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ngelika\Desktop\&#1041;&#1077;&#1083;&#1072;&#1088;&#1091;&#1089;&#1072;&#1079;&#1085;&#1072;&#1118;&#1089;&#1090;&#1074;&#1072;.%20&#1056;&#1101;&#1096;&#1072;&#1085;&#1086;&#1082;\Mihail_Oginskij_Polonez_Procshanie_s_Rodinoj_polsk_Po380egnanie_Ojczyzny_Polonaise_Farewell_vmusice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Angelika\Desktop\картінкі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513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55576" y="1700808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err="1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Міхал</a:t>
            </a:r>
            <a:r>
              <a:rPr lang="ru-RU" sz="7200" b="1" i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i="1" dirty="0" err="1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Клеафас</a:t>
            </a:r>
            <a:r>
              <a:rPr lang="ru-RU" sz="7200" b="1" i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7200" b="1" i="1" dirty="0" err="1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Агінскі</a:t>
            </a:r>
            <a:endParaRPr lang="ru-RU" sz="7200" b="1" i="1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FF191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11552" y="4293096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</a:rPr>
              <a:t>Выканала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</a:rPr>
              <a:t>Рэшанок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А.М.</a:t>
            </a:r>
          </a:p>
          <a:p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</a:rPr>
              <a:t>студэнтка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</a:rPr>
              <a:t>групы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БФ-31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2" name="Mihail_Oginskij_Polonez_Procshanie_s_Rodinoj_polsk_Po380egnanie_Ojczyzny_Polonaise_Farewell_vmusi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gelika\Desktop\картінкі\Michał_Kleafas_Aginski._Міхал_Клеафас_Агінскі_(F.-X._Fabre,_1805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3673703" cy="489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148064" y="404664"/>
            <a:ext cx="36724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be-BY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Біяграфія</a:t>
            </a:r>
          </a:p>
          <a:p>
            <a:pPr indent="457200" algn="just"/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Кампазітар, дзяржаўны і вайсковы дзеяч Вялікага Княства Літоўскага і Рэчы Паспалітай.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Удзельнік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паўстання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Касцюшкі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Міхал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Клеафас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аўтар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знакамітага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пал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нэзу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Развітанне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Радзімай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457200"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старэйшай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княскай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лініі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Агінскіх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сын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Андрэя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Паўлы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Шэмбэкаў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Ад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бацькі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ўспадкаваў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тытул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графа.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Атрымаў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добрую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хатнюю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адукацыю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выдатныя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здольнасьці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замежных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музычныя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ўражанні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атрымаў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ад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наведваньня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Слоніма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ягоны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сваяк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Міхал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Казім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ўтрымліваў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тэатар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ўрапейскага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ўзроўню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157192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Міхал Клеафас Агінскі </a:t>
            </a:r>
          </a:p>
          <a:p>
            <a:pPr algn="ctr"/>
            <a:r>
              <a:rPr lang="be-BY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(7 кастрычніка 1765, Гузаў Мазавецкага ваяводства – 15 кастрычніка 1833, Фларэнцыя)</a:t>
            </a:r>
            <a:endParaRPr lang="ru-RU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39604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Кар’ера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Абіраўся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паслом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сойму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Рэчы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Паспалітай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(1786),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камісарам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скарбовай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камісіі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Вялікага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Княства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Літоўскага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(1788),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потым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пасаду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мечніка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вялікага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літоўскага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(1789–1793). У 1790–1791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надзвычайны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амбасадар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Галандыі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выконваў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дыпляматычную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місію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ў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Лондане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1791 мусіў прысягнуць расійскай імпэратрыцы Кацярыне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каб захаваць свае маёнткі ва ўсходняй частцы сучаснай Беларусі. Скептычна паставіўся да Канстытуцыі 3 траўня. У 28-гадовым узросце (1793) займаў пасаду падскарбія вялікага літоўскага, абіраўся паслом на Гарадзенскі сойм. Пасля перамогі ў 1793 Таргавіцкай канфэдэрацыі падтрымаў яе і вярнуў сабе канфіскаваныя раней маёнткі.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C:\Users\Angelika\Desktop\картінкі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836712"/>
            <a:ext cx="1800199" cy="2304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Angelika\Desktop\картінкі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573016"/>
            <a:ext cx="2527920" cy="24946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861048"/>
            <a:ext cx="79208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Паўстанне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Падчас паўстання 1794 далучыўся да віленскіх паўстанцаў, уваходзіў у Найвышэйшую літоўскую раду. Ахвяраваў на патрэбы паўстання 188 тысячаў злотых, кіраваў 480 стральцамі. У чэрвені 1794 двойчы з атрадам стралкоў і 200 коннікамі спрабаваў прабіцца ў колішняе Менскае ваяводства, каб узняць паўстанне там.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жніўні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1794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зрабіў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рэйд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Дынабурга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Змагаўся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супраць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прускіх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войскаў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Пасля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таго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расейцы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Галіцыю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выехаў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Аўстрыю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ўдзел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паўстанні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расійскія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ўлады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канфіскавалі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ягоныя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маёнткі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099" name="Picture 3" descr="C:\Users\Angelika\Desktop\картінкі\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684076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944" y="332656"/>
            <a:ext cx="46805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радзіме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чужыне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Вене,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Венецыі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Стамбуле,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Парыжы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ўступленні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расійскі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трон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Аляксандра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атрымаў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магчымасць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вярнуцца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радзіму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працягнуць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грама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дс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ка-палітычную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мастацкую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дзейнасць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Пасля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прысягі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вернасць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імператару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яму, як і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ўсім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выгнаннікам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вярнулі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маёнткі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1802–1806 гадах жыў у маёнтку Залессе Ашмянскага павета, дзе збудаваў новы палац, парк у ангельскім стылі, аранжарэі, звярынец, сабраў вялікую бібліятэку.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Менавіта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тут,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Залессі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ён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напісаў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свой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славуты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палянэз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Развітанне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Радзімай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endParaRPr lang="ru-RU" dirty="0"/>
          </a:p>
        </p:txBody>
      </p:sp>
      <p:pic>
        <p:nvPicPr>
          <p:cNvPr id="5122" name="Picture 2" descr="C:\Users\Angelika\Desktop\картінкі\Herb_Ogiński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3168352" cy="38903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4149081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1810 г.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атрымаў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пасаду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сенатара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чын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тайнага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саветніка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ордэны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св.Уладзім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Аляксандра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Неўскага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Неаднойчы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сустракаўся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расійскім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імператарам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Аляксандрам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Пецярбургу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Магілёве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Віцебску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распрацаваў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яму план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аднаўлення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Вялікага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Княства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Літоўскага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ў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складзе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Расійскай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імперыі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мусіла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аб’яднаць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восем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губэрняў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Аднак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імператар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адхіліў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гэты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праект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1823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выехаў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разам з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роднымі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Італію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Фларэнцыі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памёр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кастрычніка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1833.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Пахавалі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кампазітара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кляштарных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могілках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касцёле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Санта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Навэла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пазней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перапахавалі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ў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пантэоне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Санта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Крочэ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7890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Герб «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Агінскі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983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Творчасць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Вядомы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кампаз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аўтар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папулярных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паланэзаў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фартэпіяна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вызначаюцца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лірызмам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дычнасцю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звязаны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народна-песеннымі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традыцыямі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Найбольш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папулярны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ягоны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пал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ля-мінор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Развітанне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Радзімай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(польск.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Pożegnanie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Ojczyzny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Пісаў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таксама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ліку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«Марш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паўстанцаў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1794»), вальсы,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мазуркі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менуэты,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рамансы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Аўтар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аднаактовай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опэры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Зэліс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Валькур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Банапарт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Каіры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У 1826–1827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Парыжы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4-томныя «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Мэмуары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Польшчу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палякаў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1788 да 1815 г.» (на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францускай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1870–1873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перакладзеныя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польскую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неаднойчы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ўзгадвае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свае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беларуска-літвінскія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карані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146" name="Picture 2" descr="C:\Users\Angelika\Desktop\картінкі\200_200_6__upload_wiadomosci_3556_52d408125abf7_oginski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108311"/>
            <a:ext cx="3229248" cy="2985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67544" y="2964295"/>
            <a:ext cx="4536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Напісаў «Лісты пра музыку» (1828, выдадзены ў 1956). Музыка М.К. Агінскага была надзвычай папулярная як пры жыцці, так і пасля смерці кампазітара.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Ягоныя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пал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нэзы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распачыналі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тагачасныя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-маскарады,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выдаваліся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ў Вене,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Мілане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Бэрліне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Пецярбургу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Высокую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адзнаку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творчасці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М.К.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Агінскага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даюць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Э.Т.А. Гофман, К.М.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Вэбер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Ліст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Меў асабістае знаёмства з В. Моцартам і Ё.Гайднам, а таксама быў вучнем П.М.Ф.Баё, Ч. Ф. Ляфона, Т. Кампанэлі.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0510" y="336569"/>
            <a:ext cx="53285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Памяць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Памятная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НБРБ,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прысвечаная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К.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Агінскаму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Белпошты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прысвечаная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 К.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Агінскаму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помнікі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Міхалу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Клеафасу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Агінскаму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стаяць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Маладэчне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(Беларусь) і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Гузаве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Польшча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1994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Белпошта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выдала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адмысловую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марку,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прысвечаную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славутаму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кампаз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тару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красавіку 1996 у Фларэнцыі, на доме, дзе жыў </a:t>
            </a:r>
          </a:p>
          <a:p>
            <a:pPr lvl="0" algn="just"/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К. Агінскі, адкрылася мэмарыяльная шыльда (скульптар В. Янушкевіч);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колішняя сядзіба Агінскіх у Залессі, «Паўночныя Атэны» (як яе называлі сучаснікі кампазытара), перайшла ў падпарадкаванне Міністэрства культуры Беларусі – да Аб’яднаньня літаратурных музеяў, з 1990 году тут святкуюцца ўгодкі яе былога гаспадара, дагэтуль вядзецца рэстаўрацыя;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22 жніўня 2011 Нацыянальны банк Рэспублікі Беларусь увёў у абарачэнне памятныя манеты «М.Агінскі» сэрыі «Гісторыя і культура Беларусі».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ngelika\Desktop\картінкі\Michał_Kleafas_Ahinski_(reverse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1905000" cy="18764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227687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Памятная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</a:t>
            </a:r>
            <a:r>
              <a:rPr lang="be-BY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НБРБ,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прысвечаная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 К.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Агінскаму</a:t>
            </a:r>
            <a:endParaRPr lang="ru-RU" b="1" i="1" dirty="0"/>
          </a:p>
        </p:txBody>
      </p:sp>
      <p:pic>
        <p:nvPicPr>
          <p:cNvPr id="7171" name="Picture 3" descr="C:\Users\Angelika\Desktop\картінкі\Michał_Kleafas_Ahinski_stamp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3356992"/>
            <a:ext cx="2808312" cy="219681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3568" y="573325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Марка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Белпошты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прысвечаная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К. </a:t>
            </a:r>
            <a:r>
              <a:rPr lang="ru-RU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Агінскаму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4969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Цікавыя факты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Сядзіба Агінскіх у Залессі з кнігі «Палёнія» Л. Ходзькі;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сваёй опэры «Зэліс і Валькур» М. К. Агінскі вывеў на сцэну Напалеона і Юзэфа Сулкоўскага. </a:t>
            </a:r>
            <a:r>
              <a:rPr lang="be-BY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 таго часу зрабіць дзейнымі асобамі яшчэ жывых людзей было ўнікальнай з’явай;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 жыцці кампазітара больш папулярным быў «Паланэз смерці» фа мажор, а не «Развітанне з Радзімай» ля мінор;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К. Агінскі – аўтар дзвюх музычных працаў – «Лісты пра музыку» і «Назіранні над музыкай». Апрача таго, ён маляваў у класічным стылі;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e-BY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К. Агінскі першым стварыў паланэзы для слухання, а не для танцаў. Пазней ягоную справу працягнуў Ф. Шапэн.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C:\Users\Angelika\Desktop\картінкі\Zaleśsie,_Aginski._Залесьсе,_Агінскі_(1824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4846117" cy="2704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763688" y="623731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Сядзіба Агінскіх у Залессі з кнігі «Палёнія» Л. Ходзькі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Angelika\Desktop\картінкі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13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21328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b="1" i="1" dirty="0" err="1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Дзякуй</a:t>
            </a:r>
            <a:r>
              <a:rPr lang="ru-RU" sz="7200" b="1" i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7200" b="1" i="1" dirty="0" err="1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ўвагу</a:t>
            </a:r>
            <a:r>
              <a:rPr lang="ru-RU" sz="7200" b="1" i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1919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5">
      <a:dk1>
        <a:srgbClr val="7F7F7F"/>
      </a:dk1>
      <a:lt1>
        <a:sysClr val="window" lastClr="FFFFFF"/>
      </a:lt1>
      <a:dk2>
        <a:srgbClr val="F9D7AE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FADAB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D2B048-8AD2-4FAB-95C4-56CCD8B673B2}"/>
</file>

<file path=customXml/itemProps2.xml><?xml version="1.0" encoding="utf-8"?>
<ds:datastoreItem xmlns:ds="http://schemas.openxmlformats.org/officeDocument/2006/customXml" ds:itemID="{17191A33-4404-447D-96B5-B58A61E066A4}"/>
</file>

<file path=customXml/itemProps3.xml><?xml version="1.0" encoding="utf-8"?>
<ds:datastoreItem xmlns:ds="http://schemas.openxmlformats.org/officeDocument/2006/customXml" ds:itemID="{77A423D8-EDBF-41E1-8160-82A986DC6503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1022</Words>
  <Application>Microsoft Office PowerPoint</Application>
  <PresentationFormat>Экран (4:3)</PresentationFormat>
  <Paragraphs>42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Angelika</dc:creator>
  <cp:lastModifiedBy>Dmitry Tarasov</cp:lastModifiedBy>
  <cp:revision>31</cp:revision>
  <dcterms:created xsi:type="dcterms:W3CDTF">2015-04-29T17:31:37Z</dcterms:created>
  <dcterms:modified xsi:type="dcterms:W3CDTF">2016-04-12T10:51:05Z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