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62" r:id="rId4"/>
    <p:sldId id="269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68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3" autoAdjust="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FB1D-296B-41EB-BF73-45E71C3ADD0B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F1B2B-963F-47D1-A9B2-ADF57874BA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1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1B2B-963F-47D1-A9B2-ADF57874BAA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E4DA9C"/>
            </a:solidFill>
          </a:ln>
          <a:solidFill>
            <a:srgbClr val="E4DA9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i="1" dirty="0" smtClean="0"/>
              <a:t>     </a:t>
            </a:r>
            <a:r>
              <a:rPr lang="be-BY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Мястэчка Хальч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vetkovski_raion_religion_church_orthodoxy_011-1024x40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268760"/>
            <a:ext cx="84969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75386" y="5657671"/>
            <a:ext cx="3368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 smtClean="0">
                <a:solidFill>
                  <a:schemeClr val="bg1"/>
                </a:solidFill>
              </a:rPr>
              <a:t>Выканала</a:t>
            </a:r>
          </a:p>
          <a:p>
            <a:r>
              <a:rPr lang="be-BY" sz="2400" dirty="0" smtClean="0">
                <a:solidFill>
                  <a:schemeClr val="bg1"/>
                </a:solidFill>
              </a:rPr>
              <a:t>студэнтка групы БКСз-12</a:t>
            </a:r>
          </a:p>
          <a:p>
            <a:r>
              <a:rPr lang="be-BY" sz="2400" dirty="0" smtClean="0">
                <a:solidFill>
                  <a:schemeClr val="bg1"/>
                </a:solidFill>
              </a:rPr>
              <a:t>Фаміна С.А.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1_b1265483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4785996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хайлаўская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царква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vetkovski_raion_religion_church_orthodoxy_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4" cy="637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etkovski_raion_den_pobed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27" y="260649"/>
            <a:ext cx="8452637" cy="633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Помн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заг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нуўшым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    часы 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</a:p>
        </p:txBody>
      </p:sp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be-BY" sz="1600" b="0" dirty="0" smtClean="0">
                <a:solidFill>
                  <a:schemeClr val="bg1"/>
                </a:solidFill>
                <a:effectLst/>
              </a:rPr>
              <a:t>“Лысая гара” на месцы гарадзішча і свяцілішча дахрысціянскіх часоў.</a:t>
            </a:r>
            <a:br>
              <a:rPr lang="be-BY" sz="1600" b="0" dirty="0" smtClean="0">
                <a:solidFill>
                  <a:schemeClr val="bg1"/>
                </a:solidFill>
                <a:effectLst/>
              </a:rPr>
            </a:br>
            <a:r>
              <a:rPr lang="be-BY" sz="1600" b="0" dirty="0" smtClean="0">
                <a:solidFill>
                  <a:schemeClr val="bg1"/>
                </a:solidFill>
                <a:effectLst/>
              </a:rPr>
              <a:t>“Чорнакапацелі” перарылі ўсё наўкол, археалагічны слой парушаны. І як тут на розум не прыйдзе народная прымаўка “Не чапай даўніну, не руш спакой продкаў!” Магчыма, так і вынішчаецца паступова хальчанскі род і дух.</a:t>
            </a:r>
            <a:endParaRPr lang="ru-RU" sz="1600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Содержимое 3" descr="vetkovski_raion_navodnenie_038 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723085"/>
            <a:ext cx="6768752" cy="513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1600" b="0" dirty="0" smtClean="0">
                <a:effectLst/>
              </a:rPr>
              <a:t/>
            </a:r>
            <a:br>
              <a:rPr lang="be-BY" sz="1600" b="0" dirty="0" smtClean="0">
                <a:effectLst/>
              </a:rPr>
            </a:br>
            <a:r>
              <a:rPr lang="be-BY" sz="1600" b="0" dirty="0" smtClean="0">
                <a:effectLst/>
              </a:rPr>
              <a:t/>
            </a:r>
            <a:br>
              <a:rPr lang="be-BY" sz="1600" b="0" dirty="0" smtClean="0">
                <a:effectLst/>
              </a:rPr>
            </a:br>
            <a:r>
              <a:rPr lang="be-BY" sz="1800" b="0" dirty="0" smtClean="0">
                <a:effectLst/>
              </a:rPr>
              <a:t>А гэта любы наш Сож — адна з хальчанскіх пярлінак. Пляжы з буйназярністым пяском, віры з пудовымі самамі і судакамі. 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b="0" dirty="0">
              <a:effectLst/>
            </a:endParaRPr>
          </a:p>
        </p:txBody>
      </p:sp>
      <p:pic>
        <p:nvPicPr>
          <p:cNvPr id="4" name="Содержимое 3" descr="3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53623"/>
            <a:ext cx="8280920" cy="550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9988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0648"/>
            <a:ext cx="7344816" cy="589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ka-bes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370683" cy="523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544616"/>
          </a:xfrm>
        </p:spPr>
        <p:txBody>
          <a:bodyPr>
            <a:normAutofit/>
          </a:bodyPr>
          <a:lstStyle/>
          <a:p>
            <a:r>
              <a:rPr lang="be-BY" dirty="0" smtClean="0"/>
              <a:t>Вёска Хальч унесена ў абласны турыстычны праект “Залатое кальцо Гомельшчыны”. І гэта невыпадкова, бо ў самой вёсцы і яе ваколіцах знаходзіцца шэраг гісторыка-культурных і прыродных аб’ектаў, якія маюць рэспубліканскую значнасць.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4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3200" dirty="0" smtClean="0"/>
              <a:t>Палац шляхціцаў Халецкіх</a:t>
            </a:r>
            <a:endParaRPr lang="ru-RU" sz="3200" dirty="0"/>
          </a:p>
        </p:txBody>
      </p:sp>
      <p:pic>
        <p:nvPicPr>
          <p:cNvPr id="4" name="Содержимое 3" descr="b488d890cd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96752"/>
            <a:ext cx="7848848" cy="525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alch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6727"/>
            <a:ext cx="8064896" cy="672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ru-RU" sz="3200" dirty="0" err="1" smtClean="0"/>
              <a:t>Палац-сядзіба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</a:t>
            </a:r>
            <a:r>
              <a:rPr lang="ru-RU" sz="3200" dirty="0" err="1" smtClean="0"/>
              <a:t>вёсцы</a:t>
            </a:r>
            <a:r>
              <a:rPr lang="ru-RU" sz="3200" dirty="0" smtClean="0"/>
              <a:t> Хальч </a:t>
            </a:r>
            <a:r>
              <a:rPr lang="ru-RU" sz="3200" dirty="0" err="1" smtClean="0"/>
              <a:t>быў</a:t>
            </a:r>
            <a:r>
              <a:rPr lang="ru-RU" sz="3200" dirty="0" smtClean="0"/>
              <a:t> </a:t>
            </a:r>
            <a:r>
              <a:rPr lang="ru-RU" sz="3200" dirty="0" err="1" smtClean="0"/>
              <a:t>пабудаваны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</a:t>
            </a:r>
            <a:r>
              <a:rPr lang="ru-RU" sz="3200" dirty="0" err="1" smtClean="0"/>
              <a:t>пачатку</a:t>
            </a:r>
            <a:r>
              <a:rPr lang="ru-RU" sz="3200" dirty="0" smtClean="0"/>
              <a:t> </a:t>
            </a:r>
            <a:r>
              <a:rPr lang="en-US" sz="3200" dirty="0" smtClean="0"/>
              <a:t>XIX </a:t>
            </a:r>
            <a:r>
              <a:rPr lang="ru-RU" sz="3200" dirty="0" err="1" smtClean="0"/>
              <a:t>стагоддзя</a:t>
            </a:r>
            <a:r>
              <a:rPr lang="ru-RU" sz="3200" dirty="0" smtClean="0"/>
              <a:t>. Зараз тут </a:t>
            </a:r>
            <a:r>
              <a:rPr lang="ru-RU" sz="3200" dirty="0" err="1" smtClean="0"/>
              <a:t>размешчаны</a:t>
            </a:r>
            <a:r>
              <a:rPr lang="ru-RU" sz="3200" dirty="0" smtClean="0"/>
              <a:t> </a:t>
            </a:r>
            <a:r>
              <a:rPr lang="ru-RU" sz="3200" dirty="0" err="1" smtClean="0"/>
              <a:t>філіял</a:t>
            </a:r>
            <a:r>
              <a:rPr lang="ru-RU" sz="3200" dirty="0" smtClean="0"/>
              <a:t> </a:t>
            </a:r>
            <a:r>
              <a:rPr lang="ru-RU" sz="3200" dirty="0" err="1" smtClean="0"/>
              <a:t>Гомельскага</a:t>
            </a:r>
            <a:r>
              <a:rPr lang="ru-RU" sz="3200" dirty="0" smtClean="0"/>
              <a:t> </a:t>
            </a:r>
            <a:r>
              <a:rPr lang="ru-RU" sz="3200" dirty="0" err="1" smtClean="0"/>
              <a:t>абласнога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краязнаўчага</a:t>
            </a:r>
            <a:r>
              <a:rPr lang="ru-RU" sz="3200" dirty="0" smtClean="0"/>
              <a:t> музея.</a:t>
            </a:r>
            <a:endParaRPr lang="ru-RU" sz="3200" dirty="0"/>
          </a:p>
        </p:txBody>
      </p:sp>
    </p:spTree>
  </p:cSld>
  <p:clrMapOvr>
    <a:masterClrMapping/>
  </p:clrMapOvr>
  <p:transition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242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704855" cy="577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Хальчанскі</a:t>
            </a:r>
            <a:r>
              <a:rPr lang="ru-RU" sz="2400" dirty="0" smtClean="0"/>
              <a:t> палац </a:t>
            </a:r>
            <a:r>
              <a:rPr lang="ru-RU" sz="2400" dirty="0" err="1" smtClean="0"/>
              <a:t>пабудаваны</a:t>
            </a:r>
            <a:r>
              <a:rPr lang="ru-RU" sz="2400" dirty="0" smtClean="0"/>
              <a:t> </a:t>
            </a:r>
            <a:r>
              <a:rPr lang="ru-RU" sz="2400" dirty="0" err="1" smtClean="0"/>
              <a:t>ў</a:t>
            </a:r>
            <a:r>
              <a:rPr lang="ru-RU" sz="2400" dirty="0" smtClean="0"/>
              <a:t> </a:t>
            </a:r>
            <a:r>
              <a:rPr lang="ru-RU" sz="2400" dirty="0" err="1" smtClean="0"/>
              <a:t>стылі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позняга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класіцызму</a:t>
            </a:r>
            <a:r>
              <a:rPr lang="ru-RU" sz="2400" dirty="0" smtClean="0"/>
              <a:t>. З</a:t>
            </a:r>
            <a:r>
              <a:rPr lang="en-US" sz="2400" dirty="0" smtClean="0"/>
              <a:t>’</a:t>
            </a:r>
            <a:r>
              <a:rPr lang="ru-RU" sz="2400" dirty="0" err="1" smtClean="0"/>
              <a:t>яўляецца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помнікам</a:t>
            </a:r>
            <a:r>
              <a:rPr lang="ru-RU" sz="2400" dirty="0" smtClean="0"/>
              <a:t> </a:t>
            </a:r>
            <a:r>
              <a:rPr lang="ru-RU" sz="2400" dirty="0" err="1" smtClean="0"/>
              <a:t>архітэктуры</a:t>
            </a:r>
            <a:r>
              <a:rPr lang="ru-RU" sz="2400" dirty="0" smtClean="0"/>
              <a:t> </a:t>
            </a:r>
            <a:r>
              <a:rPr lang="ru-RU" sz="2400" dirty="0" err="1" smtClean="0"/>
              <a:t>рэспубліканскага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значэння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Аўтар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праекта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невядомы</a:t>
            </a:r>
            <a:r>
              <a:rPr lang="ru-RU" sz="2400" dirty="0" smtClean="0"/>
              <a:t>. </a:t>
            </a:r>
            <a:r>
              <a:rPr lang="ru-RU" sz="2400" dirty="0" err="1" smtClean="0"/>
              <a:t>Раней</a:t>
            </a:r>
            <a:r>
              <a:rPr lang="ru-RU" sz="2400" dirty="0" smtClean="0"/>
              <a:t> у комплекс </a:t>
            </a:r>
            <a:r>
              <a:rPr lang="ru-RU" sz="2400" dirty="0" err="1" smtClean="0"/>
              <a:t>сядзібы</a:t>
            </a:r>
            <a:r>
              <a:rPr lang="ru-RU" sz="2400" dirty="0" smtClean="0"/>
              <a:t> </a:t>
            </a:r>
            <a:r>
              <a:rPr lang="ru-RU" sz="2400" dirty="0" err="1" smtClean="0"/>
              <a:t>ўваходзілі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таксама</a:t>
            </a:r>
            <a:r>
              <a:rPr lang="ru-RU" sz="2400" dirty="0" smtClean="0"/>
              <a:t> два </a:t>
            </a:r>
            <a:r>
              <a:rPr lang="ru-RU" sz="2400" dirty="0" err="1" smtClean="0"/>
              <a:t>флігелі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гаспадарчыя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пабудовы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стайні</a:t>
            </a:r>
            <a:r>
              <a:rPr lang="ru-RU" sz="2400" dirty="0" smtClean="0"/>
              <a:t>. Аб</a:t>
            </a:r>
            <a:r>
              <a:rPr lang="en-US" sz="2400" dirty="0" smtClean="0"/>
              <a:t>’</a:t>
            </a:r>
            <a:r>
              <a:rPr lang="ru-RU" sz="2400" dirty="0" err="1" smtClean="0"/>
              <a:t>ёмна-прасторавае</a:t>
            </a:r>
            <a:r>
              <a:rPr lang="ru-RU" sz="2400" dirty="0" smtClean="0"/>
              <a:t> </a:t>
            </a:r>
            <a:r>
              <a:rPr lang="ru-RU" sz="2400" dirty="0" err="1" smtClean="0"/>
              <a:t>рашэнне</a:t>
            </a:r>
            <a:r>
              <a:rPr lang="ru-RU" sz="2400" dirty="0" smtClean="0"/>
              <a:t> палаца </a:t>
            </a:r>
            <a:r>
              <a:rPr lang="ru-RU" sz="2400" dirty="0" err="1" smtClean="0"/>
              <a:t>з</a:t>
            </a:r>
            <a:r>
              <a:rPr lang="en-US" sz="2400" dirty="0" smtClean="0"/>
              <a:t>’</a:t>
            </a:r>
            <a:r>
              <a:rPr lang="ru-RU" sz="2400" dirty="0" err="1" smtClean="0"/>
              <a:t>яўляецца</a:t>
            </a:r>
            <a:r>
              <a:rPr lang="ru-RU" sz="2400" dirty="0" smtClean="0"/>
              <a:t> </a:t>
            </a:r>
            <a:r>
              <a:rPr lang="ru-RU" sz="2400" dirty="0" err="1" smtClean="0"/>
              <a:t>арыгінальным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мае </a:t>
            </a:r>
            <a:r>
              <a:rPr lang="ru-RU" sz="2400" dirty="0" err="1" smtClean="0"/>
              <a:t>прамых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аналогій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сярод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помнікаў</a:t>
            </a:r>
            <a:r>
              <a:rPr lang="ru-RU" sz="2400" dirty="0" smtClean="0"/>
              <a:t> </a:t>
            </a:r>
            <a:r>
              <a:rPr lang="ru-RU" sz="2400" dirty="0" err="1" smtClean="0"/>
              <a:t>сядзібнага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дойлідства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першай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паловы-сярэдзіны</a:t>
            </a:r>
            <a:r>
              <a:rPr lang="ru-RU" sz="2400" dirty="0" smtClean="0"/>
              <a:t> </a:t>
            </a:r>
            <a:r>
              <a:rPr lang="en-US" sz="2400" dirty="0" smtClean="0"/>
              <a:t>XIX </a:t>
            </a:r>
            <a:r>
              <a:rPr lang="ru-RU" sz="2400" dirty="0" smtClean="0"/>
              <a:t>ст. на </a:t>
            </a:r>
            <a:r>
              <a:rPr lang="ru-RU" sz="2400" dirty="0" err="1" smtClean="0"/>
              <a:t>тэрыторыі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Беларусі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Украіны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Літвы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advTm="7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8bed071d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024" y="620688"/>
            <a:ext cx="8784976" cy="586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396536" cy="2664296"/>
          </a:xfrm>
        </p:spPr>
        <p:txBody>
          <a:bodyPr/>
          <a:lstStyle/>
          <a:p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</a:rPr>
              <a:t>Выгляд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 балкона </a:t>
            </a:r>
            <a:r>
              <a:rPr lang="ru-RU" sz="3600" i="1" dirty="0" err="1" smtClean="0">
                <a:solidFill>
                  <a:schemeClr val="accent2">
                    <a:lumMod val="50000"/>
                  </a:schemeClr>
                </a:solidFill>
              </a:rPr>
              <a:t>сядз</a:t>
            </a:r>
            <a:r>
              <a:rPr lang="en-US" sz="3600" i="1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бы</a:t>
            </a: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rthchapel0821_d62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533" y="260648"/>
            <a:ext cx="8448939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Капл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-PowerPoint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3AD34A-EA43-4724-B3CD-ED4BBDC33107}"/>
</file>

<file path=customXml/itemProps2.xml><?xml version="1.0" encoding="utf-8"?>
<ds:datastoreItem xmlns:ds="http://schemas.openxmlformats.org/officeDocument/2006/customXml" ds:itemID="{92D7A765-4B55-482A-B319-8DD8D39D3EEE}"/>
</file>

<file path=customXml/itemProps3.xml><?xml version="1.0" encoding="utf-8"?>
<ds:datastoreItem xmlns:ds="http://schemas.openxmlformats.org/officeDocument/2006/customXml" ds:itemID="{406C0B2E-04B3-494D-A6E4-E277E7511BE5}"/>
</file>

<file path=docProps/app.xml><?xml version="1.0" encoding="utf-8"?>
<Properties xmlns="http://schemas.openxmlformats.org/officeDocument/2006/extended-properties" xmlns:vt="http://schemas.openxmlformats.org/officeDocument/2006/docPropsVTypes">
  <Template>Otkrytaya-kniga</Template>
  <TotalTime>202</TotalTime>
  <Words>168</Words>
  <Application>Microsoft Office PowerPoint</Application>
  <PresentationFormat>Экран (4:3)</PresentationFormat>
  <Paragraphs>15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Book-PowerPoint-Template</vt:lpstr>
      <vt:lpstr>     Мястэчка Хальч</vt:lpstr>
      <vt:lpstr>Презентация PowerPoint</vt:lpstr>
      <vt:lpstr>Палац шляхціцаў Халецкіх</vt:lpstr>
      <vt:lpstr>Презентация PowerPoint</vt:lpstr>
      <vt:lpstr>Палац-сядзіба ў вёсцы Хальч быў пабудаваны ў пачатку XIX стагоддзя. Зараз тут размешчаны філіял Гомельскага абласнога краязнаўчага музея.</vt:lpstr>
      <vt:lpstr>Презентация PowerPoint</vt:lpstr>
      <vt:lpstr>Презентация PowerPoint</vt:lpstr>
      <vt:lpstr>Выгляд з балкона сядзiбы</vt:lpstr>
      <vt:lpstr>Каплiца</vt:lpstr>
      <vt:lpstr>Мiхайлаўская царква </vt:lpstr>
      <vt:lpstr>Презентация PowerPoint</vt:lpstr>
      <vt:lpstr>Помнiк загiнуўшым у    часы ВАВ</vt:lpstr>
      <vt:lpstr>“Лысая гара” на месцы гарадзішча і свяцілішча дахрысціянскіх часоў. “Чорнакапацелі” перарылі ўсё наўкол, археалагічны слой парушаны. І як тут на розум не прыйдзе народная прымаўка “Не чапай даўніну, не руш спакой продкаў!” Магчыма, так і вынішчаецца паступова хальчанскі род і дух.</vt:lpstr>
      <vt:lpstr>  А гэта любы наш Сож — адна з хальчанскіх пярлінак. Пляжы з буйназярністым пяском, віры з пудовымі самамі і судакамі.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Мястэчка Хальч</dc:title>
  <cp:lastModifiedBy>Dmitry Tarasov</cp:lastModifiedBy>
  <cp:revision>23</cp:revision>
  <dcterms:modified xsi:type="dcterms:W3CDTF">2016-04-12T10:31:39Z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