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Музыкальные группы </a:t>
            </a:r>
            <a:r>
              <a:rPr lang="ru-RU" dirty="0" err="1" smtClean="0">
                <a:solidFill>
                  <a:srgbClr val="002060"/>
                </a:solidFill>
              </a:rPr>
              <a:t>гомеля</a:t>
            </a:r>
            <a:r>
              <a:rPr lang="ru-RU" dirty="0" smtClean="0">
                <a:solidFill>
                  <a:srgbClr val="002060"/>
                </a:solidFill>
              </a:rPr>
              <a:t> и гомельской области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021288"/>
            <a:ext cx="5184576" cy="74448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 студент группы ПМ-41:</a:t>
            </a:r>
          </a:p>
          <a:p>
            <a:r>
              <a:rPr lang="ru-RU" sz="1600" dirty="0" smtClean="0"/>
              <a:t>Данилов О.Д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742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365" y="260648"/>
            <a:ext cx="37818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5410944" cy="478112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Группа «KAWA» - это отражение жизни и переживаний молодежи посредством сочетания белорусского языка с актуальными музыкальными стилями, мелодиями и ритмами, а также свежий взгляд на белорусское народное творчество. В репертуаре коллектива авторские произведения, обработки народных песен, а также песни, написанные на стихи белорусских поэтов. Коллектив был образован в феврале 2016 года. Своим творчеством мы пропагандируем любовь к родной культуре, призываем людей к любви, миру и добру.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4561243" cy="255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3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698976" cy="3629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Состав группы: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Стас </a:t>
            </a:r>
            <a:r>
              <a:rPr lang="ru-RU" dirty="0" err="1">
                <a:solidFill>
                  <a:srgbClr val="002060"/>
                </a:solidFill>
              </a:rPr>
              <a:t>Ходьков</a:t>
            </a:r>
            <a:r>
              <a:rPr lang="ru-RU" dirty="0">
                <a:solidFill>
                  <a:srgbClr val="002060"/>
                </a:solidFill>
              </a:rPr>
              <a:t> - гитара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Дмитрий </a:t>
            </a:r>
            <a:r>
              <a:rPr lang="ru-RU" dirty="0" err="1">
                <a:solidFill>
                  <a:srgbClr val="002060"/>
                </a:solidFill>
              </a:rPr>
              <a:t>Будяну</a:t>
            </a:r>
            <a:r>
              <a:rPr lang="ru-RU" dirty="0">
                <a:solidFill>
                  <a:srgbClr val="002060"/>
                </a:solidFill>
              </a:rPr>
              <a:t> - клавиши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Влад Дроздов - </a:t>
            </a:r>
            <a:r>
              <a:rPr lang="ru-RU" dirty="0" err="1">
                <a:solidFill>
                  <a:srgbClr val="002060"/>
                </a:solidFill>
              </a:rPr>
              <a:t>кахон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Таисия Серикова - вокал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0480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pp.vk.me/c604431/v604431984/3b40a/Fr0dAmfULc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667" y="2387251"/>
            <a:ext cx="377746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451648" cy="250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3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en-US" sz="6000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CRASH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4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5122912" cy="4781128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 История нашей группы уходит корнями в далёкие 80-е. Когда в огромной стране, в не большом городе, маленькому мальчику Игорю на день рождение подарили гитару. Школу игры на семиструнной гитаре постиг очень быстро так-как мама и бабушка владели ей в совершенстве. Но с приходом рок музыки на территорию огромной страны, и популярностью 6-ти струнной гитары мальчик Игорь начал интенсивно её постигать. А вечером во дворах микрорайона с друзьями оттачивал вокальное мастерство. И вот 1991 году родился первый состав группы и начался не лёгкий тернистый путь рок музыкантов. &gt; &gt; С 1991 года по 2001 год группа множество раз менялась, формировалась, искала свой стиль. В её рядах играло много разных музыкантов. Менялись названия, стили, люди на её пути вставали казалось не преодолимые преграды. В 1995 году в момент финансовой не стабильности в стране была похищена вся аппаратура группы, но и это вопиющее происшествие не сломило волю настоящих рок музыкантов и группа продолжала жить.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211" y="476672"/>
            <a:ext cx="35741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s://pp.vk.me/c836633/v836633306/48a2/l3JeGUJKYn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731300" cy="27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770984" cy="4493096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 Выступала на малых и больших площадках нашей необъятной родины. Занимала призовые места на рок-фестивалях: "Международный фестиваль ЭХ-РОКНЕМ", "NAVARA UNDERGROUND", "РОК ПО ВАКАЦЫЯХ", "ГИТАРА НАС ОБЪЕДИНЯЕТ", "ЧЁРНЫЙ ГРИФ", "METALL-HARD", "РОК МАЁВКА"(рок-клуб город Клин).Фестиваль "RealRock"г.Москва."</a:t>
            </a:r>
            <a:r>
              <a:rPr lang="ru-RU" dirty="0" err="1">
                <a:solidFill>
                  <a:srgbClr val="002060"/>
                </a:solidFill>
              </a:rPr>
              <a:t>Регион"СПБ</a:t>
            </a:r>
            <a:r>
              <a:rPr lang="ru-RU" dirty="0">
                <a:solidFill>
                  <a:srgbClr val="002060"/>
                </a:solidFill>
              </a:rPr>
              <a:t>, ROKC-прорыв </a:t>
            </a:r>
            <a:r>
              <a:rPr lang="ru-RU" dirty="0" err="1">
                <a:solidFill>
                  <a:srgbClr val="002060"/>
                </a:solidFill>
              </a:rPr>
              <a:t>г.Москва.И</a:t>
            </a:r>
            <a:r>
              <a:rPr lang="ru-RU" dirty="0">
                <a:solidFill>
                  <a:srgbClr val="002060"/>
                </a:solidFill>
              </a:rPr>
              <a:t> прочих многочисленных концертах и фестивалях! Состав: 1.Вокал, гитара: Игорь Овсянников 2.Гитара: Александр Кисла 3.Бас-гитара: Павел Захаров 4.Барабаны: Сергей </a:t>
            </a:r>
            <a:r>
              <a:rPr lang="ru-RU" dirty="0" err="1">
                <a:solidFill>
                  <a:srgbClr val="002060"/>
                </a:solidFill>
              </a:rPr>
              <a:t>Ружицкий</a:t>
            </a:r>
            <a:r>
              <a:rPr lang="ru-RU" dirty="0">
                <a:solidFill>
                  <a:srgbClr val="002060"/>
                </a:solidFill>
              </a:rPr>
              <a:t>. по состоянию здоровья группу покинул Александр </a:t>
            </a:r>
            <a:r>
              <a:rPr lang="ru-RU" dirty="0" err="1">
                <a:solidFill>
                  <a:srgbClr val="002060"/>
                </a:solidFill>
              </a:rPr>
              <a:t>Кисла,на</a:t>
            </a:r>
            <a:r>
              <a:rPr lang="ru-RU" dirty="0">
                <a:solidFill>
                  <a:srgbClr val="002060"/>
                </a:solidFill>
              </a:rPr>
              <a:t> его замену пришёл Константин Базылев.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4077072"/>
            <a:ext cx="496855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934230"/>
            <a:ext cx="3599723" cy="26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188640"/>
            <a:ext cx="2382853" cy="358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5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0" u="sng" dirty="0" smtClean="0">
                <a:solidFill>
                  <a:schemeClr val="bg1"/>
                </a:solidFill>
              </a:rPr>
              <a:t>5.</a:t>
            </a:r>
            <a:r>
              <a:rPr lang="en-US" sz="5300" b="0" u="sng" dirty="0">
                <a:solidFill>
                  <a:schemeClr val="bg1"/>
                </a:solidFill>
                <a:effectLst/>
              </a:rPr>
              <a:t> Ginger Pie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7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59438"/>
            <a:ext cx="3563888" cy="308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4968552" cy="3773016"/>
          </a:xfrm>
        </p:spPr>
        <p:txBody>
          <a:bodyPr>
            <a:normAutofit fontScale="55000" lnSpcReduction="20000"/>
          </a:bodyPr>
          <a:lstStyle/>
          <a:p>
            <a:pPr marL="13716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Блюз-</a:t>
            </a:r>
            <a:r>
              <a:rPr lang="ru-RU" dirty="0" err="1">
                <a:solidFill>
                  <a:srgbClr val="002060"/>
                </a:solidFill>
              </a:rPr>
              <a:t>бэнд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Ginger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Pie</a:t>
            </a:r>
            <a:r>
              <a:rPr lang="ru-RU" dirty="0">
                <a:solidFill>
                  <a:srgbClr val="002060"/>
                </a:solidFill>
              </a:rPr>
              <a:t>» это проект, в котором минимальный набор средств призван максимально искренне и непосредственно передать изначальную энергетику Блюзовой парадигмы. Несмотря на то, что </a:t>
            </a:r>
            <a:r>
              <a:rPr lang="ru-RU" dirty="0" err="1">
                <a:solidFill>
                  <a:srgbClr val="002060"/>
                </a:solidFill>
              </a:rPr>
              <a:t>бэнд</a:t>
            </a:r>
            <a:r>
              <a:rPr lang="ru-RU" dirty="0">
                <a:solidFill>
                  <a:srgbClr val="002060"/>
                </a:solidFill>
              </a:rPr>
              <a:t> создан сравнительно недавно, в его составе музыканты, уже имеющие опыт успешной работы в других проектах. На сегодняшний день это Павел Борисов (акустическая гитара), который своим изощренным аккомпанементом создает ритмическую и гармоническую основу ; Артем “</a:t>
            </a:r>
            <a:r>
              <a:rPr lang="ru-RU" dirty="0" err="1">
                <a:solidFill>
                  <a:srgbClr val="002060"/>
                </a:solidFill>
              </a:rPr>
              <a:t>Johnny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Swamp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Stomp</a:t>
            </a:r>
            <a:r>
              <a:rPr lang="ru-RU" dirty="0">
                <a:solidFill>
                  <a:srgbClr val="002060"/>
                </a:solidFill>
              </a:rPr>
              <a:t>” Шкода (резонаторная гитара), привносящий в общую картину то мрачно-болотные слайдовые завывания, то искрометные, тщательно продуманные пассажи; и, наконец, Дмитрий «</a:t>
            </a:r>
            <a:r>
              <a:rPr lang="ru-RU" dirty="0" err="1">
                <a:solidFill>
                  <a:srgbClr val="002060"/>
                </a:solidFill>
              </a:rPr>
              <a:t>Doctor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Ginger</a:t>
            </a:r>
            <a:r>
              <a:rPr lang="ru-RU" dirty="0">
                <a:solidFill>
                  <a:srgbClr val="002060"/>
                </a:solidFill>
              </a:rPr>
              <a:t>» Роба (гармоника, </a:t>
            </a:r>
            <a:r>
              <a:rPr lang="ru-RU" dirty="0" err="1">
                <a:solidFill>
                  <a:srgbClr val="002060"/>
                </a:solidFill>
              </a:rPr>
              <a:t>укулеле</a:t>
            </a:r>
            <a:r>
              <a:rPr lang="ru-RU" dirty="0">
                <a:solidFill>
                  <a:srgbClr val="002060"/>
                </a:solidFill>
              </a:rPr>
              <a:t>, вокал), чье незатейливое пение пробуждает в памяти простуженные гудки пароходов Миссисипи.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861048"/>
            <a:ext cx="618654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5328592" cy="3312368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Основу репертуара помимо версий старых Блюзов Дельты составляют также песни категории «</a:t>
            </a:r>
            <a:r>
              <a:rPr lang="ru-RU" dirty="0" err="1">
                <a:solidFill>
                  <a:srgbClr val="002060"/>
                </a:solidFill>
              </a:rPr>
              <a:t>традишн</a:t>
            </a:r>
            <a:r>
              <a:rPr lang="ru-RU" dirty="0">
                <a:solidFill>
                  <a:srgbClr val="002060"/>
                </a:solidFill>
              </a:rPr>
              <a:t>», Блюзовые интерпретации </a:t>
            </a:r>
            <a:r>
              <a:rPr lang="ru-RU" dirty="0" err="1">
                <a:solidFill>
                  <a:srgbClr val="002060"/>
                </a:solidFill>
              </a:rPr>
              <a:t>госпелов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dirty="0" err="1">
                <a:solidFill>
                  <a:srgbClr val="002060"/>
                </a:solidFill>
              </a:rPr>
              <a:t>спиричуэллсов</a:t>
            </a:r>
            <a:r>
              <a:rPr lang="ru-RU" dirty="0">
                <a:solidFill>
                  <a:srgbClr val="002060"/>
                </a:solidFill>
              </a:rPr>
              <a:t> , своё виденье песен более поздних исполнителей Блюза, а также авторские композиции. «</a:t>
            </a:r>
            <a:r>
              <a:rPr lang="ru-RU" dirty="0" err="1">
                <a:solidFill>
                  <a:srgbClr val="002060"/>
                </a:solidFill>
              </a:rPr>
              <a:t>Ginger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Pie</a:t>
            </a:r>
            <a:r>
              <a:rPr lang="ru-RU" dirty="0">
                <a:solidFill>
                  <a:srgbClr val="002060"/>
                </a:solidFill>
              </a:rPr>
              <a:t>» - это пирог, в котором Блюз является самым главным ингредиентом. </a:t>
            </a:r>
            <a:r>
              <a:rPr lang="ru-RU" dirty="0" err="1">
                <a:solidFill>
                  <a:srgbClr val="002060"/>
                </a:solidFill>
              </a:rPr>
              <a:t>Just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taste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it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You’ll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enjoy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3356992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60669"/>
            <a:ext cx="4523656" cy="308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58716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6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На последок стоит отметить, что на территории Гомеля и его области очень много различных и талантливых музыкальных групп и исполнителей, причем, любых направлений.</a:t>
            </a:r>
          </a:p>
          <a:p>
            <a:pPr marL="13716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Любите музыку, в особенности родных краев</a:t>
            </a:r>
            <a:r>
              <a:rPr lang="ru-RU" dirty="0" smtClean="0">
                <a:solidFill>
                  <a:srgbClr val="002060"/>
                </a:solidFill>
                <a:sym typeface="Wingdings" pitchFamily="2" charset="2"/>
              </a:rPr>
              <a:t></a:t>
            </a:r>
          </a:p>
          <a:p>
            <a:pPr marL="137160" indent="0">
              <a:buNone/>
            </a:pPr>
            <a:endParaRPr lang="ru-RU" dirty="0">
              <a:solidFill>
                <a:srgbClr val="002060"/>
              </a:solidFill>
              <a:sym typeface="Wingdings" pitchFamily="2" charset="2"/>
            </a:endParaRPr>
          </a:p>
          <a:p>
            <a:pPr marL="137160" indent="0" algn="ctr">
              <a:buNone/>
            </a:pPr>
            <a:r>
              <a:rPr lang="ru-RU" dirty="0" smtClean="0">
                <a:solidFill>
                  <a:srgbClr val="002060"/>
                </a:solidFill>
                <a:sym typeface="Wingdings" pitchFamily="2" charset="2"/>
              </a:rPr>
              <a:t>КОНЕЦ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5300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ASTROLABIA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6123/v636123788/2dec6/hfAKRafhXV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8624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24" y="404664"/>
            <a:ext cx="3960440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Если взять за основу хороший мелодичный рок, добавить в него щепотку блюза и </a:t>
            </a:r>
            <a:r>
              <a:rPr lang="ru-RU" dirty="0" err="1">
                <a:solidFill>
                  <a:srgbClr val="002060"/>
                </a:solidFill>
              </a:rPr>
              <a:t>фанка</a:t>
            </a:r>
            <a:r>
              <a:rPr lang="ru-RU" dirty="0">
                <a:solidFill>
                  <a:srgbClr val="002060"/>
                </a:solidFill>
              </a:rPr>
              <a:t> (при этом хорошенько перемешав) и подать в теплой, эмоционально-прочувствованной вокальной манере, прибавив к этому некоторую романтичную интеллигентность и ненавязчивость текстовой составляющей, вы получите вполне адекватный образ молодого белорусского коллектива из города Гомеля.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270" y="3140968"/>
            <a:ext cx="291746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pp.vk.me/c636123/v636123788/2de08/17LGEkvRs1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580743"/>
            <a:ext cx="3432511" cy="22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6632"/>
            <a:ext cx="6768752" cy="2232248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Astrolabia</a:t>
            </a:r>
            <a:r>
              <a:rPr lang="ru-RU" dirty="0">
                <a:solidFill>
                  <a:srgbClr val="002060"/>
                </a:solidFill>
              </a:rPr>
              <a:t> это: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Стас </a:t>
            </a:r>
            <a:r>
              <a:rPr lang="ru-RU" dirty="0" err="1">
                <a:solidFill>
                  <a:srgbClr val="002060"/>
                </a:solidFill>
              </a:rPr>
              <a:t>Гатилов</a:t>
            </a:r>
            <a:r>
              <a:rPr lang="ru-RU" dirty="0">
                <a:solidFill>
                  <a:srgbClr val="002060"/>
                </a:solidFill>
              </a:rPr>
              <a:t> – вокал, гитара.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Алексей Симоненко – барабаны.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Антон Лопатин – бас-гитара.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Андрей </a:t>
            </a:r>
            <a:r>
              <a:rPr lang="ru-RU" dirty="0" err="1">
                <a:solidFill>
                  <a:srgbClr val="002060"/>
                </a:solidFill>
              </a:rPr>
              <a:t>Курнасенко</a:t>
            </a:r>
            <a:r>
              <a:rPr lang="ru-RU" dirty="0">
                <a:solidFill>
                  <a:srgbClr val="002060"/>
                </a:solidFill>
              </a:rPr>
              <a:t> – клавиши, флейта</a:t>
            </a:r>
          </a:p>
        </p:txBody>
      </p:sp>
      <p:pic>
        <p:nvPicPr>
          <p:cNvPr id="2050" name="Picture 2" descr="https://pp.vk.me/c836437/v836437788/e4ee/lOGluhallC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4482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636123/v636123788/2de8a/s38bEXL7d5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2441575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vk.me/c636123/v636123788/2de58/iEFXqTSEJw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132857"/>
            <a:ext cx="3349679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vk.me/c636123/v636123788/2dd86/zoup-c1tNt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9" y="3501007"/>
            <a:ext cx="2185364" cy="327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2.</a:t>
            </a:r>
            <a:r>
              <a:rPr lang="en-US" sz="6000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EVTHANAZIA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7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5266928" cy="6192728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1400" b="1" dirty="0">
                <a:solidFill>
                  <a:srgbClr val="002060"/>
                </a:solidFill>
              </a:rPr>
              <a:t>	</a:t>
            </a:r>
            <a:r>
              <a:rPr lang="ru-RU" sz="1400" b="1" dirty="0" smtClean="0">
                <a:solidFill>
                  <a:srgbClr val="002060"/>
                </a:solidFill>
              </a:rPr>
              <a:t>Группа </a:t>
            </a:r>
            <a:r>
              <a:rPr lang="ru-RU" sz="1400" b="1" dirty="0">
                <a:solidFill>
                  <a:srgbClr val="002060"/>
                </a:solidFill>
              </a:rPr>
              <a:t>была образована в 1992 году </a:t>
            </a:r>
            <a:r>
              <a:rPr lang="ru-RU" sz="1400" b="1" dirty="0" err="1">
                <a:solidFill>
                  <a:srgbClr val="002060"/>
                </a:solidFill>
              </a:rPr>
              <a:t>Короткиным</a:t>
            </a:r>
            <a:r>
              <a:rPr lang="ru-RU" sz="1400" b="1" dirty="0">
                <a:solidFill>
                  <a:srgbClr val="002060"/>
                </a:solidFill>
              </a:rPr>
              <a:t> Александром (гитара, вокал) и Чурановым Юрием (барабаны). В 1994 году была выпущена первая </a:t>
            </a:r>
            <a:r>
              <a:rPr lang="ru-RU" sz="1400" b="1" dirty="0" err="1">
                <a:solidFill>
                  <a:srgbClr val="002060"/>
                </a:solidFill>
              </a:rPr>
              <a:t>демо</a:t>
            </a:r>
            <a:r>
              <a:rPr lang="ru-RU" sz="1400" b="1" dirty="0">
                <a:solidFill>
                  <a:srgbClr val="002060"/>
                </a:solidFill>
              </a:rPr>
              <a:t> лента на русском языке «</a:t>
            </a:r>
            <a:r>
              <a:rPr lang="ru-RU" sz="1400" b="1" dirty="0" err="1">
                <a:solidFill>
                  <a:srgbClr val="002060"/>
                </a:solidFill>
              </a:rPr>
              <a:t>Apocalypse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Of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Human</a:t>
            </a:r>
            <a:r>
              <a:rPr lang="ru-RU" sz="1400" b="1" dirty="0">
                <a:solidFill>
                  <a:srgbClr val="002060"/>
                </a:solidFill>
              </a:rPr>
              <a:t>», выполненная в духе классического европейского </a:t>
            </a:r>
            <a:r>
              <a:rPr lang="ru-RU" sz="1400" b="1" dirty="0" err="1">
                <a:solidFill>
                  <a:srgbClr val="002060"/>
                </a:solidFill>
              </a:rPr>
              <a:t>дез</a:t>
            </a:r>
            <a:r>
              <a:rPr lang="ru-RU" sz="1400" b="1" dirty="0">
                <a:solidFill>
                  <a:srgbClr val="002060"/>
                </a:solidFill>
              </a:rPr>
              <a:t> метала </a:t>
            </a:r>
            <a:r>
              <a:rPr lang="ru-RU" sz="1400" b="1" dirty="0" err="1">
                <a:solidFill>
                  <a:srgbClr val="002060"/>
                </a:solidFill>
              </a:rPr>
              <a:t>аля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Napalm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Death</a:t>
            </a:r>
            <a:r>
              <a:rPr lang="ru-RU" sz="1400" b="1" dirty="0">
                <a:solidFill>
                  <a:srgbClr val="002060"/>
                </a:solidFill>
              </a:rPr>
              <a:t> и </a:t>
            </a:r>
            <a:r>
              <a:rPr lang="ru-RU" sz="1400" b="1" dirty="0" err="1">
                <a:solidFill>
                  <a:srgbClr val="002060"/>
                </a:solidFill>
              </a:rPr>
              <a:t>Benediction</a:t>
            </a:r>
            <a:r>
              <a:rPr lang="ru-RU" sz="1400" b="1" dirty="0">
                <a:solidFill>
                  <a:srgbClr val="002060"/>
                </a:solidFill>
              </a:rPr>
              <a:t>. Эта работа получила неплохие отзывы, т.к. имела неплохое качество звучания (по тем временам). Окрылённые первым успехом, ребята пополняют свой состав постоянным басистом Бобровничем Виталием и записывают ещё более успешную </a:t>
            </a:r>
            <a:r>
              <a:rPr lang="ru-RU" sz="1400" b="1" dirty="0" err="1">
                <a:solidFill>
                  <a:srgbClr val="002060"/>
                </a:solidFill>
              </a:rPr>
              <a:t>демо</a:t>
            </a:r>
            <a:r>
              <a:rPr lang="ru-RU" sz="1400" b="1" dirty="0">
                <a:solidFill>
                  <a:srgbClr val="002060"/>
                </a:solidFill>
              </a:rPr>
              <a:t> ленту «</a:t>
            </a:r>
            <a:r>
              <a:rPr lang="ru-RU" sz="1400" b="1" dirty="0" err="1">
                <a:solidFill>
                  <a:srgbClr val="002060"/>
                </a:solidFill>
              </a:rPr>
              <a:t>Pathological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Madness</a:t>
            </a:r>
            <a:r>
              <a:rPr lang="ru-RU" sz="1400" b="1" dirty="0">
                <a:solidFill>
                  <a:srgbClr val="002060"/>
                </a:solidFill>
              </a:rPr>
              <a:t>», ставшую первым релизом нового лейбла </a:t>
            </a:r>
            <a:r>
              <a:rPr lang="ru-RU" sz="1400" b="1" dirty="0" err="1">
                <a:solidFill>
                  <a:srgbClr val="002060"/>
                </a:solidFill>
              </a:rPr>
              <a:t>Music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Violence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Productions</a:t>
            </a:r>
            <a:r>
              <a:rPr lang="ru-RU" sz="1400" b="1" dirty="0">
                <a:solidFill>
                  <a:srgbClr val="002060"/>
                </a:solidFill>
              </a:rPr>
              <a:t> , принадлежавшего Виктору </a:t>
            </a:r>
            <a:r>
              <a:rPr lang="ru-RU" sz="1400" b="1" dirty="0" err="1">
                <a:solidFill>
                  <a:srgbClr val="002060"/>
                </a:solidFill>
              </a:rPr>
              <a:t>Лапицкому</a:t>
            </a:r>
            <a:r>
              <a:rPr lang="ru-RU" sz="1400" b="1" dirty="0">
                <a:solidFill>
                  <a:srgbClr val="002060"/>
                </a:solidFill>
              </a:rPr>
              <a:t> (менеджеру легендарных </a:t>
            </a:r>
            <a:r>
              <a:rPr lang="ru-RU" sz="1400" b="1" dirty="0" err="1">
                <a:solidFill>
                  <a:srgbClr val="002060"/>
                </a:solidFill>
              </a:rPr>
              <a:t>Gods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Tower</a:t>
            </a:r>
            <a:r>
              <a:rPr lang="ru-RU" sz="1400" b="1" dirty="0">
                <a:solidFill>
                  <a:srgbClr val="002060"/>
                </a:solidFill>
              </a:rPr>
              <a:t>). В этот период большое влияние на умы музыкантов оказывали такие группы, как </a:t>
            </a:r>
            <a:r>
              <a:rPr lang="ru-RU" sz="1400" b="1" dirty="0" err="1">
                <a:solidFill>
                  <a:srgbClr val="002060"/>
                </a:solidFill>
              </a:rPr>
              <a:t>Carcass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r>
              <a:rPr lang="ru-RU" sz="1400" b="1" dirty="0" err="1">
                <a:solidFill>
                  <a:srgbClr val="002060"/>
                </a:solidFill>
              </a:rPr>
              <a:t>Kreator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r>
              <a:rPr lang="ru-RU" sz="1400" b="1" dirty="0" err="1">
                <a:solidFill>
                  <a:srgbClr val="002060"/>
                </a:solidFill>
              </a:rPr>
              <a:t>Sepultura</a:t>
            </a:r>
            <a:r>
              <a:rPr lang="ru-RU" sz="1400" b="1" dirty="0">
                <a:solidFill>
                  <a:srgbClr val="002060"/>
                </a:solidFill>
              </a:rPr>
              <a:t> поэтому </a:t>
            </a:r>
            <a:r>
              <a:rPr lang="ru-RU" sz="1400" b="1" dirty="0" err="1">
                <a:solidFill>
                  <a:srgbClr val="002060"/>
                </a:solidFill>
              </a:rPr>
              <a:t>демка</a:t>
            </a:r>
            <a:r>
              <a:rPr lang="ru-RU" sz="1400" b="1" dirty="0">
                <a:solidFill>
                  <a:srgbClr val="002060"/>
                </a:solidFill>
              </a:rPr>
              <a:t> получилась более </a:t>
            </a:r>
            <a:r>
              <a:rPr lang="ru-RU" sz="1400" b="1" dirty="0" err="1">
                <a:solidFill>
                  <a:srgbClr val="002060"/>
                </a:solidFill>
              </a:rPr>
              <a:t>трешевой</a:t>
            </a:r>
            <a:r>
              <a:rPr lang="ru-RU" sz="1400" b="1" dirty="0">
                <a:solidFill>
                  <a:srgbClr val="002060"/>
                </a:solidFill>
              </a:rPr>
              <a:t> и мелодичной, в отличие от первой работы. В этом же году были записаны несколько песен, ставших основой следующей работы. Затем Виталия </a:t>
            </a:r>
            <a:r>
              <a:rPr lang="ru-RU" sz="1400" b="1" dirty="0" err="1">
                <a:solidFill>
                  <a:srgbClr val="002060"/>
                </a:solidFill>
              </a:rPr>
              <a:t>Бобровнича</a:t>
            </a:r>
            <a:r>
              <a:rPr lang="ru-RU" sz="1400" b="1" dirty="0">
                <a:solidFill>
                  <a:srgbClr val="002060"/>
                </a:solidFill>
              </a:rPr>
              <a:t> забирают в армию и группа берёт паузу на 1.5 года. В 1997 году вместе с вернувшимся на дембель Виталием, была записана </a:t>
            </a:r>
            <a:r>
              <a:rPr lang="ru-RU" sz="1400" b="1" dirty="0" err="1">
                <a:solidFill>
                  <a:srgbClr val="002060"/>
                </a:solidFill>
              </a:rPr>
              <a:t>демка</a:t>
            </a:r>
            <a:r>
              <a:rPr lang="ru-RU" sz="1400" b="1" dirty="0">
                <a:solidFill>
                  <a:srgbClr val="002060"/>
                </a:solidFill>
              </a:rPr>
              <a:t> «</a:t>
            </a:r>
            <a:r>
              <a:rPr lang="ru-RU" sz="1400" b="1" dirty="0" err="1">
                <a:solidFill>
                  <a:srgbClr val="002060"/>
                </a:solidFill>
              </a:rPr>
              <a:t>No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Longer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Forces</a:t>
            </a:r>
            <a:r>
              <a:rPr lang="ru-RU" sz="1400" b="1" dirty="0">
                <a:solidFill>
                  <a:srgbClr val="002060"/>
                </a:solidFill>
              </a:rPr>
              <a:t>», намного более мелодичная, чем ранние работы и с атмосферой в духе ранних </a:t>
            </a:r>
            <a:r>
              <a:rPr lang="ru-RU" sz="1400" b="1" dirty="0" err="1">
                <a:solidFill>
                  <a:srgbClr val="002060"/>
                </a:solidFill>
              </a:rPr>
              <a:t>Therion</a:t>
            </a:r>
            <a:r>
              <a:rPr lang="ru-RU" sz="1400" b="1" dirty="0">
                <a:solidFill>
                  <a:srgbClr val="002060"/>
                </a:solidFill>
              </a:rPr>
              <a:t>. Минский лейбл </a:t>
            </a:r>
            <a:r>
              <a:rPr lang="ru-RU" sz="1400" b="1" dirty="0" err="1">
                <a:solidFill>
                  <a:srgbClr val="002060"/>
                </a:solidFill>
              </a:rPr>
              <a:t>Funeral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Pyre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Productions</a:t>
            </a:r>
            <a:r>
              <a:rPr lang="ru-RU" sz="1400" b="1" dirty="0">
                <a:solidFill>
                  <a:srgbClr val="002060"/>
                </a:solidFill>
              </a:rPr>
              <a:t> распространил её далеко за пределами Беларуси и поспособствовал активной концертной деятельности группы. В 1998 году увлёкшись творчеством </a:t>
            </a:r>
            <a:r>
              <a:rPr lang="ru-RU" sz="1400" b="1" dirty="0" err="1">
                <a:solidFill>
                  <a:srgbClr val="002060"/>
                </a:solidFill>
              </a:rPr>
              <a:t>Suffocation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r>
              <a:rPr lang="ru-RU" sz="1400" b="1" dirty="0" err="1">
                <a:solidFill>
                  <a:srgbClr val="002060"/>
                </a:solidFill>
              </a:rPr>
              <a:t>Diecide</a:t>
            </a:r>
            <a:r>
              <a:rPr lang="ru-RU" sz="1400" b="1" dirty="0">
                <a:solidFill>
                  <a:srgbClr val="002060"/>
                </a:solidFill>
              </a:rPr>
              <a:t> и </a:t>
            </a:r>
            <a:r>
              <a:rPr lang="ru-RU" sz="1400" b="1" dirty="0" err="1">
                <a:solidFill>
                  <a:srgbClr val="002060"/>
                </a:solidFill>
              </a:rPr>
              <a:t>Slayer</a:t>
            </a:r>
            <a:r>
              <a:rPr lang="ru-RU" sz="1400" b="1" dirty="0">
                <a:solidFill>
                  <a:srgbClr val="002060"/>
                </a:solidFill>
              </a:rPr>
              <a:t>, было принято решение заиграть более брутальную музыку и утяжелить вокал. Так в команде появился Максим Кнышев, ставший одним из самых ярких </a:t>
            </a:r>
            <a:r>
              <a:rPr lang="ru-RU" sz="1400" b="1" dirty="0" err="1">
                <a:solidFill>
                  <a:srgbClr val="002060"/>
                </a:solidFill>
              </a:rPr>
              <a:t>фронтменов</a:t>
            </a:r>
            <a:r>
              <a:rPr lang="ru-RU" sz="1400" b="1" dirty="0">
                <a:solidFill>
                  <a:srgbClr val="002060"/>
                </a:solidFill>
              </a:rPr>
              <a:t> брутальной Белорусской </a:t>
            </a:r>
            <a:r>
              <a:rPr lang="ru-RU" sz="1400" b="1" dirty="0" smtClean="0">
                <a:solidFill>
                  <a:srgbClr val="002060"/>
                </a:solidFill>
              </a:rPr>
              <a:t>сцены.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pp.vk.me/c836630/v836630228/c9d7/A_oF2qaUEF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924944" cy="43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vk.me/c836630/v836630228/c998/O0rYr5FdBg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892" y="4293096"/>
            <a:ext cx="3377461" cy="22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4860032" cy="5832648"/>
          </a:xfrm>
        </p:spPr>
        <p:txBody>
          <a:bodyPr>
            <a:normAutofit fontScale="55000" lnSpcReduction="20000"/>
          </a:bodyPr>
          <a:lstStyle/>
          <a:p>
            <a:pPr marL="13716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В 2000 году на лейбле </a:t>
            </a:r>
            <a:r>
              <a:rPr lang="ru-RU" b="1" dirty="0" err="1">
                <a:solidFill>
                  <a:srgbClr val="002060"/>
                </a:solidFill>
              </a:rPr>
              <a:t>Fatal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Ecstasy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Prods</a:t>
            </a:r>
            <a:r>
              <a:rPr lang="ru-RU" b="1" dirty="0">
                <a:solidFill>
                  <a:srgbClr val="002060"/>
                </a:solidFill>
              </a:rPr>
              <a:t> вышел миньон «</a:t>
            </a:r>
            <a:r>
              <a:rPr lang="ru-RU" b="1" dirty="0" err="1">
                <a:solidFill>
                  <a:srgbClr val="002060"/>
                </a:solidFill>
              </a:rPr>
              <a:t>Captured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By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Instincts</a:t>
            </a:r>
            <a:r>
              <a:rPr lang="ru-RU" b="1" dirty="0">
                <a:solidFill>
                  <a:srgbClr val="002060"/>
                </a:solidFill>
              </a:rPr>
              <a:t>», позволивший нам, на какое то время, выбиться в лидеры белоруской </a:t>
            </a:r>
            <a:r>
              <a:rPr lang="ru-RU" b="1" dirty="0" err="1">
                <a:solidFill>
                  <a:srgbClr val="002060"/>
                </a:solidFill>
              </a:rPr>
              <a:t>дез</a:t>
            </a:r>
            <a:r>
              <a:rPr lang="ru-RU" b="1" dirty="0">
                <a:solidFill>
                  <a:srgbClr val="002060"/>
                </a:solidFill>
              </a:rPr>
              <a:t> метал сцены, но окончательно закрепиться на этой высоте не удалось. Сначала по состоянию здоровья группу покинул барабанщик Чуранов Юрий, а затем совершенно неожиданно ушёл и Макс Кнышев, ставший на тот момент главным лицом группы. Эта ситуация откинула нас на пару лет в небытие. В 2002 году, после долгих перестановок в составе, мы обзавелись вторым гитаристом, Андреем Старушенко. Он привнёс в музыку больше техничности и привёл с собой нового ударника Андрея </a:t>
            </a:r>
            <a:r>
              <a:rPr lang="ru-RU" b="1" dirty="0" err="1">
                <a:solidFill>
                  <a:srgbClr val="002060"/>
                </a:solidFill>
              </a:rPr>
              <a:t>Ружицкого</a:t>
            </a:r>
            <a:r>
              <a:rPr lang="ru-RU" b="1" dirty="0">
                <a:solidFill>
                  <a:srgbClr val="002060"/>
                </a:solidFill>
              </a:rPr>
              <a:t>. Началась работа над новым материалом, на сочинение которого большое влияние оказало увлечение творчеством </a:t>
            </a:r>
            <a:r>
              <a:rPr lang="ru-RU" b="1" dirty="0" err="1">
                <a:solidFill>
                  <a:srgbClr val="002060"/>
                </a:solidFill>
              </a:rPr>
              <a:t>Morbid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Angel</a:t>
            </a:r>
            <a:r>
              <a:rPr lang="ru-RU" b="1" dirty="0">
                <a:solidFill>
                  <a:srgbClr val="002060"/>
                </a:solidFill>
              </a:rPr>
              <a:t> . Весь альбом был записан в период с 2004 по 2005 год. Однако вскоре после записи в группе происходит конфликт и уходит </a:t>
            </a:r>
            <a:r>
              <a:rPr lang="ru-RU" b="1" dirty="0" err="1">
                <a:solidFill>
                  <a:srgbClr val="002060"/>
                </a:solidFill>
              </a:rPr>
              <a:t>Короткин</a:t>
            </a:r>
            <a:r>
              <a:rPr lang="ru-RU" b="1" dirty="0">
                <a:solidFill>
                  <a:srgbClr val="002060"/>
                </a:solidFill>
              </a:rPr>
              <a:t> Александр, забирая с собой оригинальное название. Чтобы не потерять доброе, раскрученное имя, к названию </a:t>
            </a:r>
            <a:r>
              <a:rPr lang="ru-RU" b="1" dirty="0" err="1">
                <a:solidFill>
                  <a:srgbClr val="002060"/>
                </a:solidFill>
              </a:rPr>
              <a:t>Evthanazia</a:t>
            </a:r>
            <a:r>
              <a:rPr lang="ru-RU" b="1" dirty="0">
                <a:solidFill>
                  <a:srgbClr val="002060"/>
                </a:solidFill>
              </a:rPr>
              <a:t> мы добавили две буквы A.D. (латинское выражение </a:t>
            </a:r>
            <a:r>
              <a:rPr lang="ru-RU" b="1" dirty="0" err="1">
                <a:solidFill>
                  <a:srgbClr val="002060"/>
                </a:solidFill>
              </a:rPr>
              <a:t>Anno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Domini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означающеея</a:t>
            </a:r>
            <a:r>
              <a:rPr lang="ru-RU" b="1" dirty="0">
                <a:solidFill>
                  <a:srgbClr val="002060"/>
                </a:solidFill>
              </a:rPr>
              <a:t> нашей эры) и, потратив ещё пару лет на доработку записи, в 2008 году выпустили первый альбом «</a:t>
            </a:r>
            <a:r>
              <a:rPr lang="ru-RU" b="1" dirty="0" err="1">
                <a:solidFill>
                  <a:srgbClr val="002060"/>
                </a:solidFill>
              </a:rPr>
              <a:t>The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Hate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Exhumation</a:t>
            </a:r>
            <a:r>
              <a:rPr lang="ru-RU" b="1" dirty="0">
                <a:solidFill>
                  <a:srgbClr val="002060"/>
                </a:solidFill>
              </a:rPr>
              <a:t>», после которого группа взяла творческий перерыв. </a:t>
            </a:r>
          </a:p>
        </p:txBody>
      </p:sp>
      <p:pic>
        <p:nvPicPr>
          <p:cNvPr id="4098" name="Picture 2" descr="https://pp.vk.me/c836630/v836630228/c8f6/W_-hcegD38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4103167" cy="273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504198" cy="279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2908920"/>
          </a:xfrm>
        </p:spPr>
        <p:txBody>
          <a:bodyPr>
            <a:normAutofit fontScale="55000" lnSpcReduction="20000"/>
          </a:bodyPr>
          <a:lstStyle/>
          <a:p>
            <a:pPr marL="13716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В 2013 году, хорошенько отдохнув от музыкального мира, обзаведясь семьями, детьми и другими жизненными благами, было принято решение вновь возобновить творческую деятельность. Вначале, в 2014 году в целях «разведки боем» был выпущен </a:t>
            </a:r>
            <a:r>
              <a:rPr lang="ru-RU" b="1" dirty="0" err="1">
                <a:solidFill>
                  <a:srgbClr val="002060"/>
                </a:solidFill>
              </a:rPr>
              <a:t>белорусскоязычный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сингл</a:t>
            </a:r>
            <a:r>
              <a:rPr lang="ru-RU" b="1" dirty="0">
                <a:solidFill>
                  <a:srgbClr val="002060"/>
                </a:solidFill>
              </a:rPr>
              <a:t> «</a:t>
            </a:r>
            <a:r>
              <a:rPr lang="ru-RU" b="1" dirty="0" err="1">
                <a:solidFill>
                  <a:srgbClr val="002060"/>
                </a:solidFill>
              </a:rPr>
              <a:t>Апошняя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мяжа</a:t>
            </a:r>
            <a:r>
              <a:rPr lang="ru-RU" b="1" dirty="0">
                <a:solidFill>
                  <a:srgbClr val="002060"/>
                </a:solidFill>
              </a:rPr>
              <a:t>» и снят клип на него в духе “боёв без правил”. Затем, нам понадобилось пол года, чтобы выяснить все недостатки и решить в каком направлении двигаться дальше. В 2015 году мы вновь объединились с основателем группы </a:t>
            </a:r>
            <a:r>
              <a:rPr lang="ru-RU" b="1" dirty="0" err="1">
                <a:solidFill>
                  <a:srgbClr val="002060"/>
                </a:solidFill>
              </a:rPr>
              <a:t>Короткиным</a:t>
            </a:r>
            <a:r>
              <a:rPr lang="ru-RU" b="1" dirty="0">
                <a:solidFill>
                  <a:srgbClr val="002060"/>
                </a:solidFill>
              </a:rPr>
              <a:t> Александром, вернули первоначальное название без A.D. и выпустили еще один </a:t>
            </a:r>
            <a:r>
              <a:rPr lang="ru-RU" b="1" dirty="0" err="1">
                <a:solidFill>
                  <a:srgbClr val="002060"/>
                </a:solidFill>
              </a:rPr>
              <a:t>сингл</a:t>
            </a:r>
            <a:r>
              <a:rPr lang="ru-RU" b="1" dirty="0">
                <a:solidFill>
                  <a:srgbClr val="002060"/>
                </a:solidFill>
              </a:rPr>
              <a:t> «Вера, Воля…» в духе старых </a:t>
            </a:r>
            <a:r>
              <a:rPr lang="ru-RU" b="1" dirty="0" err="1">
                <a:solidFill>
                  <a:srgbClr val="002060"/>
                </a:solidFill>
              </a:rPr>
              <a:t>Crematory</a:t>
            </a:r>
            <a:r>
              <a:rPr lang="ru-RU" b="1" dirty="0">
                <a:solidFill>
                  <a:srgbClr val="002060"/>
                </a:solidFill>
              </a:rPr>
              <a:t>. Затем сняли на него клип в стиле пост апокалипсиса, по мотивам известной </a:t>
            </a:r>
            <a:r>
              <a:rPr lang="ru-RU" b="1" dirty="0" err="1">
                <a:solidFill>
                  <a:srgbClr val="002060"/>
                </a:solidFill>
              </a:rPr>
              <a:t>кинофраншизы</a:t>
            </a:r>
            <a:r>
              <a:rPr lang="ru-RU" b="1" dirty="0">
                <a:solidFill>
                  <a:srgbClr val="002060"/>
                </a:solidFill>
              </a:rPr>
              <a:t> “Безумный Макс”, получивший много хвалебных отзывов. Наше звучание и стиль претерпели серьёзные изменения. Сейчас мы играем мелодик </a:t>
            </a:r>
            <a:r>
              <a:rPr lang="ru-RU" b="1" dirty="0" err="1">
                <a:solidFill>
                  <a:srgbClr val="002060"/>
                </a:solidFill>
              </a:rPr>
              <a:t>Дез</a:t>
            </a:r>
            <a:r>
              <a:rPr lang="ru-RU" b="1" dirty="0">
                <a:solidFill>
                  <a:srgbClr val="002060"/>
                </a:solidFill>
              </a:rPr>
              <a:t>-Метал с атмосферными элементами и открыты для новых экспериментов. На данный момент коллектив выглядит следующим образом: </a:t>
            </a:r>
            <a:r>
              <a:rPr lang="ru-RU" b="1" dirty="0" err="1">
                <a:solidFill>
                  <a:srgbClr val="002060"/>
                </a:solidFill>
              </a:rPr>
              <a:t>Бобровнич</a:t>
            </a:r>
            <a:r>
              <a:rPr lang="ru-RU" b="1" dirty="0">
                <a:solidFill>
                  <a:srgbClr val="002060"/>
                </a:solidFill>
              </a:rPr>
              <a:t> Виталий (вокал, аранжировка, клавиши), Старушенко Андрей (соло гитара), </a:t>
            </a:r>
            <a:r>
              <a:rPr lang="ru-RU" b="1" dirty="0" err="1">
                <a:solidFill>
                  <a:srgbClr val="002060"/>
                </a:solidFill>
              </a:rPr>
              <a:t>Короткин</a:t>
            </a:r>
            <a:r>
              <a:rPr lang="ru-RU" b="1" dirty="0">
                <a:solidFill>
                  <a:srgbClr val="002060"/>
                </a:solidFill>
              </a:rPr>
              <a:t> Александр (гитара), Ключников Александр (</a:t>
            </a:r>
            <a:r>
              <a:rPr lang="ru-RU" b="1" dirty="0" err="1">
                <a:solidFill>
                  <a:srgbClr val="002060"/>
                </a:solidFill>
              </a:rPr>
              <a:t>басс</a:t>
            </a:r>
            <a:r>
              <a:rPr lang="ru-RU" b="1" dirty="0">
                <a:solidFill>
                  <a:srgbClr val="002060"/>
                </a:solidFill>
              </a:rPr>
              <a:t>), </a:t>
            </a:r>
            <a:r>
              <a:rPr lang="ru-RU" b="1" dirty="0" err="1">
                <a:solidFill>
                  <a:srgbClr val="002060"/>
                </a:solidFill>
              </a:rPr>
              <a:t>Ружицкий</a:t>
            </a:r>
            <a:r>
              <a:rPr lang="ru-RU" b="1" dirty="0">
                <a:solidFill>
                  <a:srgbClr val="002060"/>
                </a:solidFill>
              </a:rPr>
              <a:t> Андрей (барабаны).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20608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4826" y="2846268"/>
            <a:ext cx="261524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256" y="2996952"/>
            <a:ext cx="368424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3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US" sz="5300" u="sng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KAWA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5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E6AF40-D88B-48CD-A119-1FF07FA5DE1B}"/>
</file>

<file path=customXml/itemProps2.xml><?xml version="1.0" encoding="utf-8"?>
<ds:datastoreItem xmlns:ds="http://schemas.openxmlformats.org/officeDocument/2006/customXml" ds:itemID="{436BFCC1-FF42-48A4-AB15-F166DB6E283B}"/>
</file>

<file path=customXml/itemProps3.xml><?xml version="1.0" encoding="utf-8"?>
<ds:datastoreItem xmlns:ds="http://schemas.openxmlformats.org/officeDocument/2006/customXml" ds:itemID="{01ED3B38-00BE-43BB-9625-F168ED43607D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</TotalTime>
  <Words>638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Музыкальные группы гомеля и гомельской области</vt:lpstr>
      <vt:lpstr>1. ASTROLABIA </vt:lpstr>
      <vt:lpstr>Презентация PowerPoint</vt:lpstr>
      <vt:lpstr>Презентация PowerPoint</vt:lpstr>
      <vt:lpstr>2.EVTHANAZIA </vt:lpstr>
      <vt:lpstr>Презентация PowerPoint</vt:lpstr>
      <vt:lpstr>Презентация PowerPoint</vt:lpstr>
      <vt:lpstr>Презентация PowerPoint</vt:lpstr>
      <vt:lpstr>3. KAWA </vt:lpstr>
      <vt:lpstr>Презентация PowerPoint</vt:lpstr>
      <vt:lpstr>Презентация PowerPoint</vt:lpstr>
      <vt:lpstr>4.CRASH </vt:lpstr>
      <vt:lpstr>Презентация PowerPoint</vt:lpstr>
      <vt:lpstr>Презентация PowerPoint</vt:lpstr>
      <vt:lpstr>5. Ginger Pie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группы гомеля и гомельской области</dc:title>
  <dc:creator>BK-201</dc:creator>
  <cp:lastModifiedBy>Dmitry Tarasov</cp:lastModifiedBy>
  <cp:revision>6</cp:revision>
  <dcterms:created xsi:type="dcterms:W3CDTF">2016-12-08T16:15:48Z</dcterms:created>
  <dcterms:modified xsi:type="dcterms:W3CDTF">2017-05-25T07:16:56Z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