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4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95" r:id="rId16"/>
    <p:sldId id="270" r:id="rId17"/>
    <p:sldId id="281" r:id="rId18"/>
    <p:sldId id="271" r:id="rId19"/>
    <p:sldId id="272" r:id="rId20"/>
    <p:sldId id="274" r:id="rId21"/>
    <p:sldId id="275" r:id="rId22"/>
    <p:sldId id="282" r:id="rId23"/>
    <p:sldId id="276" r:id="rId24"/>
    <p:sldId id="283" r:id="rId25"/>
    <p:sldId id="284" r:id="rId26"/>
    <p:sldId id="285" r:id="rId27"/>
    <p:sldId id="278" r:id="rId28"/>
    <p:sldId id="279" r:id="rId29"/>
    <p:sldId id="288" r:id="rId30"/>
    <p:sldId id="287" r:id="rId31"/>
    <p:sldId id="286" r:id="rId32"/>
    <p:sldId id="293" r:id="rId33"/>
    <p:sldId id="294" r:id="rId34"/>
    <p:sldId id="289" r:id="rId35"/>
    <p:sldId id="290" r:id="rId36"/>
    <p:sldId id="291" r:id="rId37"/>
    <p:sldId id="28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E49708D-6B73-4DC0-9893-A2C12E63B329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1B482D7-3A6D-4EB2-96E3-5E88F1CD445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276872"/>
            <a:ext cx="4013200" cy="1103248"/>
          </a:xfrm>
        </p:spPr>
        <p:txBody>
          <a:bodyPr>
            <a:noAutofit/>
          </a:bodyPr>
          <a:lstStyle/>
          <a:p>
            <a:r>
              <a:rPr lang="be-BY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Культавае дойлідства</a:t>
            </a:r>
            <a:endParaRPr lang="ru-RU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6124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Выканаўца:</a:t>
            </a:r>
            <a:endParaRPr lang="en-US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Сычова Я., БФ-</a:t>
            </a:r>
            <a:r>
              <a:rPr 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Касцёл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бернардзінцаў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у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Іўе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88840"/>
            <a:ext cx="5760640" cy="4320479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18324">
            <a:off x="5686537" y="1132697"/>
            <a:ext cx="2068165" cy="1038218"/>
          </a:xfrm>
        </p:spPr>
      </p:pic>
    </p:spTree>
    <p:extLst>
      <p:ext uri="{BB962C8B-B14F-4D97-AF65-F5344CB8AC3E}">
        <p14:creationId xmlns:p14="http://schemas.microsoft.com/office/powerpoint/2010/main" val="31750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ірскі замак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9324">
            <a:off x="5979377" y="579786"/>
            <a:ext cx="1879613" cy="9435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916832"/>
            <a:ext cx="6597352" cy="4590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44" l="0" r="99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043147"/>
            <a:ext cx="720080" cy="5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" y="0"/>
            <a:ext cx="912804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" y="1401079"/>
            <a:ext cx="4709268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356992"/>
            <a:ext cx="5040560" cy="33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5032640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800" y="101891"/>
            <a:ext cx="4680520" cy="13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12233"/>
            <a:ext cx="75608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Прыклады</a:t>
            </a:r>
            <a:br>
              <a:rPr lang="be-BY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be-BY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Еўрапейскай готыкі</a:t>
            </a:r>
            <a:endParaRPr lang="ru-RU" sz="2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22051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Святога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Стэфана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Вена,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Аўстрыя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7327"/>
            <a:ext cx="7920880" cy="530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1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076056" cy="44913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5634195" cy="32377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Бургоскі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Бургос,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Іспанія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0" y="1361738"/>
            <a:ext cx="3962874" cy="288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89391"/>
            <a:ext cx="389451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0" y="4196138"/>
            <a:ext cx="3962874" cy="259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857" y="4054643"/>
            <a:ext cx="3873692" cy="260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3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14800" cy="701040"/>
          </a:xfrm>
        </p:spPr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Рэймскі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Рэймс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Францыя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5688632" cy="496855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манументальным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культавым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дойлідстве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15-18 ст.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найбольш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яскрава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паслядоўна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выявіліся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самабытныя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архітэкт</a:t>
            </a:r>
            <a:r>
              <a:rPr lang="be-BY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4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рна-мастацкія</a:t>
            </a:r>
            <a:r>
              <a:rPr lang="ru-RU" sz="2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характарыстыкі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беларускай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готыкі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рэнесансу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барока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абумоўленыя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спалучэннем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традыцый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мясцовага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будаўніцтва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заходнееўрапейскімі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сацыяльна-палітычнымі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культурнымі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ўплывамі</a:t>
            </a:r>
            <a:r>
              <a:rPr lang="ru-RU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521" y="1628800"/>
            <a:ext cx="2958832" cy="461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71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94" y="1484784"/>
            <a:ext cx="7789034" cy="5184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102298"/>
            <a:ext cx="5112568" cy="13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Севільскі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кафедральны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Севілья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Іспанія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29" y="1375676"/>
            <a:ext cx="7848872" cy="52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1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Ё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ркскі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Ёрк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Англія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93172"/>
            <a:ext cx="8064896" cy="53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114800" cy="701040"/>
          </a:xfrm>
        </p:spPr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Парыжскай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Божай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Маці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Парыж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Францыя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00175"/>
            <a:ext cx="7920880" cy="52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90650"/>
            <a:ext cx="7893398" cy="52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Кёльнскі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Кёльн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Германія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69" y="1395412"/>
            <a:ext cx="7904746" cy="52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7712"/>
            <a:ext cx="7560840" cy="5280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65314"/>
            <a:ext cx="5256584" cy="13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Санта-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Марыя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дэль-Ф’ёрэ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Фларэнцыя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Італія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85947"/>
            <a:ext cx="7992888" cy="53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1456222"/>
            <a:ext cx="8286903" cy="48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087436"/>
            <a:ext cx="2818097" cy="38352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упрасльская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царква</a:t>
            </a:r>
            <a:r>
              <a:rPr lang="en-US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-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крэпасць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2" y="2126095"/>
            <a:ext cx="5592594" cy="3744416"/>
          </a:xfrm>
          <a:prstGeom prst="rect">
            <a:avLst/>
          </a:prstGeom>
          <a:ln w="38100" cap="sq">
            <a:solidFill>
              <a:schemeClr val="tx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997214"/>
            <a:ext cx="450798" cy="3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Шартрскі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сабор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Шартр,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Францыя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04870"/>
            <a:ext cx="8036138" cy="53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84784"/>
            <a:ext cx="6760570" cy="50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Міланскі сабор. Мілан, Італія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96886"/>
            <a:ext cx="7344816" cy="52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24811"/>
            <a:ext cx="753728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14800" cy="701040"/>
          </a:xfrm>
        </p:spPr>
        <p:txBody>
          <a:bodyPr/>
          <a:lstStyle/>
          <a:p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Міланскі сабор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84784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823" y="3284984"/>
            <a:ext cx="4522235" cy="3395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16631"/>
            <a:ext cx="4294624" cy="30963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684" y="116629"/>
            <a:ext cx="4341135" cy="307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28123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975360"/>
            <a:ext cx="5832648" cy="1517536"/>
          </a:xfrm>
        </p:spPr>
        <p:txBody>
          <a:bodyPr>
            <a:normAutofit/>
          </a:bodyPr>
          <a:lstStyle/>
          <a:p>
            <a:r>
              <a:rPr lang="be-BY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Дзякуй за ўвагу</a:t>
            </a:r>
            <a:endParaRPr lang="ru-RU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04487">
            <a:off x="7215164" y="3618590"/>
            <a:ext cx="1502572" cy="7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88840"/>
            <a:ext cx="5904656" cy="4499347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ынковіцкая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царква</a:t>
            </a:r>
            <a:r>
              <a:rPr lang="en-US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-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крэпасць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786" y="1012842"/>
            <a:ext cx="387069" cy="3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ураванкаўская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царква</a:t>
            </a:r>
            <a:r>
              <a:rPr lang="en-US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-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крэпасць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4038" y="1916832"/>
            <a:ext cx="4341421" cy="4536504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373" y="1052735"/>
            <a:ext cx="490037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88841"/>
            <a:ext cx="3346600" cy="4536504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916832"/>
            <a:ext cx="3024336" cy="4552764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сялюбскі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касцёл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658" y="1012812"/>
            <a:ext cx="491278" cy="5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916833"/>
            <a:ext cx="5544616" cy="4676099"/>
          </a:xfrm>
          <a:prstGeom prst="rect">
            <a:avLst/>
          </a:prstGeom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Навагрудская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Барысаглебская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царква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16833"/>
            <a:ext cx="23223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53" y="5013176"/>
            <a:ext cx="2315531" cy="159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635">
            <a:off x="6459704" y="336192"/>
            <a:ext cx="1513890" cy="7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Гнёзнаўскі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касцёл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Міхаіла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Архангела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589088"/>
            <a:ext cx="3275651" cy="217754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606533"/>
            <a:ext cx="3209544" cy="2133600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08448"/>
            <a:ext cx="4032448" cy="26806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005" y="-171400"/>
            <a:ext cx="4198235" cy="19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32856"/>
            <a:ext cx="4800535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068" y="2033240"/>
            <a:ext cx="2872931" cy="3830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Касцёл у в.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Дзераўная</a:t>
            </a:r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9322">
            <a:off x="6594973" y="280656"/>
            <a:ext cx="1949202" cy="9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E29CB5-FBFE-409C-BCE4-6733342D8252}"/>
</file>

<file path=customXml/itemProps2.xml><?xml version="1.0" encoding="utf-8"?>
<ds:datastoreItem xmlns:ds="http://schemas.openxmlformats.org/officeDocument/2006/customXml" ds:itemID="{8BA2805F-027A-438A-8B01-D15B21020E5D}"/>
</file>

<file path=customXml/itemProps3.xml><?xml version="1.0" encoding="utf-8"?>
<ds:datastoreItem xmlns:ds="http://schemas.openxmlformats.org/officeDocument/2006/customXml" ds:itemID="{736B9371-6607-4877-B792-0B33E5F507E2}"/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189</TotalTime>
  <Words>148</Words>
  <Application>Microsoft Office PowerPoint</Application>
  <PresentationFormat>Экран (4:3)</PresentationFormat>
  <Paragraphs>26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BlackTie</vt:lpstr>
      <vt:lpstr>Культавае дойлідства</vt:lpstr>
      <vt:lpstr>Презентация PowerPoint</vt:lpstr>
      <vt:lpstr>упрасльская царква-крэпасць</vt:lpstr>
      <vt:lpstr>ынковіцкая царква-крэпасць</vt:lpstr>
      <vt:lpstr>ураванкаўская царква-крэпасць</vt:lpstr>
      <vt:lpstr>сялюбскі касцёл</vt:lpstr>
      <vt:lpstr>Навагрудская Барысаглебская царква</vt:lpstr>
      <vt:lpstr>Гнёзнаўскі касцёл Міхаіла Архангела</vt:lpstr>
      <vt:lpstr>Касцёл у в. Дзераўная</vt:lpstr>
      <vt:lpstr>Касцёл бернардзінцаў у Іўе </vt:lpstr>
      <vt:lpstr>ірскі замак</vt:lpstr>
      <vt:lpstr>Презентация PowerPoint</vt:lpstr>
      <vt:lpstr>Презентация PowerPoint</vt:lpstr>
      <vt:lpstr>Презентация PowerPoint</vt:lpstr>
      <vt:lpstr>Прыклады Еўрапейскай готыкі</vt:lpstr>
      <vt:lpstr>Сабор Святога Стэфана. Вена, Аўстрыя</vt:lpstr>
      <vt:lpstr>Презентация PowerPoint</vt:lpstr>
      <vt:lpstr>Бургоскі сабор. Бургос, Іспанія</vt:lpstr>
      <vt:lpstr>Рэймскі сабор. Рэймс, Францыя</vt:lpstr>
      <vt:lpstr>Презентация PowerPoint</vt:lpstr>
      <vt:lpstr>Севільскі кафедральны сабор. Севілья, Іспанія</vt:lpstr>
      <vt:lpstr>Презентация PowerPoint</vt:lpstr>
      <vt:lpstr>Ёркскі сабор. Ёрк, Англія</vt:lpstr>
      <vt:lpstr>Сабор Парыжскай Божай Маці. Парыж, Францыя</vt:lpstr>
      <vt:lpstr>Презентация PowerPoint</vt:lpstr>
      <vt:lpstr>Кёльнскі сабор. Кёльн, Германія</vt:lpstr>
      <vt:lpstr>Презентация PowerPoint</vt:lpstr>
      <vt:lpstr>Сабор Санта-Марыя-дэль-Ф’ёрэ. Фларэнцыя, Італія</vt:lpstr>
      <vt:lpstr>Презентация PowerPoint</vt:lpstr>
      <vt:lpstr>Шартрскі сабор. Шартр, Францыя</vt:lpstr>
      <vt:lpstr>Презентация PowerPoint</vt:lpstr>
      <vt:lpstr>Міланскі сабор. Мілан, Італія</vt:lpstr>
      <vt:lpstr>Презентация PowerPoint</vt:lpstr>
      <vt:lpstr>Міланскі сабор</vt:lpstr>
      <vt:lpstr>Презентация PowerPoint</vt:lpstr>
      <vt:lpstr>Презентация PowerPoint</vt:lpstr>
      <vt:lpstr>Дзякуй за ўвагу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Гатычныя элементы ў архітэктуры Беларусі</dc:title>
  <dc:creator>user</dc:creator>
  <cp:lastModifiedBy>Dmitry Tarasov</cp:lastModifiedBy>
  <cp:revision>26</cp:revision>
  <dcterms:created xsi:type="dcterms:W3CDTF">2015-04-12T19:34:20Z</dcterms:created>
  <dcterms:modified xsi:type="dcterms:W3CDTF">2016-04-12T10:49:00Z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