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4" r:id="rId8"/>
    <p:sldId id="265" r:id="rId9"/>
    <p:sldId id="263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DEE2DF"/>
    <a:srgbClr val="BCBCBC"/>
    <a:srgbClr val="B4B4B4"/>
    <a:srgbClr val="B8B8B8"/>
    <a:srgbClr val="B2B2B2"/>
    <a:srgbClr val="C2C2C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96CABE3-E3DE-48FD-93AB-8500BA78AB13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A4C88C-5E46-4D39-B3A6-9698047AAD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91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6A1C-74C7-4BE9-8A2E-76548F6549A4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7B6A-7C88-4347-B7CF-BF87F5A95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361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EC4BC-7E8D-45ED-BCA9-70ABEA85D32D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7CF57C-A076-4774-8824-1DA3D0A15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168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1E35-71F5-4BEB-A615-02C4BA38F3C4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D309-AE70-4F64-A789-38F86A009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625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4388800-BA3F-402B-B457-AFE9CB0314B6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D0B62-DC07-4D5E-8D6C-0D325AC27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77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0504-D5E5-4D1F-B585-6E180BF83AC3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4654-D1D5-496F-8AA1-36984A055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740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DFBF-B763-4294-A271-3C6B72E05F5B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7577-44FD-4CD8-8BCF-953FC925D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872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A5E0-8817-47AA-86CC-4B2613D81536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CABD-7DAA-4713-90CD-0C077AE9D8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526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D336-15C5-4412-A040-FB52C87D98CE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419D-63D9-447C-B3DC-252D89BCB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263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6ACF-8675-4A41-92B6-B58F34197A11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5BFB-E084-4EC5-8580-6EDC13E712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62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D5F0A-BF1B-4012-9A18-8BD2940394C7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0678B-79A6-4D0B-B147-E951EA5B2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6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76119A-158E-4082-A04F-63ACBBC92AEA}" type="datetimeFigureOut">
              <a:rPr lang="ru-RU"/>
              <a:pPr>
                <a:defRPr/>
              </a:pPr>
              <a:t>12.04.2016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46B7C55-A60C-4D6C-BC65-CE169360A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30" r:id="rId9"/>
    <p:sldLayoutId id="2147483727" r:id="rId10"/>
    <p:sldLayoutId id="214748373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Пинск\A view of the Pripyat river in Pin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533769"/>
            <a:ext cx="6696744" cy="331236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4000" dirty="0" smtClean="0"/>
              <a:t>Город Пинск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древний </a:t>
            </a:r>
            <a:r>
              <a:rPr lang="ru-RU" sz="4000" dirty="0"/>
              <a:t>и </a:t>
            </a:r>
            <a:r>
              <a:rPr lang="ru-RU" sz="4000" dirty="0" smtClean="0"/>
              <a:t>молодой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/>
              <a:t>Исполнитель:</a:t>
            </a:r>
            <a:br>
              <a:rPr lang="ru-RU" sz="1800" dirty="0"/>
            </a:br>
            <a:r>
              <a:rPr lang="ru-RU" sz="1800" dirty="0" err="1"/>
              <a:t>Невдах</a:t>
            </a:r>
            <a:r>
              <a:rPr lang="ru-RU" sz="1800" dirty="0"/>
              <a:t> И.А.,</a:t>
            </a:r>
            <a:br>
              <a:rPr lang="ru-RU" sz="1800" dirty="0"/>
            </a:br>
            <a:r>
              <a:rPr lang="ru-RU" sz="1800" dirty="0"/>
              <a:t>студентка группы БЗ-51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Documents and Settings\Администратор\Мои документы\Пинск\An evening in Pinsk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Администратор\Мои документы\IMG_3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3214688"/>
            <a:ext cx="5464176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Администратор\Мои документы\IMG_37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3213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3214688" cy="1714500"/>
          </a:xfrm>
        </p:spPr>
        <p:txBody>
          <a:bodyPr/>
          <a:lstStyle/>
          <a:p>
            <a:pPr marL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Бывший иезуитский коллегиум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500688" y="5000625"/>
            <a:ext cx="32146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3600">
                <a:solidFill>
                  <a:schemeClr val="bg1"/>
                </a:solidFill>
                <a:latin typeface="Trebuchet MS" pitchFamily="34" charset="0"/>
              </a:rPr>
              <a:t>Главная площадь города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Изображения\Родной край\Пинск\IMG_3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Изображения\Родной край\Пинск\0_4b9ae_325eb599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370263"/>
            <a:ext cx="71628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952" y="2643182"/>
            <a:ext cx="3829048" cy="7515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Железнодорожный вокзал</a:t>
            </a:r>
            <a:endParaRPr lang="ru-RU" sz="2400" dirty="0"/>
          </a:p>
        </p:txBody>
      </p:sp>
      <p:pic>
        <p:nvPicPr>
          <p:cNvPr id="1028" name="Picture 4" descr="E:\Изображения\Родной край\Пинск\0_4c368_f17854c2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14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14952" y="142852"/>
            <a:ext cx="3829048" cy="751506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Городской парк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Мои документы\Пинск\IMG_4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239000" cy="12144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Пинск\0_1467_4b94ecd5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    </a:t>
            </a:r>
            <a:r>
              <a:rPr lang="ru-RU" sz="4800" dirty="0" smtClean="0"/>
              <a:t>Г. Пинск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214938"/>
          </a:xfrm>
          <a:solidFill>
            <a:srgbClr val="DEE2DF">
              <a:alpha val="72156"/>
            </a:srgbClr>
          </a:solidFill>
        </p:spPr>
        <p:txBody>
          <a:bodyPr/>
          <a:lstStyle/>
          <a:p>
            <a:pPr eaLnBrk="1" hangingPunct="1"/>
            <a:r>
              <a:rPr lang="ru-RU" sz="3200" u="sng" smtClean="0"/>
              <a:t>Область: </a:t>
            </a:r>
            <a:r>
              <a:rPr lang="ru-RU" sz="3200" smtClean="0"/>
              <a:t>Брестская.</a:t>
            </a:r>
          </a:p>
          <a:p>
            <a:pPr eaLnBrk="1" hangingPunct="1"/>
            <a:r>
              <a:rPr lang="ru-RU" sz="3200" u="sng" smtClean="0"/>
              <a:t>Статус: </a:t>
            </a:r>
            <a:r>
              <a:rPr lang="ru-RU" sz="3200" smtClean="0"/>
              <a:t>город областного подчинения, центр Пинского района Брестской области.</a:t>
            </a:r>
          </a:p>
          <a:p>
            <a:pPr eaLnBrk="1" hangingPunct="1"/>
            <a:r>
              <a:rPr lang="ru-RU" sz="3200" u="sng" smtClean="0"/>
              <a:t>Население: </a:t>
            </a:r>
            <a:r>
              <a:rPr lang="ru-RU" sz="3200" smtClean="0"/>
              <a:t>около 130 тыс.чел.</a:t>
            </a:r>
          </a:p>
          <a:p>
            <a:pPr eaLnBrk="1" hangingPunct="1"/>
            <a:r>
              <a:rPr lang="ru-RU" sz="3200" u="sng" smtClean="0"/>
              <a:t>Географическое положение: </a:t>
            </a:r>
            <a:r>
              <a:rPr lang="ru-RU" sz="3200" smtClean="0"/>
              <a:t>располагается в 184 километрах восточнее Бреста, и в 300 километрах юго-западнее Минска. Город расположен в устье реки Пины (давшей название городу), впадающей в Припять.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Администратор\Мои документы\Пинск\pins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9000" cy="537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858250" cy="5786438"/>
          </a:xfrm>
          <a:solidFill>
            <a:srgbClr val="C2C2C2">
              <a:alpha val="52941"/>
            </a:srgbClr>
          </a:solidFill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Пинск – один из древнейших городов Беларуси. Первое летописное упоминание о нем в Ипатьевской летописи относится к </a:t>
            </a:r>
            <a:r>
              <a:rPr lang="ru-RU" sz="2800" b="1" u="sng" dirty="0" smtClean="0"/>
              <a:t>1097 году</a:t>
            </a:r>
            <a:r>
              <a:rPr lang="ru-RU" sz="28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С конца ХII в. – Пинск столица самостоятельного Пинского княжества.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В 1581 г. город получил Магдебургское право и свой герб.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После раздела Речи Посполитой в 1793 г. Пинск отошел к России и стал уездным городом Минской губернии.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 С 1921 по 1939 год Пинск – поветовый город Полесского воеводства Польши. 20 сентября 1939 года он освобожден Красной Армией.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Вторая мировые войны нанесли городу большие потери.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Администратор\Мои документы\Пинск\IMG_3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39000" cy="6800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геральдика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000125"/>
            <a:ext cx="4857750" cy="5643563"/>
          </a:xfrm>
          <a:solidFill>
            <a:srgbClr val="BCBCBC">
              <a:alpha val="61960"/>
            </a:srgbClr>
          </a:solidFill>
        </p:spPr>
        <p:txBody>
          <a:bodyPr/>
          <a:lstStyle/>
          <a:p>
            <a:pPr algn="just" eaLnBrk="1" hangingPunct="1"/>
            <a:r>
              <a:rPr lang="ru-RU" sz="2000" b="1" smtClean="0"/>
              <a:t>"В красном поле "барочного"  щита золотой натянутый лук, стальной наконечник стрелы направлен вправо". Пинским городским Советом народных депутатов в1994 году. </a:t>
            </a:r>
          </a:p>
          <a:p>
            <a:pPr algn="just" eaLnBrk="1" hangingPunct="1"/>
            <a:r>
              <a:rPr lang="ru-RU" sz="2000" b="1" smtClean="0"/>
              <a:t> "Флаг города Пинска представляет собой прямоугольное полотнище желтого цвета с соотношением сторон 1:2, в центре лицевой стороны которого </a:t>
            </a:r>
            <a:r>
              <a:rPr lang="en-US" sz="2000" b="1" smtClean="0"/>
              <a:t>-</a:t>
            </a:r>
            <a:r>
              <a:rPr lang="ru-RU" sz="2000" b="1" smtClean="0"/>
              <a:t> изображение герба города Пинска".  Флаг города был принят Пинским городским Советом депутатов в 2007 году, утвержден Указом Президента Республики Беларусь  в 2008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26019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429125"/>
            <a:ext cx="37385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Администратор\Мои документы\Пинск\IMG_3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800" y="188913"/>
            <a:ext cx="8786813" cy="6553200"/>
          </a:xfrm>
          <a:solidFill>
            <a:srgbClr val="A9A9A9">
              <a:alpha val="69803"/>
            </a:srgbClr>
          </a:solidFill>
        </p:spPr>
        <p:txBody>
          <a:bodyPr/>
          <a:lstStyle/>
          <a:p>
            <a:pPr algn="just" eaLnBrk="1" hangingPunct="1"/>
            <a:r>
              <a:rPr lang="ru-RU" sz="2800" b="1" smtClean="0"/>
              <a:t>Современный Пинск – это город , где проживает более 130 тысяч человек, город с развитой промышленностью и социальной сферой. </a:t>
            </a:r>
          </a:p>
          <a:p>
            <a:pPr algn="just" eaLnBrk="1" hangingPunct="1"/>
            <a:r>
              <a:rPr lang="ru-RU" sz="2800" b="1" smtClean="0"/>
              <a:t>В городе функционирует 17 медицинских учреждений, оказывающих разнообразную лечебно-профилактическую помощь населению. </a:t>
            </a:r>
          </a:p>
          <a:p>
            <a:pPr algn="just" eaLnBrk="1" hangingPunct="1"/>
            <a:r>
              <a:rPr lang="ru-RU" sz="2800" b="1" smtClean="0"/>
              <a:t>В городе работают 2 телерадиокомпании: частная телерадиокомпания «Варяг»</a:t>
            </a:r>
            <a:r>
              <a:rPr lang="en-US" sz="2800" b="1" smtClean="0"/>
              <a:t> </a:t>
            </a:r>
            <a:r>
              <a:rPr lang="ru-RU" sz="2800" b="1" smtClean="0"/>
              <a:t>(осуществляет трансляцию телепрограммы «Варяг» и радиопрограммы "Свое радио", вещающей в FM-диапозоне), государственная телерадиокомпания "Пинск". В Пинске издается 6 газет.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Пинск\IMG_3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239000" cy="537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715375" cy="3071812"/>
          </a:xfrm>
          <a:solidFill>
            <a:srgbClr val="B8B8B8">
              <a:alpha val="69020"/>
            </a:srgbClr>
          </a:solidFill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dirty="0" smtClean="0"/>
              <a:t>Ведущие промышленные предприятия города: ЗАО "Холдинговая компания «</a:t>
            </a:r>
            <a:r>
              <a:rPr lang="ru-RU" sz="3000" dirty="0" err="1" smtClean="0"/>
              <a:t>Пинскдрев</a:t>
            </a:r>
            <a:r>
              <a:rPr lang="ru-RU" sz="3000" dirty="0" smtClean="0"/>
              <a:t>», ОАО «</a:t>
            </a:r>
            <a:r>
              <a:rPr lang="ru-RU" sz="3000" dirty="0" err="1" smtClean="0"/>
              <a:t>Пинский</a:t>
            </a:r>
            <a:r>
              <a:rPr lang="ru-RU" sz="3000" dirty="0" smtClean="0"/>
              <a:t> завод средств малой механизации», ЗАО «Амкодор-Пинск»,  ОАО «</a:t>
            </a:r>
            <a:r>
              <a:rPr lang="ru-RU" sz="3000" dirty="0" err="1" smtClean="0"/>
              <a:t>Пинский</a:t>
            </a:r>
            <a:r>
              <a:rPr lang="ru-RU" sz="3000" dirty="0" smtClean="0"/>
              <a:t> мясокомбинат».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dirty="0" smtClean="0"/>
              <a:t>Пинск — город экспортер. На долю промышленных предприятий приходится почти 98 % экспорта.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643314"/>
            <a:ext cx="7239000" cy="500066"/>
          </a:xfrm>
          <a:prstGeom prst="rect">
            <a:avLst/>
          </a:prstGeom>
        </p:spPr>
        <p:txBody>
          <a:bodyPr lIns="45720" tIns="0" rIns="45720" bIns="0" anchor="b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Транспорт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4143375"/>
            <a:ext cx="8715375" cy="2500313"/>
          </a:xfrm>
          <a:prstGeom prst="rect">
            <a:avLst/>
          </a:prstGeom>
          <a:solidFill>
            <a:srgbClr val="B2B2B2">
              <a:alpha val="72157"/>
            </a:srgbClr>
          </a:solidFill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ru-RU" sz="2600" dirty="0">
                <a:latin typeface="+mn-lt"/>
              </a:rPr>
              <a:t>Пинск – крупный железнодорожный, автомобильный, речной транспортный узел.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ru-RU" sz="2600" dirty="0">
                <a:latin typeface="+mn-lt"/>
              </a:rPr>
              <a:t>Железнодорожная станция «Пинск» открыта в 1884 году.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ru-RU" sz="2600" dirty="0">
                <a:latin typeface="+mn-lt"/>
              </a:rPr>
              <a:t>В советское время в городе действовал аэропорт, который связывал Пинск с рядом городов Белоруссии и Украины. В настоящее время используется только для нужд МЧС.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Пинск\IMG_3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239000" cy="4286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Образование и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715375" cy="6072188"/>
          </a:xfrm>
          <a:solidFill>
            <a:srgbClr val="B4B4B4">
              <a:alpha val="54118"/>
            </a:srgbClr>
          </a:solidFill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700" dirty="0" smtClean="0"/>
              <a:t>В Пинске работают  две музыкальные школы, детская хореографическая школа, школа изобразительного искусства, 8 библиотек, концертный зал, городской Дом культуры, Дворец культуры «Трикотажник», Музей Белорусского Полесья. В 2006 году в Пинске открыт Полесский драматический театр.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700" dirty="0" smtClean="0"/>
              <a:t>В городе работает 15 школ, 3 гимназии, 2 школы-интерната.,2 музыкальные школы, детская хореографическая школа, школа изобразительного искусства.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700" dirty="0" smtClean="0"/>
              <a:t>Кроме того, в городе имеется 35 детских садов, 8 внешкольных учреждений, 6 учебных заведений, ведущих подготовку специалистов со средним специальным образованием, 4 профессионально-технических учебных заведения.  В 2006 году в Пинске открыт Полесский государственный университет.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Администратор\Мои документы\Пинск\IMG_4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239000" cy="7857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786812" cy="5715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Пинск — один из лучших спортивных городов Белоруссии, в 2009 году занял 2 место в этой номинации.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Три чемпионата Европы по мотоболу принимал за последние полтора десятилетия спортивный комплекс БелОСТО.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В Пинске размещается Специализированная детско-юношеская школа олимпийского резерва по гребным видам спорта, воспитанники которой — олимпийскими чемпионки 1996 г. Тамарой Давыденко и Ярославой Павлович. Еще одной представительницей пинской спортивной школы является Анна Батюшко – серебренная медалистка олимпийских игр 2004 г. в Афинах по тяжелой атлетике в весовой категории до 63 кг., мировая и олимпийская рекордсменка.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Администратор\Мои документы\Пинск\IMG_4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239000" cy="537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643937" cy="27860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Пинск — второй по числу сохранившихся памятников архитектуры в Белоруссии, после Гродно.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По сохранности древней планировки, наличию более 80 памятников архитектуры, истории и культуры Пинск является одним из самых уникальных городов Беларуси.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Исторический центр города образует градостроительный памятник республиканского значения.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4857750"/>
            <a:ext cx="3857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800">
                <a:solidFill>
                  <a:schemeClr val="bg1"/>
                </a:solidFill>
                <a:latin typeface="Trebuchet MS" pitchFamily="34" charset="0"/>
              </a:rPr>
              <a:t>Костел Карла Баромея и монастырь францисканцев (вид сверху) </a:t>
            </a:r>
          </a:p>
        </p:txBody>
      </p:sp>
      <p:pic>
        <p:nvPicPr>
          <p:cNvPr id="2052" name="Picture 4" descr="C:\Documents and Settings\Администратор\Мои документы\0_1468_258c8726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3429000"/>
            <a:ext cx="50847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109A0-E0B2-4BE2-802B-70F016DFA5D7}"/>
</file>

<file path=customXml/itemProps2.xml><?xml version="1.0" encoding="utf-8"?>
<ds:datastoreItem xmlns:ds="http://schemas.openxmlformats.org/officeDocument/2006/customXml" ds:itemID="{FE378AA1-7040-4F2F-B9D6-B07D4B284979}"/>
</file>

<file path=customXml/itemProps3.xml><?xml version="1.0" encoding="utf-8"?>
<ds:datastoreItem xmlns:ds="http://schemas.openxmlformats.org/officeDocument/2006/customXml" ds:itemID="{C02BCFA2-EB9E-4499-A9C8-CAD48AD47141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297</TotalTime>
  <Words>673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 2</vt:lpstr>
      <vt:lpstr>Wingdings</vt:lpstr>
      <vt:lpstr>Calibri</vt:lpstr>
      <vt:lpstr>Изящная</vt:lpstr>
      <vt:lpstr>   Город Пинск древний и молодой  Исполнитель: Невдах И.А., студентка группы БЗ-51 </vt:lpstr>
      <vt:lpstr>    Г. Пинск</vt:lpstr>
      <vt:lpstr>История</vt:lpstr>
      <vt:lpstr>геральдика</vt:lpstr>
      <vt:lpstr>Презентация PowerPoint</vt:lpstr>
      <vt:lpstr>промышленность</vt:lpstr>
      <vt:lpstr>Образование и культура</vt:lpstr>
      <vt:lpstr>Спорт</vt:lpstr>
      <vt:lpstr>архитектура</vt:lpstr>
      <vt:lpstr>Презентация PowerPoint</vt:lpstr>
      <vt:lpstr>Железнодорожный вокзал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Пинск</dc:title>
  <dc:creator>User</dc:creator>
  <cp:lastModifiedBy>Dmitry Tarasov</cp:lastModifiedBy>
  <cp:revision>48</cp:revision>
  <dcterms:created xsi:type="dcterms:W3CDTF">2011-10-13T19:09:23Z</dcterms:created>
  <dcterms:modified xsi:type="dcterms:W3CDTF">2016-04-12T10:38:12Z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