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8" r:id="rId4"/>
    <p:sldId id="259" r:id="rId5"/>
    <p:sldId id="262" r:id="rId6"/>
    <p:sldId id="263" r:id="rId7"/>
    <p:sldId id="264" r:id="rId8"/>
    <p:sldId id="265" r:id="rId9"/>
    <p:sldId id="269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D5D5-1927-4F40-96ED-931B775370A2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7062-49F9-4CAC-AAD2-D799493FC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E0E5-152F-4B00-B7F2-D0E3C68B61A8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BE62-E745-4A2D-AD9F-1877AD576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2D31-6AAC-4AA4-8144-17B329B95F6B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E140E-3D64-411E-BA2F-003A4C11F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531D-BFF1-4961-934F-067E42826DE2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2F4C-B3F0-43CF-9C99-D4B620252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1CAC-CD91-4C73-9329-67B0FD5FD3BD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F22C6-6AE3-4477-B184-04B4FFB86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1A06-AC55-412A-98F4-C7F900FC6C79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6179-A5F0-4CCB-86D4-9CC13FF92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1C44-A74D-4467-A60D-011B6640BF8E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FE7B-7510-41B3-B536-FF98C0B07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368E-3EBD-465C-B1C5-65EF8BF1A314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960E-117E-429A-870D-234EDA708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BC2-847B-410C-943C-8581B5CFC7AD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78CC-C7FF-4FFF-8FED-9D8E696B8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B47B-53C9-468A-85B4-36CB9B7BD229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6D11-715F-4A08-9E28-E45592C7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D6AE-5E1A-411E-AE18-F2796B27335B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0DA28-10B3-4159-AA24-54DA38048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B58845-133D-4336-9E1B-280D3C2C43E4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9A7016-91CC-45C1-ADDE-A4043541F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756" y="1371600"/>
            <a:ext cx="7851648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Веснавыя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абрады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Віцебшчыны</a:t>
            </a:r>
            <a:r>
              <a:rPr lang="be-B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br>
              <a:rPr lang="be-B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e-B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Гуканне вясны </a:t>
            </a:r>
            <a:r>
              <a:rPr lang="be-B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 </a:t>
            </a:r>
            <a:r>
              <a:rPr lang="be-B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Вялікдзень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8863"/>
            <a:ext cx="6400800" cy="769937"/>
          </a:xfrm>
        </p:spPr>
        <p:txBody>
          <a:bodyPr/>
          <a:lstStyle/>
          <a:p>
            <a:r>
              <a:rPr lang="be-BY" sz="1800" dirty="0"/>
              <a:t>Выканаўца:</a:t>
            </a:r>
            <a:endParaRPr lang="ru-RU" sz="1800" dirty="0"/>
          </a:p>
          <a:p>
            <a:r>
              <a:rPr lang="be-BY" sz="1800" dirty="0"/>
              <a:t>Каваленка І.М.</a:t>
            </a:r>
            <a:endParaRPr lang="ru-RU" sz="1800" dirty="0"/>
          </a:p>
          <a:p>
            <a:r>
              <a:rPr lang="be-BY" sz="1800" dirty="0"/>
              <a:t>студэнтка 5 курса ЗФ</a:t>
            </a:r>
            <a:endParaRPr lang="ru-RU" sz="1800" dirty="0"/>
          </a:p>
          <a:p>
            <a:r>
              <a:rPr lang="be-BY" sz="1800" dirty="0"/>
              <a:t>спецыяльнасці “Беларуская філалогія”</a:t>
            </a:r>
            <a:endParaRPr lang="ru-RU" sz="1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9" y="549275"/>
            <a:ext cx="5400724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Разгаўляюцца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асвячоным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яйкам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потым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іншай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асвячонай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ежай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Любімая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гульня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моладзі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біткі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Стукаюцца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велікоднымі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яйкамі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пераможцам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аказваецца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той, у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каго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яно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застаецца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цэлае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мацак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»). У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першы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велікодны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вечар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Віцебшчыне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пашыраны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валачобныя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абходы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падчас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якіх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групы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валачобнікаў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хадзілі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 хатах і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выконвалі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валачобныя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пажаданнем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селяніну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плёну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ніве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прыплоду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статку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добрага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здароўя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шчаслівае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правіла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валачобнікі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велічалі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гаспадароў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руплівую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працу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вялікодны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абрадавы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уваходзілі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рытуальныя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трапезы,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карагоды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памінанне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памерлых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родзічаў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веснавыя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дзяды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Радаўніца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005064"/>
            <a:ext cx="3333832" cy="2297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9" y="188640"/>
            <a:ext cx="4552950" cy="3414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356992"/>
            <a:ext cx="4822577" cy="3097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1196975"/>
            <a:ext cx="80645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Гуканне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вясны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старажытныя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абрадавыя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дзеянні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распачыналі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веснавы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цыкл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беларускага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Сведчанні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ёсць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ў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сярэднявечных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крыніцах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be-BY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ХІХ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пачатку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стст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шырока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распаўсюджаны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сярод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вясковага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насельніцтва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ўсёй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тэрыторыі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Цэнтральным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элементам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абраду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гукання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вясны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з’яўляецца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выкананне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вяснянак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кароценькіх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песень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заклікальнага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характару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Спяваць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вясну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пачыналі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залежнасці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мясцовай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традыцыі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Віцебшчыне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1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сакавіка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Веснавыя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абрады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пачыналіся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свята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(22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сакавіка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праваслаўнай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традыцыі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Дзень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святых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мучанікаў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Севасційскіх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дзень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моладзь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збіралася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разам, усе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пагорак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дзяўчаты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спявалі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вяснянкі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«З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сабою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старыя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драўляныя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колы,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кацілі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пагорка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Потым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гэтай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каціліся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Каціліся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вясна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хутчэй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прыйшла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хутчэй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цёпла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існавалі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варожбы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пакоцішся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бок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галавою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апынешся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так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прадказвалі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надвор’е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ўвесь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год)».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336550"/>
            <a:ext cx="8569325" cy="67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На Дабравешчанне каля гары моладзь ладзіла гульні, танцы і пачастунак.  Ёсць успаміны, што на тэрыторыі Віцебшчыны на Дабравешчанне пускалі па вадзе запаленую салому (рабілі гэта сталыя жанчыны). На Дабравешчанне забаранялася ўсялякая праца ў хаце і на зямлі (зямлю ўвогуле нельга было кранаць да Дабравешчання). У гэты дзень гаспадары павінны былі выканаць шэраг дзеянняў, якія б забяспечылі добры ўраджай і спор у гаспадарцы: зраніцы гаспадары павінны былі «абудзіць» насенне – паварушыць яго, вынесці цыбулю з хаты ў камору. На Дабравешчанне выганялі запасваць скаціну – хоць на гадзіну. У многіх вёсках Віцебшчыны на Дабравешчанне перад узыходам сонца купаліся ў вадаёме – рэчцы ці сажалцы, каб цела ўвесь год было чыстае, каб балячкі ўсялякія праходзілі.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Сярод абрадавых страў на свята «Гуканне вясны» вылучалася абрадавае печыва ў форме «жаваранкаў», якіх звычайна пяклі на «Саракі». Печыва аддавалі дзецям, якія выносілі яго на вуліцу, падкідвалі ўгару і потым з’ядалі. Увечары «жаваранкаў» ела ўся сям’я, «каб птушкі галодныя не былі». На Дабравешчанне, чакаючы прылёту птушак, таксама пяклі «буслоў», «галёпы», «чалёпы». З галёпай патрэбна было выйсці на вуліцу, падняць яе ўгару. Часам такую галёпу захоўвалі да першага заворвання альбо да «Зажынак».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1340949">
            <a:off x="284163" y="1052513"/>
            <a:ext cx="5743575" cy="50339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4029"/>
          <a:stretch/>
        </p:blipFill>
        <p:spPr>
          <a:xfrm rot="744944">
            <a:off x="5571048" y="1298340"/>
            <a:ext cx="3124624" cy="4502961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3"/>
            <a:ext cx="91440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395288" y="-2157413"/>
            <a:ext cx="8497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>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53384" y="764704"/>
            <a:ext cx="85693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Вялікдзень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Пасха,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з’яўляецца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самым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значным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ўрачыстым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народным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святам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якое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адзначалася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старажытнымі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славянамі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гонар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сонца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абуджэння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прыроды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надыходу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вялікіх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дзен»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палявых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работ.</a:t>
            </a: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Гэтае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свята не мае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пэўнай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пастаяннай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прымеркаванасці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народным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у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залежнасці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месячнага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яно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прыпадае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час ад 4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красавіка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8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мая.</a:t>
            </a: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Урачыстасць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Вялікадня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тлумачыцца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яго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рэлігійным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зместам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адпаведнасці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хрысціянскімі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ўяўленнямі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гэтае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свята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праслаўляе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цудадзейнае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ўваскрэсенне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Ісуса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Хрыста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пакараны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распяццем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крыжы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Гэтай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падзеі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цудоўнаму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вяртанню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жыцця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Ісуса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Хрыста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і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прысвечаны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разнастайныя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хрысціянскія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звычаі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абрады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Вялікдзень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выпадкова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вітацца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дзень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прынята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словамі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Хрыстос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уваскрэс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велікоднай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абраднасці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даволі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цесна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перапляліся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хрысціянскія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язычніцкія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ўяўленні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Падрыхтоўка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Вялікадня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адбывалася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працягу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Перадвелікоднага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тыдня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заканчвалася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Вялікую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суботу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прыгатаваннем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святочнай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якую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неслі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царкву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дзе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гэтая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ежа ў час службы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асвячалася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Пасля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асвячэння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пасхі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царкве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гаспадар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імкнуўся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мага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хутчэй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бегчы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ёю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дадому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звычай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заснаваны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народным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павер’і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прыбяжыць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пасхаю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дамоў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таго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будзе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лепшы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ўраджай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і той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гаспадар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першым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скончыць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палявыя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03188"/>
            <a:ext cx="9036050" cy="67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88640"/>
            <a:ext cx="47880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3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прыняццем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хрысціянства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гэтае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свята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атрымала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духоўны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сэнс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ачышчальную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моц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з’яўляецца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выключна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радасным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ўрачыстым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шэрагу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ўсіх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хрысціянскіх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святаў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Падрыхтаваўшы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сябе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духоўна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Вялікім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сямітыднёвым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постам, 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перадвялікодным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Белым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тыдні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пачынаюць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рыхтавацца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правядзення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святочных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дзён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Чысты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Чацвер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чысцяць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прыбіраюць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хату і двор.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Вялікую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Суботу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напярэдадні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Вялікадня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гатуецца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варыцца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смажыцца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мноства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розных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страў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Пякуцца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пірагі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фарбуюцца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розныя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колеры і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распісваюцца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ўзорамі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курыныя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яйкі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пісанкі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Увечары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гэтага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 дня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жыхары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прыбіраюцца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святочную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вопратку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бяруць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сабой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падрыхтаваную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асвячэння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«пасху»,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ідуць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царкву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ўсяночную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службу.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Пасля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Літургіі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святкаванне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працягваецца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дома.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22245">
            <a:off x="305287" y="942262"/>
            <a:ext cx="3377575" cy="253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60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402932-9637-4A45-9743-833B55B517C1}"/>
</file>

<file path=customXml/itemProps2.xml><?xml version="1.0" encoding="utf-8"?>
<ds:datastoreItem xmlns:ds="http://schemas.openxmlformats.org/officeDocument/2006/customXml" ds:itemID="{267E4E5F-1117-4F06-9604-FFA22D69A82D}"/>
</file>

<file path=customXml/itemProps3.xml><?xml version="1.0" encoding="utf-8"?>
<ds:datastoreItem xmlns:ds="http://schemas.openxmlformats.org/officeDocument/2006/customXml" ds:itemID="{3D0C16FF-72C7-4424-B74A-67E03E02551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855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Веснавыя абрады Віцебшчыны: Гуканне вясны і Вялікдзень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Svetlana Matkunova</cp:lastModifiedBy>
  <cp:revision>16</cp:revision>
  <dcterms:created xsi:type="dcterms:W3CDTF">2015-06-14T15:13:35Z</dcterms:created>
  <dcterms:modified xsi:type="dcterms:W3CDTF">2016-02-08T06:57:48Z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