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2"/>
  </p:notes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3" autoAdjust="0"/>
    <p:restoredTop sz="94638" autoAdjust="0"/>
  </p:normalViewPr>
  <p:slideViewPr>
    <p:cSldViewPr>
      <p:cViewPr varScale="1">
        <p:scale>
          <a:sx n="103" d="100"/>
          <a:sy n="103" d="100"/>
        </p:scale>
        <p:origin x="-11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B3B00-DB3A-46A8-8DBD-67231B02943B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A0FE5-FDC6-4E00-A90E-4493F67714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94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43126_a83f2e45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21000" cy="60639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512168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600" b="1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Белорусская национальная одежда</a:t>
            </a:r>
            <a:endParaRPr lang="ru-RU" b="1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4664"/>
            <a:ext cx="7056784" cy="79208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Женский костюм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628800"/>
            <a:ext cx="2520280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Женский костюм более разнообразен, с выраженной национальной спецификой. Выделяются четыре комплекса: с юбкой и фартуком; с юбкой, фартуком и безрукавкой (</a:t>
            </a:r>
            <a:r>
              <a:rPr lang="ru-RU" sz="1600" b="1" dirty="0" err="1" smtClean="0"/>
              <a:t>гарсетом</a:t>
            </a:r>
            <a:r>
              <a:rPr lang="ru-RU" sz="1600" b="1" dirty="0" smtClean="0"/>
              <a:t>); с юбкой, к которой пришит лиф-корсет; с поневой, фартуком, безрукавкой (</a:t>
            </a:r>
            <a:r>
              <a:rPr lang="ru-RU" sz="1600" b="1" dirty="0" err="1" smtClean="0"/>
              <a:t>гарсетом</a:t>
            </a:r>
            <a:r>
              <a:rPr lang="ru-RU" sz="1600" b="1" dirty="0" smtClean="0"/>
              <a:t>). Два первых известны по всей территории Беларуси, два последних — в восточных и северо-восточных районах.</a:t>
            </a:r>
            <a:endParaRPr lang="ru-RU" sz="1600" b="1" dirty="0"/>
          </a:p>
        </p:txBody>
      </p:sp>
      <p:pic>
        <p:nvPicPr>
          <p:cNvPr id="5" name="Рисунок 4" descr="1df41be322e151fd7c085a0c5b62363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556792"/>
            <a:ext cx="4747245" cy="4340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40152" y="1916832"/>
            <a:ext cx="2808312" cy="28083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Женщины поверх рубахи носили поневу</a:t>
            </a:r>
            <a:r>
              <a:rPr lang="ru-RU" sz="1600" b="1" dirty="0" smtClean="0">
                <a:solidFill>
                  <a:schemeClr val="tx1"/>
                </a:solidFill>
                <a:effectLst/>
              </a:rPr>
              <a:t> – </a:t>
            </a:r>
            <a:r>
              <a:rPr lang="ru-RU" sz="1800" b="1" dirty="0" smtClean="0">
                <a:solidFill>
                  <a:schemeClr val="tx1"/>
                </a:solidFill>
                <a:effectLst/>
              </a:rPr>
              <a:t>это три сшитых суконных больших куска, сверху собранных шнуром, который стягивался на талии или под животом. Понева была распашная (открытая впереди или сбоку) и закрытая. Цвета самые разные, часто с орнаментом.</a:t>
            </a:r>
            <a:endParaRPr lang="ru-RU" sz="18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Рисунок 4" descr="91293880afc3fc7b8853b9ddcb6e9cd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584992"/>
            <a:ext cx="4608512" cy="5593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920880" cy="10801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Имелось три типа рубах</a:t>
            </a:r>
            <a:r>
              <a:rPr lang="ru-RU" sz="1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с прямыми плечевыми вставками, </a:t>
            </a:r>
            <a:r>
              <a:rPr lang="ru-RU" sz="14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туникообразная</a:t>
            </a:r>
            <a:r>
              <a:rPr lang="ru-RU" sz="1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с кокеткой; большое внимание уделялось вышивкам на рукавах. Поясная одежда – разнообразного фасона юбки (</a:t>
            </a:r>
            <a:r>
              <a:rPr lang="ru-RU" sz="14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андарак</a:t>
            </a:r>
            <a:r>
              <a:rPr lang="ru-RU" sz="1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саян</a:t>
            </a:r>
            <a:r>
              <a:rPr lang="ru-RU" sz="1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палатняник</a:t>
            </a:r>
            <a:r>
              <a:rPr lang="ru-RU" sz="1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летник), а также поневы, фартуки. Юбки – красные, сине-зеленые, в серо-белую клетку, с продольными и поперечными полосами. кроя, до талии, или удлиненные, с клиньями, приталенные.</a:t>
            </a:r>
            <a:endParaRPr lang="ru-RU" sz="1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43129_10dad77c_X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552018"/>
            <a:ext cx="4536504" cy="50899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00192" y="1268760"/>
            <a:ext cx="2304256" cy="54784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Фартуки украшались кружевами, складками, вышитым узором; безрукавки (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гарсет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 – вышивкой, кружевами, декоративными нашивками и аппликациями. Женская безрукавка из ситца, бархата или парчи, на подкладке, самого разного цвета была составной частью праздничной одежды и звалась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гарсетом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Впереди она застегивалась на пуговицы, крючки или шнуровалась. Все это украшалось вышивкой, нашивками из цветной тесьмы.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Гарсеты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шились прямого кроя, до талии, или удлиненные, с клиньями, приталенные.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2592288" cy="5544616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зимнее время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 женщин согревали шерстяные свитки, белые и красные кожушки. Самой популярной зимней одеждой был кожух из овчины. У белорусов он делался прямого покроя – спинка и полы прямые, большой отложной воротник. Низ и рукава обшивались полосой овчины шерстью наружу.</a:t>
            </a:r>
            <a:endParaRPr lang="ru-RU" sz="20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Рисунок 3" descr="69f9e40df364f732d5f2003f361647c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548680"/>
            <a:ext cx="4896544" cy="5351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692696"/>
            <a:ext cx="4248472" cy="5616624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Женские головные уборы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имели важное социальное и обрядовое значение. По их виду можно было определить семейное положение, возраст женщины, ее материальное положение. Головные уборы использовались в обрядах и ритуалах, например, на свадьбах девушке торжественно меняли девичий убор на женский. Коренные отличия существовали между женскими и девичьими головными уборами. Девушки носили венки, узкие разноцветные ленты (скидочка,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шлячок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), а женщины прятали волосы под чепец, надевая сверху головной убор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полотенчатого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типа, например,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намитку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или платок.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elarus eastern palesye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3818224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04664"/>
            <a:ext cx="7416824" cy="135541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Существовало большое количество способов завязывания </a:t>
            </a:r>
            <a:r>
              <a:rPr lang="ru-RU" sz="14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намиток</a:t>
            </a:r>
            <a:r>
              <a:rPr lang="ru-RU" sz="1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Свадебная </a:t>
            </a:r>
            <a:r>
              <a:rPr lang="ru-RU" sz="14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намитка</a:t>
            </a:r>
            <a:r>
              <a:rPr lang="ru-RU" sz="1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часто хранилась женщиной всю жизнь и надевалась на нее при похоронах. Зажиточные женщины изготавливали свои </a:t>
            </a:r>
            <a:r>
              <a:rPr lang="ru-RU" sz="14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намитки</a:t>
            </a:r>
            <a:r>
              <a:rPr lang="ru-RU" sz="1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из дорогого тонкого полотна и украшали их кружевом, вышивкой золотыми и серебряными нитями, а женщины более бедного положения использовали более дешевые ткани и более простые украшения, при этом разнообразие орнамента, как правило, сохранялось.</a:t>
            </a:r>
            <a:endParaRPr lang="ru-RU" sz="1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4239142a861e2644973b65247939d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844824"/>
            <a:ext cx="3733800" cy="4429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6136" y="2204864"/>
            <a:ext cx="2808312" cy="40318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Также женщины носили такие головные уборы, как платки,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коптуровые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чепцовые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рогатистые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головные уборы. Женщины в крестьянских семьях чаще всего носили лапти. В холодную погоду – постолы. Сапоги и башмаки (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чаравики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 в деревнях надевали только по праздникам или в наиболее зажиточных семьях. Такую обувь чаще изготавливали специальные ремесленники на заказ.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3024336" cy="54006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Чаще всего одежда была белого цвета, в качестве украшения она оформлялась вышитым красным орнаментальным узором, который объединял весь образ в единую композицию. В орнаменте использовались геометрические узоры, позднее стали применяться также растительные узоры и их сочетание с геометрическими. В обязательном порядке оформлялись орнаментом рукава, ворот, фартук и головные уборы. При изготовлении костюма использовались вышивка, </a:t>
            </a:r>
            <a:r>
              <a:rPr lang="ru-RU" sz="16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браное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выборное, перевыборное, закладное, ремизное, переборное и узорное ткачество, кружево и аппликация. Для изготовления поясной одежды широко применялись полихромные суконные ткани. На фартуки пришивали покупное или самодельное кружево.</a:t>
            </a:r>
            <a:br>
              <a:rPr lang="ru-RU" sz="1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188640"/>
            <a:ext cx="5184576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Оформление</a:t>
            </a:r>
            <a:endParaRPr lang="ru-RU" sz="4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 descr="1331113160_belarus_cent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124744"/>
            <a:ext cx="4601311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632848" cy="64807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500" b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Украшения</a:t>
            </a:r>
            <a:endParaRPr lang="ru-RU" sz="45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5157192"/>
            <a:ext cx="7344816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Деревенские украшения не отличались богатством, но при своей простоте и незатейливости дополняли костюм и создавали стиль, присущий только тому или иному региону страны. Это были популярные подвески из простых металлов, кости, камней, бусы (стеклянные, янтарные, коралловые, у зажиточных слоев – иногда жемчужные, рубиновые). Другие украшения – броши, браслеты, кольца – носились в основном женщинами из зажиточных семей.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a4bda373fe0e9ec4a27f6eeeac2bba0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124744"/>
            <a:ext cx="6048672" cy="3770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7406640" cy="77934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Ткани и материалы</a:t>
            </a:r>
            <a:endParaRPr lang="ru-RU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Рисунок 3" descr="4f582e990f9109e78cd61d32167c84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411963"/>
            <a:ext cx="6408712" cy="42483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484784"/>
            <a:ext cx="20882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белорусском национальном костюме использовались только натуральные ткани, которые изготавливались в домашних условиях, в основном это были лен и шерсть, также применялась ткань из волокон конопли. Для окраски пряжи использовались натуральные красители: настои трав, коры, листьев деревьев, болотной руды.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188b4715286763270ed07da648eeea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2486025" cy="5619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5e971f11fc302392129801974d9c91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548680"/>
            <a:ext cx="2390775" cy="5619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 descr="belarus centre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1196752"/>
            <a:ext cx="3138246" cy="41764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cdc1521451a6bb9685d6cac901fe09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980728"/>
            <a:ext cx="6408712" cy="51938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581128"/>
            <a:ext cx="7776864" cy="208823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Белорусский национальный костюм начал своё формирование во времена Средневековья, к XIV-XVI обрёл свои специфические черты, а к XIX веку он полностью сформировался. На территории Беларуси выделяют зоны локальных особенностей традиционного костюма в технике исполнения, в способе ношения деталей одежды, в характере орнамента и т. д. Такие локальные разновидности костюма и определяются термином строй. При выделении отдельного строя учитывают общность повседневной и праздничной одежды, верхней одежды, обуви, головных уборов и украшений. Внутри строя различают мужской и женский костюм. </a:t>
            </a:r>
            <a:endParaRPr lang="ru-RU" sz="16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1620" y="116632"/>
            <a:ext cx="7488832" cy="12311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Строй </a:t>
            </a:r>
            <a:r>
              <a:rPr lang="ru-RU" dirty="0" smtClean="0"/>
              <a:t>– название традиционного комплекса белорусской народной одежды на территории Беларуси и прилегающих государств: Польши, Украины и России. Строи сформировались и бытовали в конце XIX — середине XX века.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68fd479bd66a340aa99cadd53b8ffb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13131">
            <a:off x="667526" y="2912209"/>
            <a:ext cx="2586002" cy="3375533"/>
          </a:xfrm>
          <a:prstGeom prst="rect">
            <a:avLst/>
          </a:prstGeom>
        </p:spPr>
      </p:pic>
      <p:pic>
        <p:nvPicPr>
          <p:cNvPr id="7" name="Рисунок 6" descr="belarus eastern palesy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64868">
            <a:off x="6211705" y="340580"/>
            <a:ext cx="2533657" cy="28319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348880"/>
            <a:ext cx="7272808" cy="89612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70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Конец</a:t>
            </a:r>
            <a:endParaRPr lang="ru-RU" sz="7000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4168" y="5013176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студентка группы ЭУСз-</a:t>
            </a:r>
            <a:r>
              <a:rPr lang="ru-RU" sz="2000" dirty="0" smtClean="0"/>
              <a:t>21</a:t>
            </a:r>
          </a:p>
          <a:p>
            <a:r>
              <a:rPr lang="ru-RU" dirty="0" smtClean="0"/>
              <a:t>Тетерич Е.С.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61653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Гомель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8" cy="1008112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территории Беларуси исследователи выделяют более 30 разновидностей народного костюма. В разных регионах страны он имел свои особенности.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412776"/>
            <a:ext cx="3456384" cy="50629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b="1" dirty="0" smtClean="0"/>
              <a:t>Самобытность белорусского костюма определяют виртуозная разработка деталей, композиционная завершенность, сочетание декоративности и продуманной практичности. Художественный образ костюма усложняли обязательные  </a:t>
            </a:r>
            <a:r>
              <a:rPr lang="ru-RU" sz="1900" b="1" dirty="0" err="1" smtClean="0"/>
              <a:t>орнаменталь-ные</a:t>
            </a:r>
            <a:r>
              <a:rPr lang="ru-RU" sz="1900" b="1" dirty="0" smtClean="0"/>
              <a:t> украшения на рукавах, вороте, фартуке, головных уборах. Белорусский костюм отличается богатством техник оформления. Это и вышивка, и узорное ткачество, и кружево, и аппликация.</a:t>
            </a:r>
            <a:endParaRPr lang="ru-RU" sz="1900" b="1" dirty="0"/>
          </a:p>
        </p:txBody>
      </p:sp>
      <p:pic>
        <p:nvPicPr>
          <p:cNvPr id="5" name="Рисунок 4" descr="0_4312c_d3cfaae7_X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052736"/>
            <a:ext cx="3178881" cy="558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6632"/>
            <a:ext cx="7406640" cy="69283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Мужской костюм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908720"/>
            <a:ext cx="3672408" cy="57554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Мужской костюм обычно состоял из рубахи, вышитой по вороту и низу, брюк, жилета, ноговиц (поясная одежда). Ноговицами (портками) в Беларуси назывались штаны. Их шили из однотонного или пестрядевого льняного полотна, из посконной или полусуконной ткани, зимние — из темного сукна (</a:t>
            </a:r>
            <a:r>
              <a:rPr lang="ru-RU" sz="1600" b="1" dirty="0" err="1" smtClean="0"/>
              <a:t>суконники</a:t>
            </a:r>
            <a:r>
              <a:rPr lang="ru-RU" sz="1600" b="1" dirty="0" smtClean="0"/>
              <a:t>). Узкие штанины соединяли в верхней части ромбовидной вставкой, спереди делали прореху. Ноговицы были воротниковые на поясе, который застегивался на колодочку или пуговицу, и </a:t>
            </a:r>
            <a:r>
              <a:rPr lang="ru-RU" sz="1600" b="1" dirty="0" err="1" smtClean="0"/>
              <a:t>безворотниковые</a:t>
            </a:r>
            <a:r>
              <a:rPr lang="ru-RU" sz="1600" b="1" dirty="0" smtClean="0"/>
              <a:t> на веревочке. Штанины внизу спадали свободно или обертывались онучами и оборами лаптей. Рубаху носили поверх ноговиц и подпоясывали. В конце XIX века полотняные ноговицы стали нижним бельем. В XX на смену ноговицам пришли фабричные изделия. </a:t>
            </a:r>
            <a:endParaRPr lang="ru-RU" sz="1600" b="1" dirty="0"/>
          </a:p>
        </p:txBody>
      </p:sp>
      <p:pic>
        <p:nvPicPr>
          <p:cNvPr id="5" name="Рисунок 4" descr="f7e70c2767d4407191f6e2862b3025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124744"/>
            <a:ext cx="4052732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4752528" cy="223224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Покрой одежды в конце XIX – начале XX века не отличался особой сложностью. Одевались в основном в белые льняные рубахи в виде туники с длинными рукавами и низкими стоячими воротничками. В верхних рубахах рукава, воротник, а в мужских и подол украшались вышивкой, тесьмой или вязаными кружевами. Рубаха носилась навыпуск, подпоясывалась цветным поясом. Карманы отсутствовали, их заменяла кожаная сумочка, которую носили через плечо или подвешивали к кожаному поясу. </a:t>
            </a:r>
            <a:endParaRPr lang="ru-RU" sz="1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3933056"/>
            <a:ext cx="5400600" cy="26776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Мужские рубахи были гораздо короче женских, поскольку к ним полагались еще и портки. Те, кто победнее, носили обычные льняные портки, а те, кто побогаче – сверху еще и шелковые. Мужской однобортный пиджак из домотканого сукна назывался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бравэркой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Спереди он имел два прорезных и два накладных кармана, спина была с подрезной кокеткой и хлястиком, воротник и борта отложные, рукав прямой, часто внизу отделанный накладкой с пуговицей. В конце XIX – начале XX века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бравэрку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носили зажиточные крестьяне, мелкая шляхта. Вид летней мужской безрукавки в конце XIX века – из домотканого сукна или полотна называли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камизэлькой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(от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комзола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0_43145_400e92f0_X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780928"/>
            <a:ext cx="3304866" cy="3675011"/>
          </a:xfrm>
          <a:prstGeom prst="rect">
            <a:avLst/>
          </a:prstGeom>
        </p:spPr>
      </p:pic>
      <p:pic>
        <p:nvPicPr>
          <p:cNvPr id="8" name="Рисунок 7" descr="0_4312e_f0f94f75_X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188640"/>
            <a:ext cx="2744747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76672"/>
            <a:ext cx="7406640" cy="187220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900" b="1" dirty="0" smtClean="0"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В качестве верхней одежды</a:t>
            </a:r>
            <a:r>
              <a:rPr lang="ru-RU" sz="1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использовались кожухи из овчины, которые у зажиточных людей сверху обшивались дорогой тканью и украшались вышивкой и аппликациями. Очень богатые люди носили шубы из меха. Также существовала верхняя одежда из сукна, которая называлась по-разному: «епанча», «</a:t>
            </a:r>
            <a:r>
              <a:rPr lang="ru-RU" sz="19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кирея</a:t>
            </a:r>
            <a:r>
              <a:rPr lang="ru-RU" sz="1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», «бурка», «чуя».</a:t>
            </a:r>
            <a:endParaRPr lang="ru-RU" sz="19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88760dce14e7fd30175b21272bfe50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636912"/>
            <a:ext cx="7857590" cy="3834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7406640" cy="122413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5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Существовало большое разнообразие 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мужских головных уборов</a:t>
            </a:r>
            <a:r>
              <a:rPr lang="ru-RU" sz="15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5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магерка</a:t>
            </a:r>
            <a:r>
              <a:rPr lang="ru-RU" sz="15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из валяной шерсти, </a:t>
            </a:r>
            <a:r>
              <a:rPr lang="ru-RU" sz="15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брыль</a:t>
            </a:r>
            <a:r>
              <a:rPr lang="ru-RU" sz="15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из соломы, зимой </a:t>
            </a:r>
            <a:r>
              <a:rPr lang="en-US" sz="15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--</a:t>
            </a:r>
            <a:r>
              <a:rPr lang="ru-RU" sz="15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меховая шапка (</a:t>
            </a:r>
            <a:r>
              <a:rPr lang="ru-RU" sz="15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аблавуха</a:t>
            </a:r>
            <a:r>
              <a:rPr lang="ru-RU" sz="15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). Головные уборы также делали из домашней овчины коричневого, черного или серого цвета. Белорусский мужик зимой носил </a:t>
            </a:r>
            <a:r>
              <a:rPr lang="ru-RU" sz="15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аблавуху</a:t>
            </a:r>
            <a:r>
              <a:rPr lang="ru-RU" sz="15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шапку-ушанку из овчины или заячьего, лисьего меха, покрытую сверху темным сукном. </a:t>
            </a:r>
            <a:endParaRPr lang="ru-RU" sz="15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1772816"/>
            <a:ext cx="4680520" cy="26314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Снизу пришивались четыре «уха», переднее и заднее завязывались сверху на макушке, два боковых опускались или подвязывались под подбородком. Шапка, валяная из шерсти серого или коричневого цвета, называлась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магеркой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. Летом белорусский мужик зачастую носил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брыль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15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шляпу из соломы, с широкими полями в 4–10 сантиметров, высотой примерно сантиметров в 10. На Полесье вокруг тульи повязывали узорчатую тесьму, плетеную из черного конского волоса и суровых ниток.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3956c6034c2945251ad7121c24d87d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060848"/>
            <a:ext cx="2124075" cy="4400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7944" y="4581128"/>
            <a:ext cx="4392488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 второй половины XIX века на Беларуси распространился мужской летний головной убор с лакированным козырьком – картуз. Шили его из черного сукна с широким цветным околышем.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848872" cy="302433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Мужская белорусская обувь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 </a:t>
            </a:r>
            <a:r>
              <a:rPr lang="ru-RU" sz="1800" b="1" dirty="0" smtClean="0">
                <a:solidFill>
                  <a:schemeClr val="tx1"/>
                </a:solidFill>
                <a:effectLst/>
              </a:rPr>
              <a:t>делалась дома или сапожниками-ремесленниками. Археологические находки говорят, что сапожное ремесло было развито с XI века до XX белорусы носили лапти, постолы, в городе – кожаные сапоги (боты), шнуровки. С самого начала обычной обувью белорусского крестьянина были лапти, – их плели из лыка, лозовой коры или пеньки. Для прочности подошву лаптей подплетали лозой, лыком, веревочками, подшивали кожей. Простейшие из белорусских лаптей – «</a:t>
            </a:r>
            <a:r>
              <a:rPr lang="ru-RU" sz="1800" b="1" dirty="0" err="1" smtClean="0">
                <a:solidFill>
                  <a:schemeClr val="tx1"/>
                </a:solidFill>
                <a:effectLst/>
              </a:rPr>
              <a:t>щербаки</a:t>
            </a:r>
            <a:r>
              <a:rPr lang="ru-RU" sz="1800" b="1" dirty="0" smtClean="0">
                <a:solidFill>
                  <a:schemeClr val="tx1"/>
                </a:solidFill>
                <a:effectLst/>
              </a:rPr>
              <a:t>»: неглубокие легкие, без головок и запяток. На Полесье носили «зрячие лапти»: с открытым верхом посредине носка. Надевали лапти на онучи (портянки), к ноге крепили пеньковыми, лыковыми или ременными оборами.</a:t>
            </a:r>
            <a:endParaRPr lang="ru-RU" sz="18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963f43a637f3a1a12617fd044b456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356992"/>
            <a:ext cx="4352925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7776864" cy="142741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Постолы (поршни) 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старинная кожаная обувь, сшитая из куска яловой или свиной сыромятной кожи, края которой отлого изгибались и были стянуты вверху лыком, бечевкой или ремешком. Очень редко на северо-западе Белоруссии крестьяне носили деревянную обувь. Зимой обычной обувью были валенки, подшитые кожей или войлоком.</a:t>
            </a:r>
            <a:endParaRPr lang="ru-RU" sz="16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1988840"/>
            <a:ext cx="3888432" cy="47705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1920–1930-е годы распространились бурки зимой и летом туфли из парусины. При большем достатке крестьяне могли позволить себе и кожаные туфли или сапоги, однако летом почти все ходили босиком. Но никто не выходил на улицу без головного убора и без пояса, боясь стать посмешищем для всей деревни, в то время как пройти босиком было обычным делом. Мужчины носили лапти в качестве повседневной одежды, кожаные постолы, по праздникам надевали сапоги. Беднейшие слои крестьянства иногда носили лапти круглый год, утепляя их с помощью подкладывания соломы внутрь и обматывая ноги полотняными онучами.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76fb2dfcb70c6dcae236b5fbb9f4f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060848"/>
            <a:ext cx="2543175" cy="440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971890-8AB7-4672-80AE-722222BA36DC}"/>
</file>

<file path=customXml/itemProps2.xml><?xml version="1.0" encoding="utf-8"?>
<ds:datastoreItem xmlns:ds="http://schemas.openxmlformats.org/officeDocument/2006/customXml" ds:itemID="{4B140EA6-5CA0-4B54-BDBA-93D5E1DB73BF}"/>
</file>

<file path=customXml/itemProps3.xml><?xml version="1.0" encoding="utf-8"?>
<ds:datastoreItem xmlns:ds="http://schemas.openxmlformats.org/officeDocument/2006/customXml" ds:itemID="{FF28ECF4-4072-47D2-AA9D-FDF90A175DAE}"/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200</TotalTime>
  <Words>1057</Words>
  <Application>Microsoft Office PowerPoint</Application>
  <PresentationFormat>Экран (4:3)</PresentationFormat>
  <Paragraphs>35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Белорусская национальная одежда</vt:lpstr>
      <vt:lpstr>Белорусский национальный костюм начал своё формирование во времена Средневековья, к XIV-XVI обрёл свои специфические черты, а к XIX веку он полностью сформировался. На территории Беларуси выделяют зоны локальных особенностей традиционного костюма в технике исполнения, в способе ношения деталей одежды, в характере орнамента и т. д. Такие локальные разновидности костюма и определяются термином строй. При выделении отдельного строя учитывают общность повседневной и праздничной одежды, верхней одежды, обуви, головных уборов и украшений. Внутри строя различают мужской и женский костюм. </vt:lpstr>
      <vt:lpstr>На территории Беларуси исследователи выделяют более 30 разновидностей народного костюма. В разных регионах страны он имел свои особенности. </vt:lpstr>
      <vt:lpstr>Мужской костюм</vt:lpstr>
      <vt:lpstr>Покрой одежды в конце XIX – начале XX века не отличался особой сложностью. Одевались в основном в белые льняные рубахи в виде туники с длинными рукавами и низкими стоячими воротничками. В верхних рубахах рукава, воротник, а в мужских и подол украшались вышивкой, тесьмой или вязаными кружевами. Рубаха носилась навыпуск, подпоясывалась цветным поясом. Карманы отсутствовали, их заменяла кожаная сумочка, которую носили через плечо или подвешивали к кожаному поясу. </vt:lpstr>
      <vt:lpstr>В качестве верхней одежды использовались кожухи из овчины, которые у зажиточных людей сверху обшивались дорогой тканью и украшались вышивкой и аппликациями. Очень богатые люди носили шубы из меха. Также существовала верхняя одежда из сукна, которая называлась по-разному: «епанча», «кирея», «бурка», «чуя».</vt:lpstr>
      <vt:lpstr>Существовало большое разнообразие мужских головных уборов: магерка из валяной шерсти, брыль из соломы, зимой -- меховая шапка (аблавуха). Головные уборы также делали из домашней овчины коричневого, черного или серого цвета. Белорусский мужик зимой носил аблавуху: шапку-ушанку из овчины или заячьего, лисьего меха, покрытую сверху темным сукном. </vt:lpstr>
      <vt:lpstr>Мужская белорусская обувь делалась дома или сапожниками-ремесленниками. Археологические находки говорят, что сапожное ремесло было развито с XI века до XX белорусы носили лапти, постолы, в городе – кожаные сапоги (боты), шнуровки. С самого начала обычной обувью белорусского крестьянина были лапти, – их плели из лыка, лозовой коры или пеньки. Для прочности подошву лаптей подплетали лозой, лыком, веревочками, подшивали кожей. Простейшие из белорусских лаптей – «щербаки»: неглубокие легкие, без головок и запяток. На Полесье носили «зрячие лапти»: с открытым верхом посредине носка. Надевали лапти на онучи (портянки), к ноге крепили пеньковыми, лыковыми или ременными оборами.</vt:lpstr>
      <vt:lpstr>Постолы (поршни) – старинная кожаная обувь, сшитая из куска яловой или свиной сыромятной кожи, края которой отлого изгибались и были стянуты вверху лыком, бечевкой или ремешком. Очень редко на северо-западе Белоруссии крестьяне носили деревянную обувь. Зимой обычной обувью были валенки, подшитые кожей или войлоком.</vt:lpstr>
      <vt:lpstr>Презентация PowerPoint</vt:lpstr>
      <vt:lpstr>Женщины поверх рубахи носили поневу – это три сшитых суконных больших куска, сверху собранных шнуром, который стягивался на талии или под животом. Понева была распашная (открытая впереди или сбоку) и закрытая. Цвета самые разные, часто с орнаментом.</vt:lpstr>
      <vt:lpstr>Имелось три типа рубах: с прямыми плечевыми вставками, туникообразная, с кокеткой; большое внимание уделялось вышивкам на рукавах. Поясная одежда – разнообразного фасона юбки (андарак, саян, палатняник, летник), а также поневы, фартуки. Юбки – красные, сине-зеленые, в серо-белую клетку, с продольными и поперечными полосами. кроя, до талии, или удлиненные, с клиньями, приталенные.</vt:lpstr>
      <vt:lpstr>В зимнее время женщин согревали шерстяные свитки, белые и красные кожушки. Самой популярной зимней одеждой был кожух из овчины. У белорусов он делался прямого покроя – спинка и полы прямые, большой отложной воротник. Низ и рукава обшивались полосой овчины шерстью наружу.</vt:lpstr>
      <vt:lpstr>Женские головные уборы имели важное социальное и обрядовое значение. По их виду можно было определить семейное положение, возраст женщины, ее материальное положение. Головные уборы использовались в обрядах и ритуалах, например, на свадьбах девушке торжественно меняли девичий убор на женский. Коренные отличия существовали между женскими и девичьими головными уборами. Девушки носили венки, узкие разноцветные ленты (скидочка, шлячок), а женщины прятали волосы под чепец, надевая сверху головной убор полотенчатого типа, например, намитку или платок.</vt:lpstr>
      <vt:lpstr>Существовало большое количество способов завязывания намиток. Свадебная намитка часто хранилась женщиной всю жизнь и надевалась на нее при похоронах. Зажиточные женщины изготавливали свои намитки из дорогого тонкого полотна и украшали их кружевом, вышивкой золотыми и серебряными нитями, а женщины более бедного положения использовали более дешевые ткани и более простые украшения, при этом разнообразие орнамента, как правило, сохранялось.</vt:lpstr>
      <vt:lpstr> Чаще всего одежда была белого цвета, в качестве украшения она оформлялась вышитым красным орнаментальным узором, который объединял весь образ в единую композицию. В орнаменте использовались геометрические узоры, позднее стали применяться также растительные узоры и их сочетание с геометрическими. В обязательном порядке оформлялись орнаментом рукава, ворот, фартук и головные уборы. При изготовлении костюма использовались вышивка, браное, выборное, перевыборное, закладное, ремизное, переборное и узорное ткачество, кружево и аппликация. Для изготовления поясной одежды широко применялись полихромные суконные ткани. На фартуки пришивали покупное или самодельное кружево. </vt:lpstr>
      <vt:lpstr>Украшения</vt:lpstr>
      <vt:lpstr>Ткани и материалы</vt:lpstr>
      <vt:lpstr>Презентация PowerPoint</vt:lpstr>
      <vt:lpstr>Конец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lena</dc:creator>
  <cp:lastModifiedBy>Dmitry Tarasov</cp:lastModifiedBy>
  <cp:revision>25</cp:revision>
  <dcterms:created xsi:type="dcterms:W3CDTF">2016-01-15T16:36:15Z</dcterms:created>
  <dcterms:modified xsi:type="dcterms:W3CDTF">2016-04-12T10:30:32Z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