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МІНІСТЭРСТВА АДУКАЦЫІ РЭСПУБЛІКІ БЕЛАРУСЬ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адукацыі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"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Гомельскі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дзяржаўны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універсітэт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Францыска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Скарыны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Ахова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прыроды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Запаведнікі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Нацыянальныя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паркі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\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Выканаўца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Студэнтка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ГЭ-21                                                            К.В.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Лазюк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Гомель 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4572000" cy="44012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Браслаўскія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возерапарк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заснаваны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1995 году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паўночным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захадзе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знаходзяцца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найпрыгожыя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Віцебскай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вобласці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Браслаўскія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азёры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раслін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блізкія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вымірання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парку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таксама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жывуць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− 34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рыб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− 216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птушак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(85%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гнездавых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птушак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− 45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млекакормячых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− 12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амфібій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рэптылій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60648"/>
            <a:ext cx="5525359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e-BY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Нацыянальны парк  “Браслаўскія азёры”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://www.casino.by/uploads/gallery/314/images/beef89e9a45cdebd9396e2d6477b0bb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beef89e9a45cdebd9396e2d6477b0bb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764704"/>
            <a:ext cx="3888432" cy="2916324"/>
          </a:xfrm>
          <a:prstGeom prst="rect">
            <a:avLst/>
          </a:prstGeom>
        </p:spPr>
      </p:pic>
      <p:pic>
        <p:nvPicPr>
          <p:cNvPr id="6" name="Рисунок 5" descr="lesser_adjut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653136"/>
            <a:ext cx="1905000" cy="1905000"/>
          </a:xfrm>
          <a:prstGeom prst="rect">
            <a:avLst/>
          </a:prstGeom>
        </p:spPr>
      </p:pic>
      <p:sp>
        <p:nvSpPr>
          <p:cNvPr id="12292" name="AutoShape 4" descr="Картинки по запросу браславские озёра природа живот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скачанные файл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005064"/>
            <a:ext cx="3460839" cy="259228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48680"/>
            <a:ext cx="4302224" cy="19389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размешчаны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старажытны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Браслаў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упершыню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згаданы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пісьмовых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крыніцах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XI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стагоддзі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endflowers.by/system/images/1462/thumb/brasla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2840"/>
            <a:ext cx="5976664" cy="3454512"/>
          </a:xfrm>
          <a:prstGeom prst="rect">
            <a:avLst/>
          </a:prstGeom>
          <a:noFill/>
        </p:spPr>
      </p:pic>
      <p:pic>
        <p:nvPicPr>
          <p:cNvPr id="11268" name="Picture 4" descr="http://img.tyt.by/n/matveeva/01/9/26e06b2d247fb5f9ca91545e292cd71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32924" cy="295232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3600400" cy="255454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Нацыянальны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парк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Прыпяцкі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Размешчаны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250 км 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поўдні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краіны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Гомельскай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вобласці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Запаведнік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пойме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Прыпяць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існаваў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1969 гады. У наш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тэрыторыя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перавышае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190 000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гектараў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04664"/>
            <a:ext cx="5097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Нацыянальны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парк 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Прыпяцкі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42" name="Picture 2" descr="http://belarustourism.by/i/photo/news/pripiat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256" y="3933056"/>
            <a:ext cx="3982748" cy="2651374"/>
          </a:xfrm>
          <a:prstGeom prst="rect">
            <a:avLst/>
          </a:prstGeom>
          <a:noFill/>
        </p:spPr>
      </p:pic>
      <p:sp>
        <p:nvSpPr>
          <p:cNvPr id="10244" name="AutoShape 4" descr="https://mw2.google.com/mw-panoramio/photos/small/951494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P1170971 [1024x768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944724"/>
            <a:ext cx="3744416" cy="2808312"/>
          </a:xfrm>
          <a:prstGeom prst="rect">
            <a:avLst/>
          </a:prstGeom>
        </p:spPr>
      </p:pic>
      <p:pic>
        <p:nvPicPr>
          <p:cNvPr id="7" name="Рисунок 6" descr="951494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933056"/>
            <a:ext cx="3600400" cy="27003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878288" cy="31700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1987 году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пасялілі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зубраў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таксама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насяляюць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− 51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млекакормячых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− 11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амфібій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рэптылій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− 38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рыб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− 256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птушак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Растуць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929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раслін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196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мохаў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славіцца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журавінавымі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месцамі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Журавіны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займаюць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гектараў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borovik.by/assets/uploads/img/animals/%D0%91%D0%B0%D1%80%D1%81%D1%83%D0%B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892639" cy="2664296"/>
          </a:xfrm>
          <a:prstGeom prst="rect">
            <a:avLst/>
          </a:prstGeom>
          <a:noFill/>
        </p:spPr>
      </p:pic>
      <p:pic>
        <p:nvPicPr>
          <p:cNvPr id="4" name="Рисунок 3" descr="Рыжая-рыс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069710"/>
            <a:ext cx="3638428" cy="2635839"/>
          </a:xfrm>
          <a:prstGeom prst="rect">
            <a:avLst/>
          </a:prstGeom>
        </p:spPr>
      </p:pic>
      <p:pic>
        <p:nvPicPr>
          <p:cNvPr id="9220" name="Picture 4" descr="http://sila-priroda.ru/img10/klyukv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4176464" cy="258619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276872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Запаведнік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размешчаны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120 км ад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Мінска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Віцебскай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вобласці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створаны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ў 1925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абароны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рэдкіх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раслін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жывёл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жывуць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поўначы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краіны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Запаведнік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уваходзіць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глабальную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сетку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біясферных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запаведнікаў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ЮНЭСКА.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dirty="0" smtClean="0"/>
          </a:p>
          <a:p>
            <a:endParaRPr lang="be-BY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Бярэзінскі біясферны запаведнік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4752528" cy="317009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запаведніка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размешчаны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розныя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прыродныя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комплексы – лясы,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сенажаці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вадаѐмы 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балоты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насяляе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паловы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вядомых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фауны, 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− 56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млекакормячых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− 220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птушак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− 9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амфібій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− 5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відаў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рэптылій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− 34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рыб.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belarus.by/relimages/000410_755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983421" cy="2808311"/>
          </a:xfrm>
          <a:prstGeom prst="rect">
            <a:avLst/>
          </a:prstGeom>
          <a:noFill/>
        </p:spPr>
      </p:pic>
      <p:sp>
        <p:nvSpPr>
          <p:cNvPr id="7172" name="AutoShape 4" descr="https://encrypted-tbn3.gstatic.com/images?q=tbn:ANd9GcQVHTnWyw-5WMCZLpG_5tZ4nYL2IChSGSttnT2KdJz5-CKoE1dvS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89040"/>
            <a:ext cx="4217612" cy="2785215"/>
          </a:xfrm>
          <a:prstGeom prst="rect">
            <a:avLst/>
          </a:prstGeom>
        </p:spPr>
      </p:pic>
      <p:sp>
        <p:nvSpPr>
          <p:cNvPr id="7174" name="AutoShape 6" descr="http://ebftour.ru/images/load/2013/06/bobr_1_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bobr_1_6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764703"/>
            <a:ext cx="3960440" cy="264029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3096344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Палескі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дзяржаўны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радыяцыйна-экалагічны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запаведнік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адзіны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запаведнік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падобнага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Запаведнік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арганізаваны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1988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24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Палескі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дзяржаўны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радыяцыйна-экалагічны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запаведнік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988840"/>
            <a:ext cx="320384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размясціўся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найбольш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пацярпеўшых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аварыі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Чарнобыльскай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АЭС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раёнаў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Брагінскага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Нараўлянскага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Хойніцкага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365104"/>
            <a:ext cx="324036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асноўнымі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задачамі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з’яўляюцца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недапушчэнне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распаўсюджвання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радыяцыі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расліннага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жывёльнага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9366345">
            <a:off x="5542149" y="398515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13002">
            <a:off x="3635896" y="2492896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g.io.ua/img_aa/large/1794/47/179447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2"/>
          <a:stretch>
            <a:fillRect/>
          </a:stretch>
        </p:blipFill>
        <p:spPr bwMode="auto">
          <a:xfrm>
            <a:off x="6228184" y="3573016"/>
            <a:ext cx="2376264" cy="313412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365104"/>
            <a:ext cx="4734272" cy="193899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Фаўна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запаведніка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прадстаўлена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відамі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рэдкіх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жывёл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занесеных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Чырвоную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кнігу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ахоўных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міжнароднымі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канвенцыямі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палескай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папуляцыяй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зуброў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70).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zapovednik.by/i/noef/pic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4"/>
          <a:stretch>
            <a:fillRect/>
          </a:stretch>
        </p:blipFill>
        <p:spPr bwMode="auto">
          <a:xfrm>
            <a:off x="179512" y="3861048"/>
            <a:ext cx="3960440" cy="2592288"/>
          </a:xfrm>
          <a:prstGeom prst="rect">
            <a:avLst/>
          </a:prstGeom>
          <a:noFill/>
        </p:spPr>
      </p:pic>
      <p:pic>
        <p:nvPicPr>
          <p:cNvPr id="3076" name="Picture 4" descr="http://wildlife.by/sites/default/files/images/L_15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993001" cy="2664296"/>
          </a:xfrm>
          <a:prstGeom prst="rect">
            <a:avLst/>
          </a:prstGeom>
          <a:noFill/>
        </p:spPr>
      </p:pic>
      <p:pic>
        <p:nvPicPr>
          <p:cNvPr id="3078" name="Picture 6" descr="http://www.openbelarus.ru/wp-content/uploads/2012/06/%D1%86%D0%B0%D0%BF%D0%BB%D1%8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074806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2736"/>
            <a:ext cx="3528392" cy="45243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захаванні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прыродных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багацця</a:t>
            </a:r>
            <a:r>
              <a:rPr lang="be-BY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важная роля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належыць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ахоўным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прыродным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тэрыторыям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1220: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Бярэзінскі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біясферны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запаведнік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нацыянальныя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("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Белавежская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Браслаўскія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азѐры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Нарачанскі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Прыпяцкі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"),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заказнікі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happytravel.by/files/upload/129596820242787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36849" cy="464398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429000"/>
            <a:ext cx="8352928" cy="34163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Запаведнікі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гэта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тэрыторыя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прырода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захоўваецца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натуральным стане,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забаронена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любая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гаспадарчая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дзейнасць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чалавека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Нацыянальныя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паркі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гэта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тэрыторыя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якая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вылучаецца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аховы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прыродных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супольнасцяў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але і для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турызму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адпачынку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Заказнікі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тэрыторыя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ахоўваецца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прырода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некаторыя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раслін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жывѐл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забаронены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некаторыя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гаспадарчай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дзейнасці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Важным элементам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аховы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лясоў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з’яўляецца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выданне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Чырвонай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кнігі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Беларусі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upload.wikimedia.org/wikipedia/commons/1/1a/Redbookbelarusanim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upload.wikimedia.org/wikipedia/commons/1/1a/Redbookbelarusanim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upload.wikimedia.org/wikipedia/commons/1/1a/Redbookbelarusanim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Redbookbelarusanim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3277976" cy="4392488"/>
          </a:xfrm>
          <a:prstGeom prst="rect">
            <a:avLst/>
          </a:prstGeom>
        </p:spPr>
      </p:pic>
      <p:pic>
        <p:nvPicPr>
          <p:cNvPr id="11" name="Рисунок 10" descr="Redbookbelaruspla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050" y="1628800"/>
            <a:ext cx="3355374" cy="439248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770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Нацыянальны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парк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Белавежская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пушча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размешчаны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Брэсцкай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вобласці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Прыродаахоўная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пачалася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стагоддзе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назад. У 1992 году парк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уключаны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Спіс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Сусветнай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спадчыны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чалавецтва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1993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атрымаў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біясфернага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запаведніка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76672"/>
            <a:ext cx="6569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Нацыянальны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парк 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Белавежская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пушча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ditrib.by/assets/images/pushha-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019939" cy="3014954"/>
          </a:xfrm>
          <a:prstGeom prst="rect">
            <a:avLst/>
          </a:prstGeom>
          <a:noFill/>
        </p:spPr>
      </p:pic>
      <p:pic>
        <p:nvPicPr>
          <p:cNvPr id="17412" name="Picture 4" descr="http://www.interfax.by/files/2012-02/20120220-104705-8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168352" cy="2730638"/>
          </a:xfrm>
          <a:prstGeom prst="rect">
            <a:avLst/>
          </a:prstGeom>
          <a:noFill/>
        </p:spPr>
      </p:pic>
      <p:pic>
        <p:nvPicPr>
          <p:cNvPr id="17414" name="Picture 6" descr="http://plus48.by/wp-content/uploads/2015/04/Foto-3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85621" cy="23755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365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Нацыянальным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парку 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Белавежская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пушча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да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нашых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дзён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захаваліся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старажытныя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дубы,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узрост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500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гадоў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векавыя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ясені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хвоі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елкі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https://encrypted-tbn2.gstatic.com/images?q=tbn:ANd9GcQeR_t0tA1bFYi6xLqwYg5_zmK5zz_JTT8cSShSd-_ZS1G1VlW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encrypted-tbn2.gstatic.com/images?q=tbn:ANd9GcQeR_t0tA1bFYi6xLqwYg5_zmK5zz_JTT8cSShSd-_ZS1G1VlW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G_5664-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84984"/>
            <a:ext cx="4534883" cy="2952328"/>
          </a:xfrm>
          <a:prstGeom prst="rect">
            <a:avLst/>
          </a:prstGeom>
        </p:spPr>
      </p:pic>
      <p:pic>
        <p:nvPicPr>
          <p:cNvPr id="16390" name="Picture 6" descr="http://bp21.org.by/i/2004/belpush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647306" cy="2696797"/>
          </a:xfrm>
          <a:prstGeom prst="rect">
            <a:avLst/>
          </a:prstGeom>
          <a:noFill/>
        </p:spPr>
      </p:pic>
      <p:pic>
        <p:nvPicPr>
          <p:cNvPr id="16392" name="Picture 8" descr="http://www.borovik.by/assets/uploads/img/raznoe/%D0%91%D0%B5%D0%BB%D0%BE%D0%B2%D0%B5%D0%B6%D1%81%D0%BA%D0%B0%D1%8F-%D0%BF%D1%83%D1%89%D0%B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834744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парку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жывуць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разнастайныя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жывёлы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птушкі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самая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вялікая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Еўропе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папуляцыя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рэдкіх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зубраў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вялікіх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падворлікаў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gymn32.minsk.edu.by/sm_full.aspx?guid=5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4675687" cy="3096344"/>
          </a:xfrm>
          <a:prstGeom prst="rect">
            <a:avLst/>
          </a:prstGeom>
          <a:noFill/>
        </p:spPr>
      </p:pic>
      <p:pic>
        <p:nvPicPr>
          <p:cNvPr id="15366" name="Picture 6" descr="http://www.wildlife.by/sites/default/files/dsc05932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20413" cy="2790310"/>
          </a:xfrm>
          <a:prstGeom prst="rect">
            <a:avLst/>
          </a:prstGeom>
          <a:noFill/>
        </p:spPr>
      </p:pic>
      <p:pic>
        <p:nvPicPr>
          <p:cNvPr id="15368" name="Picture 8" descr="http://www.brest-sv.com/images/foto/www_pyscha/big/fauna/ry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206" y="3429000"/>
            <a:ext cx="3702381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56084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Нацыянальны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парк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Нарачанскі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размешчаны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Мінскай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вобласці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заснаваны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1999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Траціну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займаюць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сасновыя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лясы. Не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ўсе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належаць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Нацыянальнаму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парку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Нарачанскі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з'яўляюцца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запаведнымі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ёсць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зоны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адпачынку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буйнымі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азёрамі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водзіцца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мноства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разнастайнай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рыбы,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карыстаюцца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папулярнасцю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рыбакоў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32656"/>
            <a:ext cx="6093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Нацыянальны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парк «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Нарачанскі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mytravel.by/wp-content/uploads/narochanskii-par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5429250" cy="34358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692696"/>
            <a:ext cx="3438128" cy="23083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таксама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вядомы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сваімі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прыроднымі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крыніцамі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мінеральнай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размешчаны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санаторыяў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аздараўленчых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цэнтраў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www.openbelarus.ru/wp-content/uploads/2012/07/%D0%A1%D0%B0%D0%BD%D0%B0%D1%82%D0%BE%D1%80%D0%B8%D0%B9-%D0%91%D0%B5%D0%BB%D0%B0%D1%8F-%D1%80%D1%83%D1%81%D1%8C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884249" cy="2808312"/>
          </a:xfrm>
          <a:prstGeom prst="rect">
            <a:avLst/>
          </a:prstGeom>
          <a:noFill/>
        </p:spPr>
      </p:pic>
      <p:sp>
        <p:nvSpPr>
          <p:cNvPr id="13318" name="AutoShape 6" descr="https://www.bgoperator.ru/pr_img/1240100354/20150406/27063112/naro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nar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356992"/>
            <a:ext cx="7128792" cy="3312368"/>
          </a:xfrm>
          <a:prstGeom prst="rect">
            <a:avLst/>
          </a:prstGeom>
        </p:spPr>
      </p:pic>
      <p:sp>
        <p:nvSpPr>
          <p:cNvPr id="13320" name="AutoShape 8" descr="https://www.bgoperator.ru/pr_img/1240100354/20150406/27063112/naro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9920FD-7996-4352-9643-C6BBD6698B96}"/>
</file>

<file path=customXml/itemProps2.xml><?xml version="1.0" encoding="utf-8"?>
<ds:datastoreItem xmlns:ds="http://schemas.openxmlformats.org/officeDocument/2006/customXml" ds:itemID="{C72F82B5-86AC-4623-92A9-0D6081A8DC54}"/>
</file>

<file path=customXml/itemProps3.xml><?xml version="1.0" encoding="utf-8"?>
<ds:datastoreItem xmlns:ds="http://schemas.openxmlformats.org/officeDocument/2006/customXml" ds:itemID="{70E06EDD-90B6-45D0-A32A-90B0C5833DDB}"/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669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Ахова прыроды Беларусі</dc:title>
  <dc:creator>Admin</dc:creator>
  <cp:lastModifiedBy>Dmitry Tarasov</cp:lastModifiedBy>
  <cp:revision>38</cp:revision>
  <dcterms:created xsi:type="dcterms:W3CDTF">2015-11-30T15:17:11Z</dcterms:created>
  <dcterms:modified xsi:type="dcterms:W3CDTF">2016-04-12T10:30:18Z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