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69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85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86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7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66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8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840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1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8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7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77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BD515-43AA-43C7-B23F-DA2A22058DF2}" type="datetimeFigureOut">
              <a:rPr lang="ru-RU" smtClean="0"/>
              <a:t>03.03.2016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44E1-8CA5-42BB-8CE9-5023D84C8B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437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g"/><Relationship Id="rId7" Type="http://schemas.openxmlformats.org/officeDocument/2006/relationships/image" Target="../media/image3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12.jpg"/><Relationship Id="rId10" Type="http://schemas.openxmlformats.org/officeDocument/2006/relationships/image" Target="../media/image16.jpg"/><Relationship Id="rId4" Type="http://schemas.openxmlformats.org/officeDocument/2006/relationships/image" Target="../media/image11.jpg"/><Relationship Id="rId9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81" y="1"/>
            <a:ext cx="9146379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0985" y="6093296"/>
            <a:ext cx="3033013" cy="1020657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7399" y="2060848"/>
            <a:ext cx="8786829" cy="203132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</a:rPr>
              <a:t/>
            </a:r>
            <a:br>
              <a:rPr lang="en-US" sz="5400" b="1" dirty="0" smtClean="0">
                <a:solidFill>
                  <a:srgbClr val="0070C0"/>
                </a:solidFill>
              </a:rPr>
            </a:br>
            <a:r>
              <a:rPr lang="be-BY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 Скарына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0" y="5949279"/>
            <a:ext cx="3851920" cy="906195"/>
          </a:xfrm>
        </p:spPr>
        <p:txBody>
          <a:bodyPr>
            <a:noAutofit/>
          </a:bodyPr>
          <a:lstStyle/>
          <a:p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6" name="FONOVAYa-SPOKOYNAYa-Chris-Michell---Kity--fleyta---Whale-Song (mp3cut.ru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4573016" y="27332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91761"/>
            <a:ext cx="8229600" cy="1143000"/>
          </a:xfrm>
        </p:spPr>
        <p:txBody>
          <a:bodyPr/>
          <a:lstStyle/>
          <a:p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Цікавыя факты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4824" y="559478"/>
            <a:ext cx="9119175" cy="675795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гісторыкаў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звесткі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папярэднікаў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напры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Джона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Літоу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магчыма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Івана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Ліцвіна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займаўся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друкарскай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Лондане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“Зале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сарака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Падуанскага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ніверсітэта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партрэты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славутых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выпускнікоў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alma mater.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Сярод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Галілея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Некаторы час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лічылася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самой справе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Георгіем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Упершыню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гаварыць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другой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ХІХ ст.,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у 1858 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апублікаваны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копіі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двух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Сігізмунда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лацінскай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Шрыфты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гравіраваныя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застаўкі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віленскай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тыпаграфіі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выкарыстоўваліся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кнігавыдаўцамі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яшчэ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1991 па 2005-ы год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галоўны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праспект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Аднак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перайменаваны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праспект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Незалежнасці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Старабарысаўскі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тракт,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побач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знаходзіцца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Нацыянальная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бібліятэка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атрымаў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назву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вуліцы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названа малая планета № 3283,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адкрытая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савецкім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астраномам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І.Чарных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7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36" y="0"/>
            <a:ext cx="9167736" cy="68601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064896" cy="692696"/>
          </a:xfrm>
        </p:spPr>
        <p:txBody>
          <a:bodyPr>
            <a:normAutofit fontScale="90000"/>
          </a:bodyPr>
          <a:lstStyle/>
          <a:p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Заключэнне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548680"/>
            <a:ext cx="8892480" cy="61206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лічыцца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найвялікіх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гістарычных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дзеячаў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названы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найвысокія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ўзнагароды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краіны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медаль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ордэн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носяць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універсітэт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цэнтральная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бібліятэка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педагагічная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вучэльня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№1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Полацку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гімназія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1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недзяржаўнае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грамадскае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з'яднанне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Грамадства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Таварыства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арганізацыі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аб'екты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Помнікі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стаяць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Полацку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Мінску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Лідзе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Калінінградзе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 развязку ЮНЭСКА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ўрачыста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адзначалі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500-годдзе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гонар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юбілею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выдавецтва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Энцыклапедыя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Петруся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Броўкі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1991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выпусціла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трохтамовае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факсімільнае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рускай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надрукаванай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1517-1519 гадах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свецкай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пісьмовасці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зразумелай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людзям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даступным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чытачам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насамрэч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займаўся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апошнія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дакладнасці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невядома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Хутчэй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ўсё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практыкаваў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Дакладная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ўсталявана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большасць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навук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оўцаў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мяркуюць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сканаў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каля 1551 года,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1552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Сімяён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прыязджаў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Прагу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спадчынай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7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65994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44824" y="5949280"/>
            <a:ext cx="8229600" cy="1143000"/>
          </a:xfrm>
        </p:spPr>
        <p:txBody>
          <a:bodyPr>
            <a:normAutofit/>
          </a:bodyPr>
          <a:lstStyle/>
          <a:p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2123728" y="35859"/>
            <a:ext cx="4824536" cy="1196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Помнікі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Ф.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138775"/>
            <a:ext cx="2305143" cy="30735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364" y="4212299"/>
            <a:ext cx="2305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Помнік каля БДУ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7159" y="702960"/>
            <a:ext cx="2156148" cy="30985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30741" y="3818638"/>
            <a:ext cx="2070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Помнік каля нацыянальнай</a:t>
            </a:r>
          </a:p>
          <a:p>
            <a:pPr algn="ctr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бібліятэкі РБ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8507" y="3284984"/>
            <a:ext cx="1806531" cy="30586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41920" y="6271291"/>
            <a:ext cx="181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Помнік у яго родным горадзе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6362" y="652340"/>
            <a:ext cx="2162055" cy="32636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671358" y="3910971"/>
            <a:ext cx="216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Помнік у Лідзе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362" y="4301728"/>
            <a:ext cx="2097104" cy="22276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98248" y="6535903"/>
            <a:ext cx="243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Помнік у Празе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35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9" grpId="0"/>
      <p:bldP spid="13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-387424"/>
            <a:ext cx="8229600" cy="1143000"/>
          </a:xfrm>
        </p:spPr>
        <p:txBody>
          <a:bodyPr/>
          <a:lstStyle/>
          <a:p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Цікавыя рэчы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6237312"/>
            <a:ext cx="3524200" cy="154076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61" y="1124744"/>
            <a:ext cx="1680187" cy="3600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725144"/>
            <a:ext cx="1979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Ордэн Францыска Скарыны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1124745"/>
            <a:ext cx="1680187" cy="36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08304" y="4725144"/>
            <a:ext cx="1680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Медаль Францыска Скарыны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975" y="510899"/>
            <a:ext cx="1821379" cy="25202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62344" y="2973686"/>
            <a:ext cx="1821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Паштовая марка</a:t>
            </a:r>
          </a:p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СССР, 1988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510899"/>
            <a:ext cx="2122524" cy="217694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800" y="2688954"/>
            <a:ext cx="2122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Юбілейная манета СССР, 1990 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194" y="3677510"/>
            <a:ext cx="1655058" cy="241953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83386" y="609704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«Біблія руска»</a:t>
            </a:r>
          </a:p>
          <a:p>
            <a:pPr algn="ctr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8865" y="3677510"/>
            <a:ext cx="1643516" cy="24268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572000" y="609704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Друкарскі станок Ф. Скарыны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62" y="0"/>
            <a:ext cx="9163962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1454" y="1013520"/>
            <a:ext cx="4692546" cy="58444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962" y="1013520"/>
            <a:ext cx="4471416" cy="58444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076" y="4336773"/>
            <a:ext cx="3265924" cy="24994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388819"/>
            <a:ext cx="2702089" cy="24994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 Скарына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3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781"/>
            <a:ext cx="10354740" cy="724816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4921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164" y="3287"/>
            <a:ext cx="4354576" cy="7073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54078" y="-243408"/>
            <a:ext cx="8229600" cy="1143000"/>
          </a:xfrm>
        </p:spPr>
        <p:txBody>
          <a:bodyPr/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Уводзіны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92696"/>
            <a:ext cx="56886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тварыў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эпоху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еўрапейскага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гуманістычнага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Рэнесанса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(первая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шырока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вядомы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шматлікія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вуліцы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школы,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вышэйшыя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сярэднія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навучальныя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ўстановы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краіны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ордэн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вышэйшая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дзяржаўная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ўзнагарода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шмат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вялікага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нашага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пакрыта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таямніцай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Некалькі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стагоддзяў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даследчыкі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вывучаюць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загадку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асобы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імкнуцца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ўзнавіць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стваральніка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друкаванай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старабеларускай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адрасавана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усходнеславянскім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народам.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выйшла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нямецкай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Марціна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Лютэра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паўстагоддзя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папярэдзіла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польскіх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расійскіх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стваральнікаў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Але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ццеапісанне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вялікага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асветніка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дакладна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выяўлена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Невядомы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дакладныя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даты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нараджэння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пахавання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вельмі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супярэчлівыя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сведкі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веравызнанне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дзясяткі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пытлівых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разумаў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значэнне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развіцця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еўрапейскай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пісьменнасці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цяжка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пераацэньваць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821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4769"/>
            <a:ext cx="91399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29716"/>
            <a:ext cx="9144000" cy="1988840"/>
          </a:xfrm>
        </p:spPr>
        <p:txBody>
          <a:bodyPr>
            <a:normAutofit/>
          </a:bodyPr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 з «слаўнага мястэчка Полацк»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324545" y="1268760"/>
            <a:ext cx="5832649" cy="5589240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асветнік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першадрукар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нцыск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нарадзіўся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выразу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 “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слаўным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мястэчку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Полацк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,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сям’і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купца. Даты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нараджэння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большасць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даследчыкаў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адносяць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1490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менавіта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вызначаны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святкаванні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500-гадоўя з дня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нараджэння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першадрукара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Абгрунтаваннем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гэтага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з’яўляецца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таго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1504 г.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паступіў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e-BY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ніверсітэт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польскага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Кракаў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прымалі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14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Знойдзеныя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назад акты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засведчылі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гады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атрымаў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вучоную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бакалаўра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некалькі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апынуўся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1512 г.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сдачы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Падуанскім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універсітэце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атрымлівае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званне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доктара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медыцыны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430" y="900088"/>
            <a:ext cx="3416082" cy="25561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2996952"/>
            <a:ext cx="2318850" cy="17043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9792" y="3350300"/>
            <a:ext cx="1950720" cy="1456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6563" y="4712814"/>
            <a:ext cx="2432178" cy="156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41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2571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80" y="-387424"/>
            <a:ext cx="9144000" cy="1417638"/>
          </a:xfrm>
        </p:spPr>
        <p:txBody>
          <a:bodyPr>
            <a:normAutofit/>
          </a:bodyPr>
          <a:lstStyle/>
          <a:p>
            <a:r>
              <a:rPr lang="be-BY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«Слаўнае месца Полацк»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" y="764704"/>
            <a:ext cx="6175445" cy="3816424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142" y="4133947"/>
            <a:ext cx="9200329" cy="2724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5278" y="864171"/>
            <a:ext cx="4898722" cy="41664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55" y="3190978"/>
            <a:ext cx="5715140" cy="3679275"/>
          </a:xfrm>
          <a:prstGeom prst="rect">
            <a:avLst/>
          </a:prstGeom>
        </p:spPr>
      </p:pic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4171"/>
            <a:ext cx="4624844" cy="3369932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19" y="692696"/>
            <a:ext cx="4572001" cy="34412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755" y="4174678"/>
            <a:ext cx="4572000" cy="26955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260" y="2869753"/>
            <a:ext cx="6096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2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852587" cy="73894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Беларуская Біблія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864" y="692696"/>
            <a:ext cx="6588224" cy="669674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фінансавай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падтрымцы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меценатаў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засноўвае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сталіцы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Чэхіі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тыпаграфію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жніўня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1517 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Псалтыр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месяц – новую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два гады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ілюстраваныя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кнігі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Мабыць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ўжо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рукапісы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родную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занімаўся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некалькі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навучання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Выдадзеная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старабеларускую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унікальная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падзея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Напісаныя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прадмоўі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пасляслоўі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замацавалі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неабходнае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той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эпохі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пачуцце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аўтарскага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самапазнання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патрыятызму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гістарызму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пазнанне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неабходнасці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падзеі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жыцця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друкаваў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свае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царкоўнаславянскай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колькасцю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зразумела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насельніцтву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Вялікага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княства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Літоўскага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парушала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правілы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перапісванні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царкоўных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мела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тэксты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выдаўца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гравюры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выявай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адзіны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выпадак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гісторыю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усходняй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Еўропе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прычыны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забароны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самастойны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каталіцкая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праваслаўная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адрынула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3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" y="0"/>
            <a:ext cx="91560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Біблія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7" y="1052736"/>
            <a:ext cx="3552394" cy="266429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7900" y="293767"/>
            <a:ext cx="2799893" cy="40931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15" y="3602596"/>
            <a:ext cx="3941478" cy="32849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407" y="3160903"/>
            <a:ext cx="2817188" cy="36970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058" y="854652"/>
            <a:ext cx="3173174" cy="41464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376" y="3272245"/>
            <a:ext cx="25922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2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25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75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17" y="0"/>
            <a:ext cx="9149517" cy="688970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143000"/>
          </a:xfrm>
        </p:spPr>
        <p:txBody>
          <a:bodyPr/>
          <a:lstStyle/>
          <a:p>
            <a:r>
              <a:rPr lang="be-BY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Доктар, сакратар, садоўнік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295944" y="548680"/>
            <a:ext cx="9260432" cy="7268244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Каля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1512 г.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вяртаецца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радзіму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засноўвае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першую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сходнеславянскую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тыпаграфію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Ужо ў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наступным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годзе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“Малую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падарожную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кніжку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аб’ядноўвае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Псалтыр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тэксты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царкоўных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гімнаў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астрана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мічны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царкоўны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сакавіку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1525 г. там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Апостал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Амаль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дзесяць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гадоў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сумяшчае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сакратара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ўрача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віленскага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епіскапа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пазашлюбнага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каралеўскага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сына.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Адначасова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займаецца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выдавецкай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дапамагае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брату ў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гандлі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Ф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шмат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вандруе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наведваецца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Вітэнберг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заснавальніка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нямецкага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пратэстантызма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Марціна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Лютэра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Як раз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(1522-1542гг.)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заснавальнік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лютэранств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перакладваў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нямецкую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выдаваў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пратэстанскую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Таксама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доктарам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тэалогіі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глыбока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цікавіўся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сацыяльна-прававымі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эстэтычнымі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праблемамі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кантэксце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біблейскага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вучэння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Аднак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бліжэння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паміж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адбылося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Больш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Лютэр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западозрыў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першадрукары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каталіцкага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місіянера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пакінуў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горад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Нягледзячы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лесы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вельмі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падобныя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Марцін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Лютэр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пратэстанскую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Біблію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нямецкай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фактычна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кананізуе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Тое ж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самае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сказаць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фарміраванні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беларускай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Прыкладна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 той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наведваў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Марціна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Лютэра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бываў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Маскве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асветніцкай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місіяй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Верагодна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прапанаваў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свае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паслугі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выдавец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перакладчык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Аднак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уплыў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фарміраванне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рускай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мовы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ў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прайшло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пазней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44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хуткім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часе 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запрашэнні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апошняга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Тэўтонскага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ордэна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прускага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герцога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Альбрэхта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наведвае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Кенінсберг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Вільне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пажары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знішчыў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трэці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згарэла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тыпаграфія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Прыйшлося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нягледзячы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гнеў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герцага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вяртацца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Драматычныя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падзеі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гэтым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скончыліся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час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пажара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жонка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памер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старэйшы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брат. Яго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крэдыторы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польскія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банкіры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выказалі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даўгавыя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прэтэнзіі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апынуўся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Праўда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некалькі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тыдняў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вызвалены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ўзяты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каралеўскую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апеку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Выдавецкая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асветніцкая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дзейнасць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прынесла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дывідэндаў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хутчэй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знясілела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першапачатковы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смерці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апякуна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віленскага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епіскапа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адпраўляецца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Прагу.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уладкоўваецца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садоўнікам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Фердынанда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Габсбурга,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імператарм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Свяшчэннай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Рымскай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Імперыі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Але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пытанне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незвычайнае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пераўтварэнне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ўрача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выдаўца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садоўніка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Хутчэй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ўсе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Скарына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быў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батанікам-садаводам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медыцынская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адукацыя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ўключала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ў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сябе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веданне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батаніцы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Захавалася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перапіска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чэшскага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сваім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сакратаром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бачна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“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італьянскі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садоўнік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Францыск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служыў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ліпеня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1539 г.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be-B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Тыпаграфія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980728"/>
            <a:ext cx="3425689" cy="280831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42" y="980728"/>
            <a:ext cx="3820058" cy="28083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942" y="4293096"/>
            <a:ext cx="3723969" cy="25649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4" y="4293096"/>
            <a:ext cx="3402606" cy="25649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556792"/>
            <a:ext cx="31432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7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896600-D201-45D4-97F7-8E09DE8C4116}"/>
</file>

<file path=customXml/itemProps2.xml><?xml version="1.0" encoding="utf-8"?>
<ds:datastoreItem xmlns:ds="http://schemas.openxmlformats.org/officeDocument/2006/customXml" ds:itemID="{812168BF-4784-4E60-9FBE-4D4575D16154}"/>
</file>

<file path=customXml/itemProps3.xml><?xml version="1.0" encoding="utf-8"?>
<ds:datastoreItem xmlns:ds="http://schemas.openxmlformats.org/officeDocument/2006/customXml" ds:itemID="{512A49B9-ED13-45EB-8629-E25B5EE75AE6}"/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1366</Words>
  <Application>Microsoft Office PowerPoint</Application>
  <PresentationFormat>Экран (4:3)</PresentationFormat>
  <Paragraphs>52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Уводзіны</vt:lpstr>
      <vt:lpstr>Францыск з «слаўнага мястэчка Полацк»</vt:lpstr>
      <vt:lpstr>«Слаўнае месца Полацк»</vt:lpstr>
      <vt:lpstr>Беларуская Біблія</vt:lpstr>
      <vt:lpstr>Біблія</vt:lpstr>
      <vt:lpstr>Доктар, сакратар, садоўнік</vt:lpstr>
      <vt:lpstr>Презентация PowerPoint</vt:lpstr>
      <vt:lpstr>Тыпаграфія</vt:lpstr>
      <vt:lpstr>Цікавыя факты</vt:lpstr>
      <vt:lpstr>Заключэнне</vt:lpstr>
      <vt:lpstr>Презентация PowerPoint</vt:lpstr>
      <vt:lpstr>Цікавыя рэчы</vt:lpstr>
      <vt:lpstr>Францыск Скарына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Реферат на тему</dc:title>
  <dc:creator>987</dc:creator>
  <cp:lastModifiedBy>Dmitry Tarasov</cp:lastModifiedBy>
  <cp:revision>44</cp:revision>
  <dcterms:created xsi:type="dcterms:W3CDTF">2013-12-09T17:39:19Z</dcterms:created>
  <dcterms:modified xsi:type="dcterms:W3CDTF">2016-03-03T07:45:22Z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