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B7C88E-E04F-4732-A02E-BE7B496C17AC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E18938-2CA3-4CC6-87EB-76BBA5661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e-BY" smtClean="0"/>
              <a:t>Міхась Болсун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e-BY" dirty="0" smtClean="0"/>
              <a:t>Беларускі паэт. </a:t>
            </a:r>
            <a:r>
              <a:rPr lang="ru-RU" dirty="0" smtClean="0"/>
              <a:t>Член </a:t>
            </a:r>
            <a:r>
              <a:rPr lang="ru-RU" dirty="0" err="1" smtClean="0"/>
              <a:t>Беларускага</a:t>
            </a:r>
            <a:r>
              <a:rPr lang="ru-RU" dirty="0" smtClean="0"/>
              <a:t> </a:t>
            </a:r>
            <a:r>
              <a:rPr lang="ru-RU" dirty="0" err="1" smtClean="0"/>
              <a:t>саюза</a:t>
            </a:r>
            <a:r>
              <a:rPr lang="ru-RU" dirty="0" smtClean="0"/>
              <a:t> </a:t>
            </a:r>
            <a:r>
              <a:rPr lang="ru-RU" dirty="0" err="1" smtClean="0"/>
              <a:t>журналістаў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 "</a:t>
            </a:r>
            <a:r>
              <a:rPr lang="ru-RU" dirty="0" err="1" smtClean="0"/>
              <a:t>Саюза</a:t>
            </a:r>
            <a:r>
              <a:rPr lang="ru-RU" dirty="0" smtClean="0"/>
              <a:t> </a:t>
            </a:r>
            <a:r>
              <a:rPr lang="ru-RU" dirty="0" err="1" smtClean="0"/>
              <a:t>пісьменнікаў</a:t>
            </a:r>
            <a:r>
              <a:rPr lang="ru-RU" dirty="0" smtClean="0"/>
              <a:t> </a:t>
            </a:r>
            <a:r>
              <a:rPr lang="ru-RU" dirty="0" err="1" smtClean="0"/>
              <a:t>Беларусі</a:t>
            </a:r>
            <a:r>
              <a:rPr lang="ru-RU" dirty="0" smtClean="0"/>
              <a:t>" 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0"/>
            <a:ext cx="7105247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258204" cy="4525963"/>
          </a:xfrm>
        </p:spPr>
        <p:txBody>
          <a:bodyPr>
            <a:normAutofit/>
          </a:bodyPr>
          <a:lstStyle/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  <a:p>
            <a:pPr algn="r"/>
            <a:endParaRPr lang="ru-RU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69921_html_m123e070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00023" y="0"/>
            <a:ext cx="4829431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Нарадзіўся</a:t>
            </a:r>
            <a:r>
              <a:rPr lang="ru-RU" dirty="0" smtClean="0"/>
              <a:t> 23 </a:t>
            </a:r>
            <a:r>
              <a:rPr lang="ru-RU" dirty="0" err="1" smtClean="0"/>
              <a:t>лютага</a:t>
            </a:r>
            <a:r>
              <a:rPr lang="ru-RU" dirty="0" smtClean="0"/>
              <a:t> 1942 г. </a:t>
            </a:r>
            <a:r>
              <a:rPr lang="ru-RU" dirty="0" err="1" smtClean="0"/>
              <a:t>ў</a:t>
            </a:r>
            <a:r>
              <a:rPr lang="ru-RU" dirty="0" smtClean="0"/>
              <a:t> в </a:t>
            </a:r>
            <a:r>
              <a:rPr lang="ru-RU" dirty="0" err="1" smtClean="0"/>
              <a:t>Болсуны</a:t>
            </a:r>
            <a:r>
              <a:rPr lang="ru-RU" dirty="0" smtClean="0"/>
              <a:t> </a:t>
            </a:r>
            <a:r>
              <a:rPr lang="ru-RU" dirty="0" err="1" smtClean="0"/>
              <a:t>Чачэрскага</a:t>
            </a:r>
            <a:r>
              <a:rPr lang="ru-RU" dirty="0" smtClean="0"/>
              <a:t> </a:t>
            </a:r>
            <a:r>
              <a:rPr lang="ru-RU" dirty="0" err="1" smtClean="0"/>
              <a:t>раёна</a:t>
            </a:r>
            <a:r>
              <a:rPr lang="ru-RU" dirty="0" smtClean="0"/>
              <a:t> </a:t>
            </a:r>
            <a:r>
              <a:rPr lang="ru-RU" dirty="0" err="1" smtClean="0"/>
              <a:t>Гомельскай</a:t>
            </a:r>
            <a:r>
              <a:rPr lang="ru-RU" dirty="0" smtClean="0"/>
              <a:t> </a:t>
            </a:r>
            <a:r>
              <a:rPr lang="ru-RU" dirty="0" err="1" smtClean="0"/>
              <a:t>вобласці</a:t>
            </a:r>
            <a:r>
              <a:rPr lang="ru-RU" dirty="0" smtClean="0"/>
              <a:t>. </a:t>
            </a:r>
            <a:r>
              <a:rPr lang="ru-RU" dirty="0" err="1" smtClean="0"/>
              <a:t>Скончыў</a:t>
            </a:r>
            <a:r>
              <a:rPr lang="ru-RU" dirty="0" smtClean="0"/>
              <a:t> </a:t>
            </a:r>
            <a:r>
              <a:rPr lang="ru-RU" dirty="0" err="1" smtClean="0"/>
              <a:t>Палескую</a:t>
            </a:r>
            <a:r>
              <a:rPr lang="ru-RU" dirty="0" smtClean="0"/>
              <a:t> </a:t>
            </a:r>
            <a:r>
              <a:rPr lang="ru-RU" dirty="0" err="1" smtClean="0"/>
              <a:t>сярэднюю</a:t>
            </a:r>
            <a:r>
              <a:rPr lang="ru-RU" dirty="0" smtClean="0"/>
              <a:t> школу, </a:t>
            </a:r>
            <a:r>
              <a:rPr lang="ru-RU" dirty="0" err="1" smtClean="0"/>
              <a:t>факультэт</a:t>
            </a:r>
            <a:r>
              <a:rPr lang="ru-RU" dirty="0" smtClean="0"/>
              <a:t> </a:t>
            </a:r>
            <a:r>
              <a:rPr lang="ru-RU" dirty="0" err="1" smtClean="0"/>
              <a:t>педагогікі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методыкі</a:t>
            </a:r>
            <a:r>
              <a:rPr lang="ru-RU" dirty="0" smtClean="0"/>
              <a:t> </a:t>
            </a:r>
            <a:r>
              <a:rPr lang="ru-RU" dirty="0" err="1" smtClean="0"/>
              <a:t>пачатковага</a:t>
            </a:r>
            <a:r>
              <a:rPr lang="ru-RU" dirty="0" smtClean="0"/>
              <a:t> </a:t>
            </a:r>
            <a:r>
              <a:rPr lang="ru-RU" dirty="0" err="1" smtClean="0"/>
              <a:t>навучання</a:t>
            </a:r>
            <a:r>
              <a:rPr lang="ru-RU" dirty="0" smtClean="0"/>
              <a:t> </a:t>
            </a:r>
            <a:r>
              <a:rPr lang="ru-RU" dirty="0" err="1" smtClean="0"/>
              <a:t>Гомельскага</a:t>
            </a:r>
            <a:r>
              <a:rPr lang="ru-RU" dirty="0" smtClean="0"/>
              <a:t> </a:t>
            </a:r>
            <a:r>
              <a:rPr lang="ru-RU" dirty="0" err="1" smtClean="0"/>
              <a:t>пед</a:t>
            </a:r>
            <a:r>
              <a:rPr lang="be-BY" dirty="0" smtClean="0"/>
              <a:t>агагічнага </a:t>
            </a:r>
            <a:r>
              <a:rPr lang="ru-RU" dirty="0" err="1" smtClean="0"/>
              <a:t>інстытута</a:t>
            </a:r>
            <a:r>
              <a:rPr lang="ru-RU" dirty="0" smtClean="0"/>
              <a:t> (</a:t>
            </a:r>
            <a:r>
              <a:rPr lang="be-BY" dirty="0" smtClean="0"/>
              <a:t>зараз</a:t>
            </a:r>
            <a:r>
              <a:rPr lang="ru-RU" dirty="0" smtClean="0"/>
              <a:t> ГДУ </a:t>
            </a:r>
            <a:r>
              <a:rPr lang="ru-RU" dirty="0" err="1" smtClean="0"/>
              <a:t>імя</a:t>
            </a:r>
            <a:r>
              <a:rPr lang="ru-RU" dirty="0" smtClean="0"/>
              <a:t> Ф. </a:t>
            </a:r>
            <a:r>
              <a:rPr lang="ru-RU" dirty="0" err="1" smtClean="0"/>
              <a:t>Скарыны</a:t>
            </a:r>
            <a:r>
              <a:rPr lang="ru-RU" dirty="0" smtClean="0"/>
              <a:t>) , </a:t>
            </a:r>
            <a:r>
              <a:rPr lang="ru-RU" dirty="0" err="1" smtClean="0"/>
              <a:t>аддзяленне</a:t>
            </a:r>
            <a:r>
              <a:rPr lang="ru-RU" dirty="0" smtClean="0"/>
              <a:t> </a:t>
            </a:r>
            <a:r>
              <a:rPr lang="ru-RU" dirty="0" err="1" smtClean="0"/>
              <a:t>журналістыкі</a:t>
            </a:r>
            <a:r>
              <a:rPr lang="ru-RU" dirty="0" smtClean="0"/>
              <a:t>  </a:t>
            </a:r>
            <a:r>
              <a:rPr lang="ru-RU" dirty="0" err="1" smtClean="0"/>
              <a:t>Мінскай</a:t>
            </a:r>
            <a:r>
              <a:rPr lang="ru-RU" dirty="0" smtClean="0"/>
              <a:t> ВПШ . </a:t>
            </a:r>
            <a:r>
              <a:rPr lang="ru-RU" dirty="0" err="1" smtClean="0"/>
              <a:t>Жыве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г.Гомель.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Працаваў</a:t>
            </a:r>
            <a:r>
              <a:rPr lang="ru-RU" dirty="0" smtClean="0"/>
              <a:t> </a:t>
            </a:r>
            <a:r>
              <a:rPr lang="ru-RU" dirty="0" err="1" smtClean="0"/>
              <a:t>рабочым</a:t>
            </a:r>
            <a:r>
              <a:rPr lang="ru-RU" dirty="0" smtClean="0"/>
              <a:t> у </a:t>
            </a:r>
            <a:r>
              <a:rPr lang="ru-RU" dirty="0" err="1" smtClean="0"/>
              <a:t>саўгасе</a:t>
            </a:r>
            <a:r>
              <a:rPr lang="ru-RU" dirty="0" smtClean="0"/>
              <a:t> на </a:t>
            </a:r>
            <a:r>
              <a:rPr lang="ru-RU" dirty="0" err="1" smtClean="0"/>
              <a:t>Украіне</a:t>
            </a:r>
            <a:r>
              <a:rPr lang="ru-RU" dirty="0" smtClean="0"/>
              <a:t>, </a:t>
            </a:r>
            <a:r>
              <a:rPr lang="ru-RU" dirty="0" err="1" smtClean="0"/>
              <a:t>загадчыкам</a:t>
            </a:r>
            <a:r>
              <a:rPr lang="ru-RU" dirty="0" smtClean="0"/>
              <a:t> </a:t>
            </a:r>
            <a:r>
              <a:rPr lang="ru-RU" dirty="0" err="1" smtClean="0"/>
              <a:t>сельскай</a:t>
            </a:r>
            <a:r>
              <a:rPr lang="ru-RU" dirty="0" smtClean="0"/>
              <a:t> </a:t>
            </a:r>
            <a:r>
              <a:rPr lang="ru-RU" dirty="0" err="1" smtClean="0"/>
              <a:t>бібліятэк</a:t>
            </a:r>
            <a:r>
              <a:rPr lang="be-BY" dirty="0" smtClean="0"/>
              <a:t>і</a:t>
            </a:r>
            <a:r>
              <a:rPr lang="ru-RU" dirty="0" smtClean="0"/>
              <a:t> , </a:t>
            </a:r>
            <a:r>
              <a:rPr lang="ru-RU" dirty="0" err="1" smtClean="0"/>
              <a:t>настаўнікам</a:t>
            </a:r>
            <a:r>
              <a:rPr lang="ru-RU" dirty="0" smtClean="0"/>
              <a:t> у </a:t>
            </a:r>
            <a:r>
              <a:rPr lang="ru-RU" dirty="0" err="1" smtClean="0"/>
              <a:t>вёсцы</a:t>
            </a:r>
            <a:r>
              <a:rPr lang="ru-RU" dirty="0" smtClean="0"/>
              <a:t> </a:t>
            </a:r>
            <a:r>
              <a:rPr lang="ru-RU" dirty="0" err="1" smtClean="0"/>
              <a:t>Палессе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be-BY" dirty="0" smtClean="0"/>
              <a:t>Служыў у Савецкай арміі.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7467600" cy="4483113"/>
          </a:xfrm>
        </p:spPr>
        <p:txBody>
          <a:bodyPr/>
          <a:lstStyle/>
          <a:p>
            <a:r>
              <a:rPr lang="ru-RU" dirty="0" smtClean="0"/>
              <a:t>З 1965 года </a:t>
            </a:r>
            <a:r>
              <a:rPr lang="ru-RU" dirty="0" err="1" smtClean="0"/>
              <a:t>працаваў</a:t>
            </a:r>
            <a:r>
              <a:rPr lang="ru-RU" dirty="0" smtClean="0"/>
              <a:t> у СМІ. </a:t>
            </a:r>
            <a:r>
              <a:rPr lang="ru-RU" dirty="0" err="1" smtClean="0"/>
              <a:t>Быў</a:t>
            </a:r>
            <a:r>
              <a:rPr lang="ru-RU" dirty="0" smtClean="0"/>
              <a:t> </a:t>
            </a:r>
            <a:r>
              <a:rPr lang="ru-RU" dirty="0" err="1" smtClean="0"/>
              <a:t>намеснікам</a:t>
            </a:r>
            <a:r>
              <a:rPr lang="ru-RU" dirty="0" smtClean="0"/>
              <a:t> </a:t>
            </a:r>
            <a:r>
              <a:rPr lang="ru-RU" dirty="0" err="1" smtClean="0"/>
              <a:t>рэдактара</a:t>
            </a:r>
            <a:r>
              <a:rPr lang="ru-RU" dirty="0" smtClean="0"/>
              <a:t> </a:t>
            </a:r>
            <a:r>
              <a:rPr lang="ru-RU" dirty="0" err="1" smtClean="0"/>
              <a:t>Чачэрскай</a:t>
            </a:r>
            <a:r>
              <a:rPr lang="ru-RU" dirty="0" smtClean="0"/>
              <a:t> </a:t>
            </a:r>
            <a:r>
              <a:rPr lang="ru-RU" dirty="0" err="1" smtClean="0"/>
              <a:t>райгазеты</a:t>
            </a:r>
            <a:r>
              <a:rPr lang="ru-RU" dirty="0" smtClean="0"/>
              <a:t> , </a:t>
            </a:r>
            <a:r>
              <a:rPr lang="ru-RU" dirty="0" err="1" smtClean="0"/>
              <a:t>галоўным</a:t>
            </a:r>
            <a:r>
              <a:rPr lang="ru-RU" dirty="0" smtClean="0"/>
              <a:t> </a:t>
            </a:r>
            <a:r>
              <a:rPr lang="ru-RU" dirty="0" err="1" smtClean="0"/>
              <a:t>рэдактарам</a:t>
            </a:r>
            <a:r>
              <a:rPr lang="ru-RU" dirty="0" smtClean="0"/>
              <a:t> Буда- </a:t>
            </a:r>
            <a:r>
              <a:rPr lang="ru-RU" dirty="0" err="1" smtClean="0"/>
              <a:t>Кашалёўскай</a:t>
            </a:r>
            <a:r>
              <a:rPr lang="ru-RU" dirty="0" smtClean="0"/>
              <a:t> </a:t>
            </a:r>
            <a:r>
              <a:rPr lang="ru-RU" dirty="0" err="1" smtClean="0"/>
              <a:t>райгазеты</a:t>
            </a:r>
            <a:r>
              <a:rPr lang="ru-RU" dirty="0" smtClean="0"/>
              <a:t> , </a:t>
            </a:r>
            <a:r>
              <a:rPr lang="ru-RU" dirty="0" err="1" smtClean="0"/>
              <a:t>доўгія</a:t>
            </a:r>
            <a:r>
              <a:rPr lang="ru-RU" dirty="0" smtClean="0"/>
              <a:t> гады </a:t>
            </a:r>
            <a:r>
              <a:rPr lang="ru-RU" dirty="0" err="1" smtClean="0"/>
              <a:t>быў</a:t>
            </a:r>
            <a:r>
              <a:rPr lang="ru-RU" dirty="0" smtClean="0"/>
              <a:t> </a:t>
            </a:r>
            <a:r>
              <a:rPr lang="ru-RU" dirty="0" err="1" smtClean="0"/>
              <a:t>старшым</a:t>
            </a:r>
            <a:r>
              <a:rPr lang="ru-RU" dirty="0" smtClean="0"/>
              <a:t> </a:t>
            </a:r>
            <a:r>
              <a:rPr lang="ru-RU" dirty="0" err="1" smtClean="0"/>
              <a:t>рэдактарам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загадчыкам</a:t>
            </a:r>
            <a:r>
              <a:rPr lang="ru-RU" dirty="0" smtClean="0"/>
              <a:t> </a:t>
            </a:r>
            <a:r>
              <a:rPr lang="ru-RU" dirty="0" err="1" smtClean="0"/>
              <a:t>аддзела</a:t>
            </a:r>
            <a:r>
              <a:rPr lang="ru-RU" dirty="0" smtClean="0"/>
              <a:t> </a:t>
            </a:r>
            <a:r>
              <a:rPr lang="ru-RU" dirty="0" err="1" smtClean="0"/>
              <a:t>Гомельскага</a:t>
            </a:r>
            <a:r>
              <a:rPr lang="ru-RU" dirty="0" smtClean="0"/>
              <a:t> </a:t>
            </a:r>
            <a:r>
              <a:rPr lang="ru-RU" dirty="0" err="1" smtClean="0"/>
              <a:t>абласнога</a:t>
            </a:r>
            <a:r>
              <a:rPr lang="ru-RU" dirty="0" smtClean="0"/>
              <a:t> </a:t>
            </a:r>
            <a:r>
              <a:rPr lang="ru-RU" dirty="0" err="1" smtClean="0"/>
              <a:t>тэлерадыёаб’яднання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Вершы пачаў пісаць яшчэ школьнікам. </a:t>
            </a:r>
          </a:p>
          <a:p>
            <a:r>
              <a:rPr lang="be-BY" dirty="0" smtClean="0"/>
              <a:t>Друкаваўся ў калектыўных зборніках Расіі, Украіны, Беларусі, шматлікіх газетах і часопісах.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Выдаў кнігі паэзіі “Яблыня ў фаце” (2004), “Там дзе задумлівы Сож” (2006) і “Спатканне з поўняй” (2009).</a:t>
            </a:r>
          </a:p>
          <a:p>
            <a:endParaRPr lang="be-BY" dirty="0" smtClean="0"/>
          </a:p>
          <a:p>
            <a:r>
              <a:rPr lang="be-BY" dirty="0" smtClean="0"/>
              <a:t>З’яўляецца ўкладальнікам і адным з аўтараў паэтычнага зборніка літаратараў Чачэрскага раёна “Далоні цёплыя зямлі” (2009).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сваіх</a:t>
            </a:r>
            <a:r>
              <a:rPr lang="ru-RU" dirty="0" smtClean="0"/>
              <a:t> </a:t>
            </a:r>
            <a:r>
              <a:rPr lang="ru-RU" dirty="0" err="1" smtClean="0"/>
              <a:t>творах</a:t>
            </a:r>
            <a:r>
              <a:rPr lang="ru-RU" dirty="0" smtClean="0"/>
              <a:t> </a:t>
            </a:r>
            <a:r>
              <a:rPr lang="ru-RU" dirty="0" err="1" smtClean="0"/>
              <a:t>Міхась</a:t>
            </a:r>
            <a:r>
              <a:rPr lang="ru-RU" dirty="0" smtClean="0"/>
              <a:t> </a:t>
            </a:r>
            <a:r>
              <a:rPr lang="ru-RU" dirty="0" err="1" smtClean="0"/>
              <a:t>Болсун</a:t>
            </a:r>
            <a:r>
              <a:rPr lang="ru-RU" dirty="0" smtClean="0"/>
              <a:t> </a:t>
            </a:r>
            <a:r>
              <a:rPr lang="ru-RU" dirty="0" err="1" smtClean="0"/>
              <a:t>стварыў</a:t>
            </a:r>
            <a:r>
              <a:rPr lang="ru-RU" dirty="0" smtClean="0"/>
              <a:t>  светлы </a:t>
            </a:r>
            <a:r>
              <a:rPr lang="ru-RU" dirty="0" err="1" smtClean="0"/>
              <a:t>вобраз</a:t>
            </a:r>
            <a:r>
              <a:rPr lang="ru-RU" dirty="0" smtClean="0"/>
              <a:t> </a:t>
            </a:r>
            <a:r>
              <a:rPr lang="ru-RU" dirty="0" err="1" smtClean="0"/>
              <a:t>самага</a:t>
            </a:r>
            <a:r>
              <a:rPr lang="ru-RU" dirty="0" smtClean="0"/>
              <a:t> </a:t>
            </a:r>
            <a:r>
              <a:rPr lang="ru-RU" dirty="0" err="1" smtClean="0"/>
              <a:t>роднага</a:t>
            </a:r>
            <a:r>
              <a:rPr lang="ru-RU" dirty="0" smtClean="0"/>
              <a:t> </a:t>
            </a:r>
            <a:r>
              <a:rPr lang="ru-RU" dirty="0" err="1" smtClean="0"/>
              <a:t>чалавека</a:t>
            </a:r>
            <a:r>
              <a:rPr lang="ru-RU" dirty="0" smtClean="0"/>
              <a:t> – </a:t>
            </a:r>
            <a:r>
              <a:rPr lang="ru-RU" dirty="0" err="1" smtClean="0"/>
              <a:t>маці</a:t>
            </a:r>
            <a:r>
              <a:rPr lang="ru-RU" dirty="0" smtClean="0"/>
              <a:t>, а </a:t>
            </a:r>
            <a:r>
              <a:rPr lang="ru-RU" dirty="0" err="1" smtClean="0"/>
              <a:t>таксама</a:t>
            </a:r>
            <a:r>
              <a:rPr lang="ru-RU" dirty="0" smtClean="0"/>
              <a:t> </a:t>
            </a:r>
            <a:r>
              <a:rPr lang="ru-RU" dirty="0" err="1" smtClean="0"/>
              <a:t>вобраз</a:t>
            </a:r>
            <a:r>
              <a:rPr lang="ru-RU" dirty="0" smtClean="0"/>
              <a:t> </a:t>
            </a:r>
            <a:r>
              <a:rPr lang="ru-RU" dirty="0" err="1" smtClean="0"/>
              <a:t>мудрага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спагадлівага</a:t>
            </a:r>
            <a:r>
              <a:rPr lang="ru-RU" dirty="0" smtClean="0"/>
              <a:t> </a:t>
            </a:r>
            <a:r>
              <a:rPr lang="ru-RU" dirty="0" err="1" smtClean="0"/>
              <a:t>дзеда</a:t>
            </a:r>
            <a:r>
              <a:rPr lang="ru-RU" dirty="0" smtClean="0"/>
              <a:t>, </a:t>
            </a:r>
            <a:r>
              <a:rPr lang="ru-RU" dirty="0" err="1" smtClean="0"/>
              <a:t>іншых</a:t>
            </a:r>
            <a:r>
              <a:rPr lang="ru-RU" dirty="0" smtClean="0"/>
              <a:t> </a:t>
            </a:r>
            <a:r>
              <a:rPr lang="ru-RU" dirty="0" err="1" smtClean="0"/>
              <a:t>дарагіх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блізкіх</a:t>
            </a:r>
            <a:r>
              <a:rPr lang="ru-RU" dirty="0" smtClean="0"/>
              <a:t> </a:t>
            </a:r>
            <a:r>
              <a:rPr lang="ru-RU" dirty="0" err="1" smtClean="0"/>
              <a:t>людзей</a:t>
            </a:r>
            <a:r>
              <a:rPr lang="ru-RU" dirty="0" smtClean="0"/>
              <a:t>. Не </a:t>
            </a:r>
            <a:r>
              <a:rPr lang="ru-RU" dirty="0" err="1" smtClean="0"/>
              <a:t>абмінуў</a:t>
            </a:r>
            <a:r>
              <a:rPr lang="ru-RU" dirty="0" smtClean="0"/>
              <a:t> </a:t>
            </a:r>
            <a:r>
              <a:rPr lang="ru-RU" dirty="0" err="1" smtClean="0"/>
              <a:t>ён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бацькоўскую</a:t>
            </a:r>
            <a:r>
              <a:rPr lang="ru-RU" dirty="0" smtClean="0"/>
              <a:t> хату. У </a:t>
            </a:r>
            <a:r>
              <a:rPr lang="ru-RU" dirty="0" err="1" smtClean="0"/>
              <a:t>вершы</a:t>
            </a:r>
            <a:r>
              <a:rPr lang="ru-RU" dirty="0" smtClean="0"/>
              <a:t>, </a:t>
            </a:r>
            <a:r>
              <a:rPr lang="ru-RU" dirty="0" err="1" smtClean="0"/>
              <a:t>прысвечаным</a:t>
            </a:r>
            <a:r>
              <a:rPr lang="ru-RU" dirty="0" smtClean="0"/>
              <a:t> ёй, </a:t>
            </a:r>
            <a:r>
              <a:rPr lang="ru-RU" dirty="0" err="1" smtClean="0"/>
              <a:t>паэт</a:t>
            </a:r>
            <a:r>
              <a:rPr lang="ru-RU" dirty="0" smtClean="0"/>
              <a:t> увесь, </a:t>
            </a:r>
            <a:r>
              <a:rPr lang="ru-RU" dirty="0" err="1" smtClean="0"/>
              <a:t>нібы</a:t>
            </a:r>
            <a:r>
              <a:rPr lang="ru-RU" dirty="0" smtClean="0"/>
              <a:t> на </a:t>
            </a:r>
            <a:r>
              <a:rPr lang="ru-RU" dirty="0" err="1" smtClean="0"/>
              <a:t>далоні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Мая душа не </a:t>
            </a:r>
            <a:r>
              <a:rPr lang="ru-RU" dirty="0" err="1" smtClean="0"/>
              <a:t>прагне</a:t>
            </a:r>
            <a:r>
              <a:rPr lang="ru-RU" dirty="0" smtClean="0"/>
              <a:t> славы,</a:t>
            </a:r>
            <a:br>
              <a:rPr lang="ru-RU" dirty="0" smtClean="0"/>
            </a:br>
            <a:r>
              <a:rPr lang="ru-RU" dirty="0" err="1" smtClean="0"/>
              <a:t>Пакуль</a:t>
            </a:r>
            <a:r>
              <a:rPr lang="ru-RU" dirty="0" smtClean="0"/>
              <a:t> </a:t>
            </a:r>
            <a:r>
              <a:rPr lang="ru-RU" dirty="0" err="1" smtClean="0"/>
              <a:t>жыцця</a:t>
            </a:r>
            <a:r>
              <a:rPr lang="ru-RU" dirty="0" smtClean="0"/>
              <a:t> рака </a:t>
            </a:r>
            <a:r>
              <a:rPr lang="ru-RU" dirty="0" err="1" smtClean="0"/>
              <a:t>цячэ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Мне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радасць</a:t>
            </a:r>
            <a:r>
              <a:rPr lang="ru-RU" dirty="0" smtClean="0"/>
              <a:t> </a:t>
            </a:r>
            <a:r>
              <a:rPr lang="ru-RU" dirty="0" err="1" smtClean="0"/>
              <a:t>людзі</a:t>
            </a:r>
            <a:r>
              <a:rPr lang="ru-RU" dirty="0" smtClean="0"/>
              <a:t>, </a:t>
            </a:r>
            <a:r>
              <a:rPr lang="ru-RU" dirty="0" err="1" smtClean="0"/>
              <a:t>нівы</a:t>
            </a:r>
            <a:r>
              <a:rPr lang="ru-RU" dirty="0" smtClean="0"/>
              <a:t>, травы,</a:t>
            </a:r>
            <a:br>
              <a:rPr lang="ru-RU" dirty="0" smtClean="0"/>
            </a:br>
            <a:r>
              <a:rPr lang="ru-RU" dirty="0" err="1" smtClean="0"/>
              <a:t>Дарога</a:t>
            </a:r>
            <a:r>
              <a:rPr lang="ru-RU" dirty="0" smtClean="0"/>
              <a:t>, 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err="1" smtClean="0"/>
              <a:t>вядзе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Чачэрск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Там мой </a:t>
            </a:r>
            <a:r>
              <a:rPr lang="ru-RU" dirty="0" err="1" smtClean="0"/>
              <a:t>выток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Мая </a:t>
            </a:r>
            <a:r>
              <a:rPr lang="ru-RU" dirty="0" err="1" smtClean="0"/>
              <a:t>калыска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Да болю родная </a:t>
            </a:r>
            <a:r>
              <a:rPr lang="ru-RU" dirty="0" err="1" smtClean="0"/>
              <a:t>зямля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Паклон</a:t>
            </a:r>
            <a:r>
              <a:rPr lang="ru-RU" dirty="0" smtClean="0"/>
              <a:t> </a:t>
            </a:r>
            <a:r>
              <a:rPr lang="ru-RU" dirty="0" err="1" smtClean="0"/>
              <a:t>абсягам</a:t>
            </a:r>
            <a:r>
              <a:rPr lang="ru-RU" dirty="0" smtClean="0"/>
              <a:t> </a:t>
            </a:r>
            <a:r>
              <a:rPr lang="ru-RU" dirty="0" err="1" smtClean="0"/>
              <a:t>шчыры</a:t>
            </a:r>
            <a:r>
              <a:rPr lang="ru-RU" dirty="0" smtClean="0"/>
              <a:t>, </a:t>
            </a:r>
            <a:r>
              <a:rPr lang="ru-RU" dirty="0" err="1" smtClean="0"/>
              <a:t>нізкі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Дзе</a:t>
            </a:r>
            <a:r>
              <a:rPr lang="ru-RU" dirty="0" smtClean="0"/>
              <a:t> </a:t>
            </a:r>
            <a:r>
              <a:rPr lang="ru-RU" dirty="0" err="1" smtClean="0"/>
              <a:t>вершы</a:t>
            </a:r>
            <a:r>
              <a:rPr lang="ru-RU" dirty="0" smtClean="0"/>
              <a:t>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сэрцы</a:t>
            </a:r>
            <a:r>
              <a:rPr lang="ru-RU" dirty="0" smtClean="0"/>
              <a:t> я </a:t>
            </a:r>
            <a:r>
              <a:rPr lang="ru-RU" dirty="0" err="1" smtClean="0"/>
              <a:t>люляў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err="1" smtClean="0"/>
              <a:t>Няхай</a:t>
            </a:r>
            <a:r>
              <a:rPr lang="ru-RU" dirty="0" smtClean="0"/>
              <a:t> </a:t>
            </a:r>
            <a:r>
              <a:rPr lang="ru-RU" dirty="0" err="1" smtClean="0"/>
              <a:t>ляціць</a:t>
            </a:r>
            <a:r>
              <a:rPr lang="ru-RU" dirty="0" smtClean="0"/>
              <a:t> над краем слова,</a:t>
            </a:r>
            <a:br>
              <a:rPr lang="ru-RU" dirty="0" smtClean="0"/>
            </a:br>
            <a:r>
              <a:rPr lang="ru-RU" dirty="0" err="1" smtClean="0"/>
              <a:t>Нібыта</a:t>
            </a:r>
            <a:r>
              <a:rPr lang="ru-RU" dirty="0" smtClean="0"/>
              <a:t> птах у </a:t>
            </a:r>
            <a:r>
              <a:rPr lang="ru-RU" dirty="0" err="1" smtClean="0"/>
              <a:t>сіняву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Не веру </a:t>
            </a:r>
            <a:r>
              <a:rPr lang="ru-RU" dirty="0" err="1" smtClean="0"/>
              <a:t>ў</a:t>
            </a:r>
            <a:r>
              <a:rPr lang="ru-RU" dirty="0" smtClean="0"/>
              <a:t> </a:t>
            </a:r>
            <a:r>
              <a:rPr lang="ru-RU" dirty="0" err="1" smtClean="0"/>
              <a:t>шчасныя</a:t>
            </a:r>
            <a:r>
              <a:rPr lang="ru-RU" dirty="0" smtClean="0"/>
              <a:t> </a:t>
            </a:r>
            <a:r>
              <a:rPr lang="ru-RU" dirty="0" err="1" smtClean="0"/>
              <a:t>падковы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Я </a:t>
            </a:r>
            <a:r>
              <a:rPr lang="ru-RU" dirty="0" err="1" smtClean="0"/>
              <a:t>тым</a:t>
            </a:r>
            <a:r>
              <a:rPr lang="ru-RU" dirty="0" smtClean="0"/>
              <a:t> </a:t>
            </a:r>
            <a:r>
              <a:rPr lang="ru-RU" dirty="0" err="1" smtClean="0"/>
              <a:t>шчаслівы</a:t>
            </a:r>
            <a:r>
              <a:rPr lang="ru-RU" dirty="0" smtClean="0"/>
              <a:t>, </a:t>
            </a:r>
            <a:r>
              <a:rPr lang="ru-RU" dirty="0" err="1" smtClean="0"/>
              <a:t>што</a:t>
            </a:r>
            <a:r>
              <a:rPr lang="ru-RU" dirty="0" smtClean="0"/>
              <a:t> </a:t>
            </a:r>
            <a:r>
              <a:rPr lang="ru-RU" dirty="0" err="1" smtClean="0"/>
              <a:t>жыву</a:t>
            </a:r>
            <a:r>
              <a:rPr lang="ru-RU" dirty="0" smtClean="0"/>
              <a:t>!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F2A368D3035494DA465E43C4C6E389A" ma:contentTypeVersion="0" ma:contentTypeDescription="Создание документа." ma:contentTypeScope="" ma:versionID="d1d54fd65e0c52a0ce3731597e904dc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FAB3B9-A82B-4E5A-95D7-81E2A14D5080}"/>
</file>

<file path=customXml/itemProps2.xml><?xml version="1.0" encoding="utf-8"?>
<ds:datastoreItem xmlns:ds="http://schemas.openxmlformats.org/officeDocument/2006/customXml" ds:itemID="{40F17350-43E1-4BC4-9103-C211B47887AE}"/>
</file>

<file path=customXml/itemProps3.xml><?xml version="1.0" encoding="utf-8"?>
<ds:datastoreItem xmlns:ds="http://schemas.openxmlformats.org/officeDocument/2006/customXml" ds:itemID="{A865CEE5-0795-487C-AF12-88F48A4FDF8A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</TotalTime>
  <Words>239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Міхась Болсун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Міхась болсун</dc:title>
  <dc:creator>Алёна</dc:creator>
  <cp:lastModifiedBy>UZER</cp:lastModifiedBy>
  <cp:revision>7</cp:revision>
  <dcterms:created xsi:type="dcterms:W3CDTF">2013-11-20T22:29:51Z</dcterms:created>
  <dcterms:modified xsi:type="dcterms:W3CDTF">2015-02-03T16:09:28Z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0x0101004F2A368D3035494DA465E43C4C6E389A</vt:lpwstr>
  </property>
</Properties>
</file>