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ppt/tags/tag18.xml" ContentType="application/vnd.openxmlformats-officedocument.presentationml.tag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17.xml" ContentType="application/vnd.openxmlformats-officedocument.presentationml.tags+xml"/>
  <Override PartName="/ppt/tags/tag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009900"/>
    <a:srgbClr val="000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A2D82-7A25-4E1C-A6E4-F905A96630B2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A14C-414C-4FD6-99B6-6DA09724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0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FA14C-414C-4FD6-99B6-6DA097249F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3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DA4A-A53F-482A-8868-C62DB7FA301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4585-3D46-46D2-9FFD-9534A2BE7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DA4A-A53F-482A-8868-C62DB7FA301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4585-3D46-46D2-9FFD-9534A2BE7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DA4A-A53F-482A-8868-C62DB7FA301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4585-3D46-46D2-9FFD-9534A2BE7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DA4A-A53F-482A-8868-C62DB7FA301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4585-3D46-46D2-9FFD-9534A2BE7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DA4A-A53F-482A-8868-C62DB7FA301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4585-3D46-46D2-9FFD-9534A2BE7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DA4A-A53F-482A-8868-C62DB7FA301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4585-3D46-46D2-9FFD-9534A2BE7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DA4A-A53F-482A-8868-C62DB7FA301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4585-3D46-46D2-9FFD-9534A2BE7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DA4A-A53F-482A-8868-C62DB7FA301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4585-3D46-46D2-9FFD-9534A2BE7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DA4A-A53F-482A-8868-C62DB7FA301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4585-3D46-46D2-9FFD-9534A2BE7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DA4A-A53F-482A-8868-C62DB7FA301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4585-3D46-46D2-9FFD-9534A2BE7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DA4A-A53F-482A-8868-C62DB7FA301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4585-3D46-46D2-9FFD-9534A2BE7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DA4A-A53F-482A-8868-C62DB7FA301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34585-3D46-46D2-9FFD-9534A2BE7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071678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</a:rPr>
              <a:t>ЛАРЫСА РАМАНАВА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9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2400" i="1" dirty="0" smtClean="0"/>
              <a:t>Кніга паэзіі складаецца з некалькіх раздзелаў:</a:t>
            </a:r>
            <a:endParaRPr lang="ru-RU" sz="2400" i="1" dirty="0"/>
          </a:p>
        </p:txBody>
      </p:sp>
      <p:pic>
        <p:nvPicPr>
          <p:cNvPr id="5" name="Содержимое 4" descr="P011112_23.4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428736"/>
            <a:ext cx="3008313" cy="4691063"/>
          </a:xfrm>
        </p:spPr>
        <p:txBody>
          <a:bodyPr>
            <a:normAutofit/>
          </a:bodyPr>
          <a:lstStyle/>
          <a:p>
            <a:r>
              <a:rPr lang="be-BY" sz="4000" dirty="0" smtClean="0"/>
              <a:t>Жыцьцё зямное…</a:t>
            </a:r>
          </a:p>
          <a:p>
            <a:r>
              <a:rPr lang="be-BY" sz="4000" dirty="0" smtClean="0"/>
              <a:t>Безгалосая магіла</a:t>
            </a:r>
          </a:p>
          <a:p>
            <a:r>
              <a:rPr lang="be-BY" sz="4000" dirty="0" smtClean="0"/>
              <a:t>Сон на вадзе</a:t>
            </a:r>
          </a:p>
          <a:p>
            <a:r>
              <a:rPr lang="be-BY" sz="4000" dirty="0" smtClean="0"/>
              <a:t>Пераклады</a:t>
            </a:r>
            <a:endParaRPr lang="ru-RU" sz="4000" dirty="0"/>
          </a:p>
        </p:txBody>
      </p:sp>
    </p:spTree>
    <p:custDataLst>
      <p:tags r:id="rId1"/>
    </p:custDataLst>
  </p:cSld>
  <p:clrMapOvr>
    <a:masterClrMapping/>
  </p:clrMapOvr>
  <p:transition advTm="10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 numCol="2">
            <a:normAutofit/>
          </a:bodyPr>
          <a:lstStyle/>
          <a:p>
            <a:r>
              <a:rPr lang="be-BY" sz="40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Яе Слова </a:t>
            </a:r>
            <a:r>
              <a:rPr lang="be-BY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мае далікатны й пяшчотны характар сваёй Аўтаркі, яно натуральнае ў сваім быцьці на нябёсах і сьвятле яблыневага саду; </a:t>
            </a:r>
            <a:br>
              <a:rPr lang="be-BY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3634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be-BY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Яе Радок </a:t>
            </a: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нягучны і пранізьлівы, ён закалыхвае сваёй мелёдыяй і праніцае суровым імпэратывам хараства перадусім,ён разьліты ў паветры, ім дыхаюць пчала і сьнег;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703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be-BY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Яе Рыфма </a:t>
            </a: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гэта шамаценьне крылаў паслухмянага мятліка, які зьбірае пыл з сонечных праменьняў; ён старанна ачышчае люстэрка шчырасьці і сапраўднасьці;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160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be-BY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Яе Верш </a:t>
            </a: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эстэтычны фэномен, ён і ёсьць сама эстэтыка, гармонія і вытанчаная дасканаласьць;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003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 fontScale="90000"/>
          </a:bodyPr>
          <a:lstStyle/>
          <a:p>
            <a:r>
              <a:rPr lang="be-BY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Яе Паэзія </a:t>
            </a: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пакута за кожнае стварэньне, пякучы боль і абарона ад бяды; тут філязофія мае такое ж месца і каштоўнасьць, як ільняная прасьціна для закаханых;</a:t>
            </a:r>
            <a:b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Яе Паэт </a:t>
            </a: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самадастатковы і нікчэмны, ён Дух, які пажарам свайго сэрца ня можа адагрэць уласную душу;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2352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be-BY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Яе Вобраз </a:t>
            </a: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гранічны і невымерны, ён не зьмяшчаецца ў літарах, яго неспадзявана прачытваеш ва ўласных вачах і хаваеш пад кашулю, як самы дарагі абярэг;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644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r>
              <a:rPr lang="be-BY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Яе Зямля </a:t>
            </a: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сьлёзы Бога і аптымізм бабулькі з выселенай вёскі;</a:t>
            </a:r>
            <a:b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Яе Радзіма </a:t>
            </a: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жыве пад гарачынёй зорак, у маленькім птушаняці, сьцежцы праз жыта, в ўздыхах вады;</a:t>
            </a:r>
            <a:b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Яе Сусвет </a:t>
            </a:r>
            <a: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сакральная пякучая замова за нашу Беларусь;</a:t>
            </a:r>
            <a:br>
              <a:rPr lang="be-B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836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be-BY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ЯНА нідзе і ўсюды – </a:t>
            </a:r>
            <a:br>
              <a:rPr lang="be-BY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 паэткай Ларысай Раманавай і ейнымі “Птушкамі і рыбамі” падыходзіш бліжэй да сябе і Адзінага…</a:t>
            </a:r>
            <a:r>
              <a:rPr lang="be-BY" sz="6000" dirty="0" smtClean="0">
                <a:solidFill>
                  <a:srgbClr val="0000D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6000" dirty="0" smtClean="0">
                <a:solidFill>
                  <a:srgbClr val="0000D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2700" i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be-BY" sz="2700" b="1" i="1" dirty="0" smtClean="0">
                <a:latin typeface="Times New Roman" pitchFamily="18" charset="0"/>
                <a:cs typeface="Times New Roman" pitchFamily="18" charset="0"/>
              </a:rPr>
              <a:t>Юля Сальнікава (Прадмова да кнігі                паэзіі “птушкі і рыбы” Ларысы Раманавай) </a:t>
            </a:r>
            <a:endParaRPr lang="ru-RU" sz="2700" b="1" dirty="0"/>
          </a:p>
        </p:txBody>
      </p:sp>
    </p:spTree>
    <p:custDataLst>
      <p:tags r:id="rId1"/>
    </p:custDataLst>
  </p:cSld>
  <p:clrMapOvr>
    <a:masterClrMapping/>
  </p:clrMapOvr>
  <p:transition advTm="1714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i="1" dirty="0" smtClean="0"/>
              <a:t>ПРЭЗЕНТАЦЫЯ КНІГІ “СВЯТАЯ ВАДА”</a:t>
            </a:r>
            <a:endParaRPr lang="ru-RU" b="1" i="1" dirty="0"/>
          </a:p>
        </p:txBody>
      </p:sp>
      <p:pic>
        <p:nvPicPr>
          <p:cNvPr id="4" name="Содержимое 3" descr="2010-04-09a-09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1472" y="1571612"/>
            <a:ext cx="7858180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advTm="49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КАРОТКІЯ ЗВЕСТКІ ЖЫЦЦЯ</a:t>
            </a:r>
            <a:endParaRPr lang="ru-RU" dirty="0"/>
          </a:p>
        </p:txBody>
      </p:sp>
      <p:pic>
        <p:nvPicPr>
          <p:cNvPr id="6" name="Содержимое 5" descr="дд.jpe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43438" y="642918"/>
            <a:ext cx="4071966" cy="62150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28736"/>
            <a:ext cx="3971924" cy="4697427"/>
          </a:xfrm>
        </p:spPr>
        <p:txBody>
          <a:bodyPr/>
          <a:lstStyle/>
          <a:p>
            <a:pPr algn="just"/>
            <a:r>
              <a:rPr lang="ru-RU" sz="1800" b="1" dirty="0" err="1"/>
              <a:t>Ларыса</a:t>
            </a:r>
            <a:r>
              <a:rPr lang="ru-RU" sz="1800" b="1" dirty="0"/>
              <a:t> </a:t>
            </a:r>
            <a:r>
              <a:rPr lang="ru-RU" sz="1800" b="1" dirty="0" err="1"/>
              <a:t>Дзмітрыеўна</a:t>
            </a:r>
            <a:r>
              <a:rPr lang="ru-RU" sz="1800" b="1" dirty="0"/>
              <a:t> </a:t>
            </a:r>
            <a:r>
              <a:rPr lang="ru-RU" sz="1800" b="1" dirty="0" err="1"/>
              <a:t>Раманава</a:t>
            </a:r>
            <a:r>
              <a:rPr lang="ru-RU" sz="1800" b="1" dirty="0"/>
              <a:t>. </a:t>
            </a:r>
            <a:r>
              <a:rPr lang="ru-RU" sz="1800" b="1" dirty="0" err="1"/>
              <a:t>Нарадзілася</a:t>
            </a:r>
            <a:r>
              <a:rPr lang="ru-RU" sz="1800" b="1" dirty="0"/>
              <a:t> 28 </a:t>
            </a:r>
            <a:r>
              <a:rPr lang="ru-RU" sz="1800" b="1" dirty="0" err="1"/>
              <a:t>студзеня</a:t>
            </a:r>
            <a:r>
              <a:rPr lang="ru-RU" sz="1800" b="1" dirty="0"/>
              <a:t> 1968 г. у п.Карма </a:t>
            </a:r>
            <a:r>
              <a:rPr lang="ru-RU" sz="1800" b="1" dirty="0" err="1"/>
              <a:t>Чачэрскага</a:t>
            </a:r>
            <a:r>
              <a:rPr lang="ru-RU" sz="1800" b="1" dirty="0"/>
              <a:t> </a:t>
            </a:r>
            <a:r>
              <a:rPr lang="ru-RU" sz="1800" b="1" dirty="0" err="1"/>
              <a:t>раёну</a:t>
            </a:r>
            <a:r>
              <a:rPr lang="ru-RU" sz="1800" b="1" dirty="0"/>
              <a:t>.</a:t>
            </a:r>
          </a:p>
          <a:p>
            <a:pPr algn="just"/>
            <a:r>
              <a:rPr lang="ru-RU" sz="1800" b="1" dirty="0"/>
              <a:t>Да 1973 г. </a:t>
            </a:r>
            <a:r>
              <a:rPr lang="ru-RU" sz="1800" b="1" dirty="0" err="1"/>
              <a:t>бацькі</a:t>
            </a:r>
            <a:r>
              <a:rPr lang="ru-RU" sz="1800" b="1" dirty="0"/>
              <a:t> </a:t>
            </a:r>
            <a:r>
              <a:rPr lang="ru-RU" sz="1800" b="1" dirty="0" err="1"/>
              <a:t>жылі</a:t>
            </a:r>
            <a:r>
              <a:rPr lang="ru-RU" sz="1800" b="1" dirty="0"/>
              <a:t> </a:t>
            </a:r>
            <a:r>
              <a:rPr lang="ru-RU" sz="1800" b="1" dirty="0" err="1"/>
              <a:t>ў</a:t>
            </a:r>
            <a:r>
              <a:rPr lang="ru-RU" sz="1800" b="1" dirty="0"/>
              <a:t> </a:t>
            </a:r>
            <a:r>
              <a:rPr lang="ru-RU" sz="1800" b="1" dirty="0" err="1"/>
              <a:t>гэтым</a:t>
            </a:r>
            <a:r>
              <a:rPr lang="ru-RU" sz="1800" b="1" dirty="0"/>
              <a:t> </a:t>
            </a:r>
            <a:r>
              <a:rPr lang="ru-RU" sz="1800" b="1" dirty="0" err="1"/>
              <a:t>пасёлку</a:t>
            </a:r>
            <a:r>
              <a:rPr lang="ru-RU" sz="1800" b="1" dirty="0"/>
              <a:t>, </a:t>
            </a:r>
            <a:r>
              <a:rPr lang="ru-RU" sz="1800" b="1" dirty="0" err="1"/>
              <a:t>затым</a:t>
            </a:r>
            <a:r>
              <a:rPr lang="ru-RU" sz="1800" b="1" dirty="0"/>
              <a:t> </a:t>
            </a:r>
            <a:r>
              <a:rPr lang="ru-RU" sz="1800" b="1" dirty="0" err="1"/>
              <a:t>пераехалі</a:t>
            </a:r>
            <a:r>
              <a:rPr lang="ru-RU" sz="1800" b="1" dirty="0"/>
              <a:t> </a:t>
            </a:r>
            <a:r>
              <a:rPr lang="ru-RU" sz="1800" b="1" dirty="0" err="1"/>
              <a:t>ў</a:t>
            </a:r>
            <a:r>
              <a:rPr lang="ru-RU" sz="1800" b="1" dirty="0"/>
              <a:t> в. </a:t>
            </a:r>
            <a:r>
              <a:rPr lang="ru-RU" sz="1800" b="1" dirty="0" err="1"/>
              <a:t>Покаць</a:t>
            </a:r>
            <a:r>
              <a:rPr lang="ru-RU" sz="1800" b="1" dirty="0"/>
              <a:t> </a:t>
            </a:r>
            <a:r>
              <a:rPr lang="ru-RU" sz="1800" b="1" dirty="0" err="1"/>
              <a:t>Чачэрскага</a:t>
            </a:r>
            <a:r>
              <a:rPr lang="ru-RU" sz="1800" b="1" dirty="0"/>
              <a:t> </a:t>
            </a:r>
            <a:r>
              <a:rPr lang="ru-RU" sz="1800" b="1" dirty="0" err="1"/>
              <a:t>раёну</a:t>
            </a:r>
            <a:r>
              <a:rPr lang="ru-RU" sz="1800" b="1" dirty="0"/>
              <a:t>.</a:t>
            </a:r>
          </a:p>
          <a:p>
            <a:pPr algn="just"/>
            <a:r>
              <a:rPr lang="ru-RU" sz="1800" b="1" dirty="0" err="1"/>
              <a:t>Вучылася</a:t>
            </a:r>
            <a:r>
              <a:rPr lang="ru-RU" sz="1800" b="1" dirty="0"/>
              <a:t> </a:t>
            </a:r>
            <a:r>
              <a:rPr lang="ru-RU" sz="1800" b="1" dirty="0" err="1"/>
              <a:t>ў</a:t>
            </a:r>
            <a:r>
              <a:rPr lang="ru-RU" sz="1800" b="1" dirty="0"/>
              <a:t> </a:t>
            </a:r>
            <a:r>
              <a:rPr lang="ru-RU" sz="1800" b="1" dirty="0" err="1"/>
              <a:t>Пакацкой</a:t>
            </a:r>
            <a:r>
              <a:rPr lang="ru-RU" sz="1800" b="1" dirty="0"/>
              <a:t> </a:t>
            </a:r>
            <a:r>
              <a:rPr lang="ru-RU" sz="1800" b="1" dirty="0" err="1"/>
              <a:t>сярэдняй</a:t>
            </a:r>
            <a:r>
              <a:rPr lang="ru-RU" sz="1800" b="1" dirty="0"/>
              <a:t> школе. У 1986 г. </a:t>
            </a:r>
            <a:r>
              <a:rPr lang="ru-RU" sz="1800" b="1" dirty="0" err="1"/>
              <a:t>закончыла</a:t>
            </a:r>
            <a:r>
              <a:rPr lang="ru-RU" sz="1800" b="1" dirty="0"/>
              <a:t> </a:t>
            </a:r>
            <a:r>
              <a:rPr lang="ru-RU" sz="1800" b="1" dirty="0" err="1"/>
              <a:t>Свяцілавіцкую</a:t>
            </a:r>
            <a:r>
              <a:rPr lang="ru-RU" sz="1800" b="1" dirty="0"/>
              <a:t> </a:t>
            </a:r>
            <a:r>
              <a:rPr lang="ru-RU" sz="1800" b="1" dirty="0" err="1"/>
              <a:t>сярэднюю</a:t>
            </a:r>
            <a:r>
              <a:rPr lang="ru-RU" sz="1800" b="1" dirty="0"/>
              <a:t> школу </a:t>
            </a:r>
            <a:r>
              <a:rPr lang="ru-RU" sz="1800" b="1" dirty="0" err="1"/>
              <a:t>Веткаўскага</a:t>
            </a:r>
            <a:r>
              <a:rPr lang="ru-RU" sz="1800" b="1" dirty="0"/>
              <a:t> </a:t>
            </a:r>
            <a:r>
              <a:rPr lang="ru-RU" sz="1800" b="1" dirty="0" err="1"/>
              <a:t>раёну</a:t>
            </a:r>
            <a:r>
              <a:rPr lang="ru-RU" sz="1800" b="1" dirty="0"/>
              <a:t>. </a:t>
            </a:r>
            <a:r>
              <a:rPr lang="ru-RU" sz="1800" b="1" dirty="0" err="1"/>
              <a:t>Працавала</a:t>
            </a:r>
            <a:r>
              <a:rPr lang="ru-RU" sz="1800" b="1" dirty="0"/>
              <a:t> 1 год </a:t>
            </a:r>
            <a:r>
              <a:rPr lang="ru-RU" sz="1800" b="1" dirty="0" err="1"/>
              <a:t>піянерважатай</a:t>
            </a:r>
            <a:r>
              <a:rPr lang="ru-RU" sz="1800" b="1" dirty="0"/>
              <a:t> у </a:t>
            </a:r>
            <a:r>
              <a:rPr lang="ru-RU" sz="1800" b="1" dirty="0" err="1"/>
              <a:t>Пакацкой</a:t>
            </a:r>
            <a:r>
              <a:rPr lang="ru-RU" sz="1800" b="1" dirty="0"/>
              <a:t> СШ. З 1987 г. па 1991 г. </a:t>
            </a:r>
            <a:r>
              <a:rPr lang="ru-RU" sz="1800" b="1" dirty="0" err="1"/>
              <a:t>вучылася</a:t>
            </a:r>
            <a:r>
              <a:rPr lang="ru-RU" sz="1800" b="1" dirty="0"/>
              <a:t> ў </a:t>
            </a:r>
            <a:r>
              <a:rPr lang="ru-RU" sz="1800" b="1" dirty="0" err="1"/>
              <a:t>Г</a:t>
            </a:r>
            <a:r>
              <a:rPr lang="ru-RU" sz="1800" b="1" dirty="0" err="1" smtClean="0"/>
              <a:t>омельскім</a:t>
            </a:r>
            <a:r>
              <a:rPr lang="ru-RU" sz="1800" b="1" dirty="0" smtClean="0"/>
              <a:t> </a:t>
            </a:r>
            <a:r>
              <a:rPr lang="ru-RU" sz="1800" b="1" dirty="0" err="1"/>
              <a:t>дзяржаўным</a:t>
            </a:r>
            <a:r>
              <a:rPr lang="ru-RU" sz="1800" b="1" dirty="0"/>
              <a:t> </a:t>
            </a:r>
            <a:r>
              <a:rPr lang="ru-RU" sz="1800" b="1" dirty="0" err="1"/>
              <a:t>універсітэце</a:t>
            </a:r>
            <a:r>
              <a:rPr lang="ru-RU" sz="1800" b="1" dirty="0"/>
              <a:t>. </a:t>
            </a:r>
            <a:r>
              <a:rPr lang="ru-RU" sz="1800" b="1" dirty="0" err="1"/>
              <a:t>Закончыла</a:t>
            </a:r>
            <a:r>
              <a:rPr lang="ru-RU" sz="1800" b="1" dirty="0"/>
              <a:t> </a:t>
            </a:r>
            <a:r>
              <a:rPr lang="ru-RU" sz="1800" b="1" dirty="0" err="1"/>
              <a:t>аддзяленне</a:t>
            </a:r>
            <a:r>
              <a:rPr lang="ru-RU" sz="1800" b="1" dirty="0"/>
              <a:t> «</a:t>
            </a:r>
            <a:r>
              <a:rPr lang="ru-RU" sz="1800" b="1" dirty="0" err="1"/>
              <a:t>Беларуская</a:t>
            </a:r>
            <a:r>
              <a:rPr lang="ru-RU" sz="1800" b="1" dirty="0"/>
              <a:t> </a:t>
            </a:r>
            <a:r>
              <a:rPr lang="ru-RU" sz="1800" b="1" dirty="0" err="1"/>
              <a:t>і</a:t>
            </a:r>
            <a:r>
              <a:rPr lang="ru-RU" sz="1800" b="1" dirty="0"/>
              <a:t> </a:t>
            </a:r>
            <a:r>
              <a:rPr lang="ru-RU" sz="1800" b="1" dirty="0" err="1"/>
              <a:t>руская</a:t>
            </a:r>
            <a:r>
              <a:rPr lang="ru-RU" sz="1800" b="1" dirty="0"/>
              <a:t> </a:t>
            </a:r>
            <a:r>
              <a:rPr lang="ru-RU" sz="1800" b="1" dirty="0" err="1"/>
              <a:t>мова</a:t>
            </a:r>
            <a:r>
              <a:rPr lang="ru-RU" sz="1800" b="1" dirty="0"/>
              <a:t> </a:t>
            </a:r>
            <a:r>
              <a:rPr lang="ru-RU" sz="1800" b="1" dirty="0" err="1"/>
              <a:t>і</a:t>
            </a:r>
            <a:r>
              <a:rPr lang="ru-RU" sz="1800" b="1" dirty="0"/>
              <a:t> </a:t>
            </a:r>
            <a:r>
              <a:rPr lang="ru-RU" sz="1800" b="1" dirty="0" err="1"/>
              <a:t>літаратура</a:t>
            </a:r>
            <a:r>
              <a:rPr lang="ru-RU" sz="1800" b="1" dirty="0"/>
              <a:t>». У 1991 г. </a:t>
            </a:r>
            <a:r>
              <a:rPr lang="ru-RU" sz="1800" b="1" dirty="0" err="1"/>
              <a:t>нарадзілася</a:t>
            </a:r>
            <a:r>
              <a:rPr lang="ru-RU" sz="1800" b="1" dirty="0"/>
              <a:t> дачка </a:t>
            </a:r>
            <a:r>
              <a:rPr lang="ru-RU" sz="1800" b="1" dirty="0" err="1"/>
              <a:t>Руніта</a:t>
            </a:r>
            <a:r>
              <a:rPr lang="ru-RU" sz="1800" b="1" dirty="0"/>
              <a:t>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418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214578"/>
          </a:xfrm>
        </p:spPr>
        <p:txBody>
          <a:bodyPr>
            <a:noAutofit/>
          </a:bodyPr>
          <a:lstStyle/>
          <a:p>
            <a:r>
              <a:rPr lang="ru-RU" sz="2000" b="1" dirty="0"/>
              <a:t>21 мая 2012 г. у </a:t>
            </a:r>
            <a:r>
              <a:rPr lang="ru-RU" sz="2000" b="1" dirty="0" err="1"/>
              <a:t>Беларускім</a:t>
            </a:r>
            <a:r>
              <a:rPr lang="ru-RU" sz="2000" b="1" dirty="0"/>
              <a:t> </a:t>
            </a:r>
            <a:r>
              <a:rPr lang="ru-RU" sz="2000" b="1" dirty="0" err="1"/>
              <a:t>дзяржаўным</a:t>
            </a:r>
            <a:r>
              <a:rPr lang="ru-RU" sz="2000" b="1" dirty="0"/>
              <a:t> </a:t>
            </a:r>
            <a:r>
              <a:rPr lang="ru-RU" sz="2000" b="1" dirty="0" err="1"/>
              <a:t>універсітэце</a:t>
            </a:r>
            <a:r>
              <a:rPr lang="ru-RU" sz="2000" b="1" dirty="0"/>
              <a:t> культуры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мастацтваў</a:t>
            </a:r>
            <a:r>
              <a:rPr lang="ru-RU" sz="2000" b="1" dirty="0"/>
              <a:t> у межах </a:t>
            </a:r>
            <a:r>
              <a:rPr lang="ru-RU" sz="2000" b="1" dirty="0" err="1"/>
              <a:t>кампаніі</a:t>
            </a:r>
            <a:r>
              <a:rPr lang="ru-RU" sz="2000" b="1" dirty="0"/>
              <a:t> “</a:t>
            </a:r>
            <a:r>
              <a:rPr lang="ru-RU" sz="2000" b="1" dirty="0" err="1"/>
              <a:t>Будзьма</a:t>
            </a:r>
            <a:r>
              <a:rPr lang="ru-RU" sz="2000" b="1" dirty="0"/>
              <a:t> </a:t>
            </a:r>
            <a:r>
              <a:rPr lang="ru-RU" sz="2000" b="1" dirty="0" err="1"/>
              <a:t>беларусамі</a:t>
            </a:r>
            <a:r>
              <a:rPr lang="ru-RU" sz="2000" b="1" dirty="0"/>
              <a:t>!” </a:t>
            </a:r>
            <a:r>
              <a:rPr lang="ru-RU" sz="2000" b="1" dirty="0" err="1"/>
              <a:t>адбылася</a:t>
            </a:r>
            <a:r>
              <a:rPr lang="ru-RU" sz="2000" b="1" dirty="0"/>
              <a:t> </a:t>
            </a:r>
            <a:r>
              <a:rPr lang="ru-RU" sz="2000" b="1" dirty="0" err="1"/>
              <a:t>творчая</a:t>
            </a:r>
            <a:r>
              <a:rPr lang="ru-RU" sz="2000" b="1" dirty="0"/>
              <a:t> </a:t>
            </a:r>
            <a:r>
              <a:rPr lang="ru-RU" sz="2000" b="1" dirty="0" err="1"/>
              <a:t>сустрэча</a:t>
            </a:r>
            <a:r>
              <a:rPr lang="ru-RU" sz="2000" b="1" dirty="0"/>
              <a:t> </a:t>
            </a:r>
            <a:r>
              <a:rPr lang="ru-RU" sz="2000" b="1" dirty="0" err="1"/>
              <a:t>літаратурнай</a:t>
            </a:r>
            <a:r>
              <a:rPr lang="ru-RU" sz="2000" b="1" dirty="0"/>
              <a:t> </a:t>
            </a:r>
            <a:r>
              <a:rPr lang="ru-RU" sz="2000" b="1" dirty="0" err="1"/>
              <a:t>суполкі</a:t>
            </a:r>
            <a:r>
              <a:rPr lang="ru-RU" sz="2000" b="1" dirty="0"/>
              <a:t> “Букет” (</a:t>
            </a:r>
            <a:r>
              <a:rPr lang="ru-RU" sz="2000" b="1" dirty="0" err="1"/>
              <a:t>пры</a:t>
            </a:r>
            <a:r>
              <a:rPr lang="ru-RU" sz="2000" b="1" dirty="0"/>
              <a:t> БДУКМ)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dirty="0" err="1"/>
              <a:t>паэтам</a:t>
            </a:r>
            <a:r>
              <a:rPr lang="ru-RU" sz="2000" b="1" dirty="0"/>
              <a:t> </a:t>
            </a:r>
            <a:r>
              <a:rPr lang="ru-RU" sz="2000" b="1" dirty="0" err="1"/>
              <a:t>Ларысай</a:t>
            </a:r>
            <a:r>
              <a:rPr lang="ru-RU" sz="2000" b="1" dirty="0"/>
              <a:t> </a:t>
            </a:r>
            <a:r>
              <a:rPr lang="ru-RU" sz="2000" b="1" dirty="0" err="1"/>
              <a:t>Раманавай</a:t>
            </a:r>
            <a:r>
              <a:rPr lang="ru-RU" sz="2000" b="1" dirty="0"/>
              <a:t>. </a:t>
            </a:r>
            <a:r>
              <a:rPr lang="ru-RU" sz="2000" b="1" dirty="0" err="1"/>
              <a:t>Нагода</a:t>
            </a:r>
            <a:r>
              <a:rPr lang="ru-RU" sz="2000" b="1" dirty="0"/>
              <a:t> для </a:t>
            </a:r>
            <a:r>
              <a:rPr lang="ru-RU" sz="2000" b="1" dirty="0" err="1"/>
              <a:t>сустрэчы</a:t>
            </a:r>
            <a:r>
              <a:rPr lang="ru-RU" sz="2000" b="1" dirty="0"/>
              <a:t> — </a:t>
            </a:r>
            <a:r>
              <a:rPr lang="ru-RU" sz="2000" b="1" dirty="0" err="1"/>
              <a:t>з’яўленне</a:t>
            </a:r>
            <a:r>
              <a:rPr lang="ru-RU" sz="2000" b="1" dirty="0"/>
              <a:t> </a:t>
            </a:r>
            <a:r>
              <a:rPr lang="ru-RU" sz="2000" b="1" dirty="0" err="1"/>
              <a:t>новай</a:t>
            </a:r>
            <a:r>
              <a:rPr lang="ru-RU" sz="2000" b="1" dirty="0"/>
              <a:t> </a:t>
            </a:r>
            <a:r>
              <a:rPr lang="ru-RU" sz="2000" b="1" dirty="0" err="1"/>
              <a:t>кнігі</a:t>
            </a:r>
            <a:r>
              <a:rPr lang="ru-RU" sz="2000" b="1" dirty="0"/>
              <a:t> </a:t>
            </a:r>
            <a:r>
              <a:rPr lang="ru-RU" sz="2000" b="1" dirty="0" err="1"/>
              <a:t>Ларысы</a:t>
            </a:r>
            <a:r>
              <a:rPr lang="ru-RU" sz="2000" b="1" dirty="0"/>
              <a:t> </a:t>
            </a:r>
            <a:r>
              <a:rPr lang="ru-RU" sz="2000" b="1" dirty="0" err="1"/>
              <a:t>Раманавай</a:t>
            </a:r>
            <a:r>
              <a:rPr lang="ru-RU" sz="2000" b="1" dirty="0"/>
              <a:t> “Святая </a:t>
            </a:r>
            <a:r>
              <a:rPr lang="ru-RU" sz="2000" b="1" dirty="0" err="1"/>
              <a:t>вада</a:t>
            </a:r>
            <a:r>
              <a:rPr lang="ru-RU" sz="2000" b="1" dirty="0"/>
              <a:t>”. </a:t>
            </a:r>
            <a:r>
              <a:rPr lang="ru-RU" sz="2000" b="1" dirty="0" err="1"/>
              <a:t>Кніга</a:t>
            </a:r>
            <a:r>
              <a:rPr lang="ru-RU" sz="2000" b="1" dirty="0"/>
              <a:t> </a:t>
            </a:r>
            <a:r>
              <a:rPr lang="ru-RU" sz="2000" b="1" dirty="0" err="1"/>
              <a:t>выйшла</a:t>
            </a:r>
            <a:r>
              <a:rPr lang="ru-RU" sz="2000" b="1" dirty="0"/>
              <a:t> </a:t>
            </a:r>
            <a:r>
              <a:rPr lang="ru-RU" sz="2000" b="1" dirty="0" err="1"/>
              <a:t>ў</a:t>
            </a:r>
            <a:r>
              <a:rPr lang="ru-RU" sz="2000" b="1" dirty="0"/>
              <a:t> </a:t>
            </a:r>
            <a:r>
              <a:rPr lang="ru-RU" sz="2000" b="1" dirty="0" err="1"/>
              <a:t>менскім</a:t>
            </a:r>
            <a:r>
              <a:rPr lang="ru-RU" sz="2000" b="1" dirty="0"/>
              <a:t> </a:t>
            </a:r>
            <a:r>
              <a:rPr lang="ru-RU" sz="2000" b="1" dirty="0" err="1"/>
              <a:t>выдавецтве</a:t>
            </a:r>
            <a:r>
              <a:rPr lang="ru-RU" sz="2000" b="1" dirty="0"/>
              <a:t> “</a:t>
            </a:r>
            <a:r>
              <a:rPr lang="ru-RU" sz="2000" b="1" dirty="0" err="1"/>
              <a:t>Кнігазбор</a:t>
            </a:r>
            <a:r>
              <a:rPr lang="ru-RU" sz="2000" b="1" dirty="0"/>
              <a:t>” (</a:t>
            </a:r>
            <a:r>
              <a:rPr lang="ru-RU" sz="2000" b="1" dirty="0" err="1"/>
              <a:t>Бібліятэка</a:t>
            </a:r>
            <a:r>
              <a:rPr lang="ru-RU" sz="2000" b="1" dirty="0"/>
              <a:t> </a:t>
            </a:r>
            <a:r>
              <a:rPr lang="ru-RU" sz="2000" b="1" dirty="0" err="1"/>
              <a:t>Саюза</a:t>
            </a:r>
            <a:r>
              <a:rPr lang="ru-RU" sz="2000" b="1" dirty="0"/>
              <a:t> </a:t>
            </a:r>
            <a:r>
              <a:rPr lang="ru-RU" sz="2000" b="1" dirty="0" err="1"/>
              <a:t>беларускіх</a:t>
            </a:r>
            <a:r>
              <a:rPr lang="ru-RU" sz="2000" b="1" dirty="0"/>
              <a:t> </a:t>
            </a:r>
            <a:r>
              <a:rPr lang="ru-RU" sz="2000" b="1" dirty="0" err="1"/>
              <a:t>пісьменнікаў</a:t>
            </a:r>
            <a:r>
              <a:rPr lang="ru-RU" sz="2000" b="1" dirty="0"/>
              <a:t> “</a:t>
            </a:r>
            <a:r>
              <a:rPr lang="ru-RU" sz="2000" b="1" dirty="0" err="1"/>
              <a:t>Кнігарня</a:t>
            </a:r>
            <a:r>
              <a:rPr lang="ru-RU" sz="2000" b="1" dirty="0"/>
              <a:t> </a:t>
            </a:r>
            <a:r>
              <a:rPr lang="ru-RU" sz="2000" b="1" dirty="0" err="1"/>
              <a:t>пісьменніка</a:t>
            </a:r>
            <a:r>
              <a:rPr lang="ru-RU" sz="2000" b="1" dirty="0"/>
              <a:t>”).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Larysa.jpe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2911" y="2428868"/>
            <a:ext cx="7500990" cy="4214842"/>
          </a:xfrm>
        </p:spPr>
      </p:pic>
    </p:spTree>
    <p:custDataLst>
      <p:tags r:id="rId1"/>
    </p:custDataLst>
  </p:cSld>
  <p:clrMapOvr>
    <a:masterClrMapping/>
  </p:clrMapOvr>
  <p:transition advTm="280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4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442915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З </a:t>
            </a:r>
            <a:r>
              <a:rPr lang="ru-RU" b="1" i="1" dirty="0" err="1">
                <a:solidFill>
                  <a:srgbClr val="FFFF00"/>
                </a:solidFill>
              </a:rPr>
              <a:t>апорай</a:t>
            </a:r>
            <a:r>
              <a:rPr lang="ru-RU" b="1" i="1" dirty="0">
                <a:solidFill>
                  <a:srgbClr val="FFFF00"/>
                </a:solidFill>
              </a:rPr>
              <a:t> на </a:t>
            </a:r>
            <a:r>
              <a:rPr lang="ru-RU" b="1" i="1" dirty="0" err="1">
                <a:solidFill>
                  <a:srgbClr val="FFFF00"/>
                </a:solidFill>
              </a:rPr>
              <a:t>традыцыі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ствараць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прыгажэйшым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лепшым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сённяшняе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беларускае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духоўнае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быццё</a:t>
            </a:r>
            <a:r>
              <a:rPr lang="ru-RU" b="1" i="1" dirty="0">
                <a:solidFill>
                  <a:srgbClr val="FFFF00"/>
                </a:solidFill>
              </a:rPr>
              <a:t>; усе </a:t>
            </a:r>
            <a:r>
              <a:rPr lang="ru-RU" b="1" i="1" dirty="0" err="1">
                <a:solidFill>
                  <a:srgbClr val="FFFF00"/>
                </a:solidFill>
              </a:rPr>
              <a:t>пакуты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усё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нядобрае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можна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пераадолець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любоўю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пяшчотай</a:t>
            </a:r>
            <a:r>
              <a:rPr lang="ru-RU" b="1" i="1" dirty="0">
                <a:solidFill>
                  <a:srgbClr val="FFFF00"/>
                </a:solidFill>
              </a:rPr>
              <a:t>, — на такую </a:t>
            </a:r>
            <a:r>
              <a:rPr lang="ru-RU" b="1" i="1" dirty="0" err="1">
                <a:solidFill>
                  <a:srgbClr val="FFFF00"/>
                </a:solidFill>
              </a:rPr>
              <a:t>праграму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настройваюць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многія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вершы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Ларысы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Раманавай</a:t>
            </a:r>
            <a:r>
              <a:rPr lang="ru-RU" b="1" i="1" dirty="0">
                <a:solidFill>
                  <a:srgbClr val="FFFF00"/>
                </a:solidFill>
              </a:rPr>
              <a:t>.</a:t>
            </a:r>
            <a:br>
              <a:rPr lang="ru-RU" b="1" i="1" dirty="0">
                <a:solidFill>
                  <a:srgbClr val="FFFF00"/>
                </a:solidFill>
              </a:rPr>
            </a:b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998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FFFF00"/>
                </a:solidFill>
              </a:rPr>
              <a:t>У “</a:t>
            </a:r>
            <a:r>
              <a:rPr lang="ru-RU" sz="4800" b="1" i="1" dirty="0" err="1">
                <a:solidFill>
                  <a:srgbClr val="FFFF00"/>
                </a:solidFill>
              </a:rPr>
              <a:t>вандроўнай</a:t>
            </a:r>
            <a:r>
              <a:rPr lang="ru-RU" sz="4800" b="1" i="1" dirty="0">
                <a:solidFill>
                  <a:srgbClr val="FFFF00"/>
                </a:solidFill>
              </a:rPr>
              <a:t>” </a:t>
            </a:r>
            <a:r>
              <a:rPr lang="ru-RU" sz="4800" b="1" i="1" dirty="0" err="1">
                <a:solidFill>
                  <a:srgbClr val="FFFF00"/>
                </a:solidFill>
              </a:rPr>
              <a:t>паэзіі</a:t>
            </a:r>
            <a:r>
              <a:rPr lang="ru-RU" sz="4800" b="1" i="1" dirty="0">
                <a:solidFill>
                  <a:srgbClr val="FFFF00"/>
                </a:solidFill>
              </a:rPr>
              <a:t> </a:t>
            </a:r>
            <a:r>
              <a:rPr lang="ru-RU" sz="4800" b="1" i="1" dirty="0" err="1">
                <a:solidFill>
                  <a:srgbClr val="FFFF00"/>
                </a:solidFill>
              </a:rPr>
              <a:t>Ларысы</a:t>
            </a:r>
            <a:r>
              <a:rPr lang="ru-RU" sz="4800" b="1" i="1" dirty="0">
                <a:solidFill>
                  <a:srgbClr val="FFFF00"/>
                </a:solidFill>
              </a:rPr>
              <a:t> </a:t>
            </a:r>
            <a:r>
              <a:rPr lang="ru-RU" sz="4800" b="1" i="1" dirty="0" err="1">
                <a:solidFill>
                  <a:srgbClr val="FFFF00"/>
                </a:solidFill>
              </a:rPr>
              <a:t>Раманавай</a:t>
            </a:r>
            <a:r>
              <a:rPr lang="ru-RU" sz="4800" b="1" i="1" dirty="0">
                <a:solidFill>
                  <a:srgbClr val="FFFF00"/>
                </a:solidFill>
              </a:rPr>
              <a:t> — </a:t>
            </a:r>
            <a:r>
              <a:rPr lang="ru-RU" sz="4800" b="1" i="1" dirty="0" err="1">
                <a:solidFill>
                  <a:srgbClr val="FFFF00"/>
                </a:solidFill>
              </a:rPr>
              <a:t>імкненне</a:t>
            </a:r>
            <a:r>
              <a:rPr lang="ru-RU" sz="4800" b="1" i="1" dirty="0">
                <a:solidFill>
                  <a:srgbClr val="FFFF00"/>
                </a:solidFill>
              </a:rPr>
              <a:t> </a:t>
            </a:r>
            <a:r>
              <a:rPr lang="ru-RU" sz="4800" b="1" i="1" dirty="0" err="1">
                <a:solidFill>
                  <a:srgbClr val="FFFF00"/>
                </a:solidFill>
              </a:rPr>
              <a:t>зведаць</a:t>
            </a:r>
            <a:r>
              <a:rPr lang="ru-RU" sz="4800" b="1" i="1" dirty="0">
                <a:solidFill>
                  <a:srgbClr val="FFFF00"/>
                </a:solidFill>
              </a:rPr>
              <a:t> </a:t>
            </a:r>
            <a:r>
              <a:rPr lang="ru-RU" sz="4800" b="1" i="1" dirty="0" err="1">
                <a:solidFill>
                  <a:srgbClr val="FFFF00"/>
                </a:solidFill>
              </a:rPr>
              <a:t>сутнасць</a:t>
            </a:r>
            <a:r>
              <a:rPr lang="ru-RU" sz="4800" b="1" i="1" dirty="0">
                <a:solidFill>
                  <a:srgbClr val="FFFF00"/>
                </a:solidFill>
              </a:rPr>
              <a:t> </a:t>
            </a:r>
            <a:r>
              <a:rPr lang="ru-RU" sz="4800" b="1" i="1" dirty="0" err="1">
                <a:solidFill>
                  <a:srgbClr val="FFFF00"/>
                </a:solidFill>
              </a:rPr>
              <a:t>рэчаў</a:t>
            </a:r>
            <a:r>
              <a:rPr lang="ru-RU" sz="4800" b="1" i="1" dirty="0">
                <a:solidFill>
                  <a:srgbClr val="FFFF00"/>
                </a:solidFill>
              </a:rPr>
              <a:t>, боль </a:t>
            </a:r>
            <a:r>
              <a:rPr lang="ru-RU" sz="4800" b="1" i="1" dirty="0" err="1">
                <a:solidFill>
                  <a:srgbClr val="FFFF00"/>
                </a:solidFill>
              </a:rPr>
              <a:t>існавання</a:t>
            </a:r>
            <a:r>
              <a:rPr lang="ru-RU" sz="4800" b="1" i="1" dirty="0">
                <a:solidFill>
                  <a:srgbClr val="FFFF00"/>
                </a:solidFill>
              </a:rPr>
              <a:t>, </a:t>
            </a:r>
            <a:r>
              <a:rPr lang="ru-RU" sz="4800" b="1" i="1" dirty="0" err="1">
                <a:solidFill>
                  <a:srgbClr val="FFFF00"/>
                </a:solidFill>
              </a:rPr>
              <a:t>раствораны</a:t>
            </a:r>
            <a:r>
              <a:rPr lang="ru-RU" sz="4800" b="1" i="1" dirty="0">
                <a:solidFill>
                  <a:srgbClr val="FFFF00"/>
                </a:solidFill>
              </a:rPr>
              <a:t> </a:t>
            </a:r>
            <a:r>
              <a:rPr lang="ru-RU" sz="4800" b="1" i="1" dirty="0" err="1">
                <a:solidFill>
                  <a:srgbClr val="FFFF00"/>
                </a:solidFill>
              </a:rPr>
              <a:t>ў</a:t>
            </a:r>
            <a:r>
              <a:rPr lang="ru-RU" sz="4800" b="1" i="1" dirty="0">
                <a:solidFill>
                  <a:srgbClr val="FFFF00"/>
                </a:solidFill>
              </a:rPr>
              <a:t> </a:t>
            </a:r>
            <a:r>
              <a:rPr lang="ru-RU" sz="4800" b="1" i="1" dirty="0" err="1">
                <a:solidFill>
                  <a:srgbClr val="FFFF00"/>
                </a:solidFill>
              </a:rPr>
              <a:t>светабудове</a:t>
            </a:r>
            <a:r>
              <a:rPr lang="ru-RU" sz="4800" b="1" i="1" dirty="0">
                <a:solidFill>
                  <a:srgbClr val="FFFF00"/>
                </a:solidFill>
              </a:rPr>
              <a:t>, </a:t>
            </a:r>
            <a:r>
              <a:rPr lang="ru-RU" sz="4800" b="1" i="1" dirty="0" err="1">
                <a:solidFill>
                  <a:srgbClr val="FFFF00"/>
                </a:solidFill>
              </a:rPr>
              <a:t>спакойная</a:t>
            </a:r>
            <a:r>
              <a:rPr lang="ru-RU" sz="4800" b="1" i="1" dirty="0">
                <a:solidFill>
                  <a:srgbClr val="FFFF00"/>
                </a:solidFill>
              </a:rPr>
              <a:t> </a:t>
            </a:r>
            <a:r>
              <a:rPr lang="ru-RU" sz="4800" b="1" i="1" dirty="0" err="1">
                <a:solidFill>
                  <a:srgbClr val="FFFF00"/>
                </a:solidFill>
              </a:rPr>
              <a:t>радасць</a:t>
            </a:r>
            <a:r>
              <a:rPr lang="ru-RU" sz="4800" b="1" i="1" dirty="0">
                <a:solidFill>
                  <a:srgbClr val="FFFF00"/>
                </a:solidFill>
              </a:rPr>
              <a:t> </a:t>
            </a:r>
            <a:r>
              <a:rPr lang="ru-RU" sz="4800" b="1" i="1" dirty="0" err="1">
                <a:solidFill>
                  <a:srgbClr val="FFFF00"/>
                </a:solidFill>
              </a:rPr>
              <a:t>самоты</a:t>
            </a:r>
            <a:r>
              <a:rPr lang="ru-RU" sz="4800" b="1" i="1" dirty="0">
                <a:solidFill>
                  <a:srgbClr val="FFFF00"/>
                </a:solidFill>
              </a:rPr>
              <a:t>.</a:t>
            </a:r>
            <a:br>
              <a:rPr lang="ru-RU" sz="4800" b="1" i="1" dirty="0">
                <a:solidFill>
                  <a:srgbClr val="FFFF00"/>
                </a:solidFill>
              </a:rPr>
            </a:br>
            <a:endParaRPr lang="ru-RU" sz="4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1607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000792"/>
          </a:xfrm>
        </p:spPr>
        <p:txBody>
          <a:bodyPr>
            <a:normAutofit fontScale="90000"/>
          </a:bodyPr>
          <a:lstStyle/>
          <a:p>
            <a:r>
              <a:rPr lang="ru-RU" sz="2400" b="1" i="1" dirty="0" err="1">
                <a:solidFill>
                  <a:srgbClr val="FF0000"/>
                </a:solidFill>
              </a:rPr>
              <a:t>Пачынаецца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зборнік</a:t>
            </a:r>
            <a:r>
              <a:rPr lang="ru-RU" sz="2400" b="1" i="1" dirty="0">
                <a:solidFill>
                  <a:srgbClr val="FF0000"/>
                </a:solidFill>
              </a:rPr>
              <a:t> вершам, </a:t>
            </a:r>
            <a:r>
              <a:rPr lang="ru-RU" sz="2400" b="1" i="1" dirty="0" err="1">
                <a:solidFill>
                  <a:srgbClr val="FF0000"/>
                </a:solidFill>
              </a:rPr>
              <a:t>прысвечаным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Хвядоры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Хвядосаўне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Халюковай</a:t>
            </a:r>
            <a:r>
              <a:rPr lang="ru-RU" sz="2400" b="1" i="1" dirty="0">
                <a:solidFill>
                  <a:srgbClr val="FF0000"/>
                </a:solidFill>
              </a:rPr>
              <a:t> – </a:t>
            </a:r>
            <a:r>
              <a:rPr lang="ru-RU" sz="2400" b="1" i="1" dirty="0" err="1">
                <a:solidFill>
                  <a:srgbClr val="FF0000"/>
                </a:solidFill>
              </a:rPr>
              <a:t>спявачцы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з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вёскі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Стаўбун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Веткаўскага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раёна</a:t>
            </a:r>
            <a:r>
              <a:rPr lang="ru-RU" sz="2400" b="1" i="1" dirty="0">
                <a:solidFill>
                  <a:srgbClr val="FF0000"/>
                </a:solidFill>
              </a:rPr>
              <a:t>: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 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3100" b="1" dirty="0" err="1">
                <a:solidFill>
                  <a:srgbClr val="FF0000"/>
                </a:solidFill>
              </a:rPr>
              <a:t>Вясна</a:t>
            </a:r>
            <a:r>
              <a:rPr lang="ru-RU" sz="3100" b="1" dirty="0">
                <a:solidFill>
                  <a:srgbClr val="FF0000"/>
                </a:solidFill>
              </a:rPr>
              <a:t>.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 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 err="1">
                <a:solidFill>
                  <a:srgbClr val="FF0000"/>
                </a:solidFill>
              </a:rPr>
              <a:t>Вяслуе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сонца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ў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дом</a:t>
            </a:r>
            <a:r>
              <a:rPr lang="ru-RU" sz="3100" b="1" dirty="0">
                <a:solidFill>
                  <a:srgbClr val="FF0000"/>
                </a:solidFill>
              </a:rPr>
              <a:t> 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у </a:t>
            </a:r>
            <a:r>
              <a:rPr lang="ru-RU" sz="3100" b="1" dirty="0" err="1" smtClean="0">
                <a:solidFill>
                  <a:srgbClr val="FF0000"/>
                </a:solidFill>
              </a:rPr>
              <a:t>чоўне</a:t>
            </a:r>
            <a:r>
              <a:rPr lang="ru-RU" sz="3100" b="1" dirty="0">
                <a:solidFill>
                  <a:srgbClr val="FF0000"/>
                </a:solidFill>
              </a:rPr>
              <a:t> 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па </a:t>
            </a:r>
            <a:r>
              <a:rPr lang="ru-RU" sz="3100" b="1" dirty="0" err="1">
                <a:solidFill>
                  <a:srgbClr val="FF0000"/>
                </a:solidFill>
              </a:rPr>
              <a:t>залатым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блакіце</a:t>
            </a:r>
            <a:r>
              <a:rPr lang="ru-RU" sz="3100" b="1" dirty="0" smtClean="0">
                <a:solidFill>
                  <a:srgbClr val="FF0000"/>
                </a:solidFill>
              </a:rPr>
              <a:t>.</a:t>
            </a:r>
            <a:r>
              <a:rPr lang="ru-RU" sz="3100" b="1" dirty="0">
                <a:solidFill>
                  <a:srgbClr val="FF0000"/>
                </a:solidFill>
              </a:rPr>
              <a:t> 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 err="1">
                <a:solidFill>
                  <a:srgbClr val="FF0000"/>
                </a:solidFill>
              </a:rPr>
              <a:t>Адчыніць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дзверы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толькі</a:t>
            </a:r>
            <a:r>
              <a:rPr lang="ru-RU" sz="3100" b="1" dirty="0">
                <a:solidFill>
                  <a:srgbClr val="FF0000"/>
                </a:solidFill>
              </a:rPr>
              <a:t> той</a:t>
            </a:r>
            <a:r>
              <a:rPr lang="ru-RU" sz="3100" b="1" dirty="0" smtClean="0">
                <a:solidFill>
                  <a:srgbClr val="FF0000"/>
                </a:solidFill>
              </a:rPr>
              <a:t>,</a:t>
            </a:r>
            <a:r>
              <a:rPr lang="ru-RU" sz="3100" b="1" dirty="0">
                <a:solidFill>
                  <a:srgbClr val="FF0000"/>
                </a:solidFill>
              </a:rPr>
              <a:t> 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 err="1">
                <a:solidFill>
                  <a:srgbClr val="FF0000"/>
                </a:solidFill>
              </a:rPr>
              <a:t>Хто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 smtClean="0">
                <a:solidFill>
                  <a:srgbClr val="FF0000"/>
                </a:solidFill>
              </a:rPr>
              <a:t>зможа</a:t>
            </a:r>
            <a:r>
              <a:rPr lang="ru-RU" sz="3100" b="1" dirty="0" smtClean="0">
                <a:solidFill>
                  <a:srgbClr val="FF0000"/>
                </a:solidFill>
              </a:rPr>
              <a:t> сам </a:t>
            </a:r>
            <a:r>
              <a:rPr lang="ru-RU" sz="3100" b="1" dirty="0" err="1">
                <a:solidFill>
                  <a:srgbClr val="FF0000"/>
                </a:solidFill>
              </a:rPr>
              <a:t>раскрыцца</a:t>
            </a:r>
            <a:r>
              <a:rPr lang="ru-RU" sz="3100" b="1" dirty="0" smtClean="0">
                <a:solidFill>
                  <a:srgbClr val="FF0000"/>
                </a:solidFill>
              </a:rPr>
              <a:t>.</a:t>
            </a:r>
            <a:r>
              <a:rPr lang="ru-RU" sz="3100" b="1" dirty="0">
                <a:solidFill>
                  <a:srgbClr val="FF0000"/>
                </a:solidFill>
              </a:rPr>
              <a:t> 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 err="1">
                <a:solidFill>
                  <a:srgbClr val="FF0000"/>
                </a:solidFill>
              </a:rPr>
              <a:t>Разгорне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крылцы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 smtClean="0">
                <a:solidFill>
                  <a:srgbClr val="FF0000"/>
                </a:solidFill>
              </a:rPr>
              <a:t>матылёк</a:t>
            </a: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І </a:t>
            </a:r>
            <a:r>
              <a:rPr lang="ru-RU" sz="3100" b="1" dirty="0" err="1">
                <a:solidFill>
                  <a:srgbClr val="FF0000"/>
                </a:solidFill>
              </a:rPr>
              <a:t>ў</a:t>
            </a:r>
            <a:r>
              <a:rPr lang="ru-RU" sz="3100" b="1" dirty="0">
                <a:solidFill>
                  <a:srgbClr val="FF0000"/>
                </a:solidFill>
              </a:rPr>
              <a:t> танцы </a:t>
            </a:r>
            <a:r>
              <a:rPr lang="ru-RU" sz="3100" b="1" dirty="0" err="1">
                <a:solidFill>
                  <a:srgbClr val="FF0000"/>
                </a:solidFill>
              </a:rPr>
              <a:t>пройдзе</a:t>
            </a:r>
            <a:r>
              <a:rPr lang="ru-RU" sz="3100" b="1" dirty="0">
                <a:solidFill>
                  <a:srgbClr val="FF0000"/>
                </a:solidFill>
              </a:rPr>
              <a:t> над </a:t>
            </a:r>
            <a:r>
              <a:rPr lang="ru-RU" sz="3100" b="1" dirty="0" err="1">
                <a:solidFill>
                  <a:srgbClr val="FF0000"/>
                </a:solidFill>
              </a:rPr>
              <a:t>зямлёю</a:t>
            </a:r>
            <a:r>
              <a:rPr lang="ru-RU" sz="3100" b="1" dirty="0" smtClean="0">
                <a:solidFill>
                  <a:srgbClr val="FF0000"/>
                </a:solidFill>
              </a:rPr>
              <a:t>:</a:t>
            </a:r>
            <a:r>
              <a:rPr lang="ru-RU" sz="3100" b="1" dirty="0">
                <a:solidFill>
                  <a:srgbClr val="FF0000"/>
                </a:solidFill>
              </a:rPr>
              <a:t> 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“Я </a:t>
            </a:r>
            <a:r>
              <a:rPr lang="ru-RU" sz="3100" b="1" dirty="0" err="1">
                <a:solidFill>
                  <a:srgbClr val="FF0000"/>
                </a:solidFill>
              </a:rPr>
              <a:t>пагляджу</a:t>
            </a:r>
            <a:r>
              <a:rPr lang="ru-RU" sz="3100" b="1" dirty="0">
                <a:solidFill>
                  <a:srgbClr val="FF0000"/>
                </a:solidFill>
              </a:rPr>
              <a:t> на </a:t>
            </a:r>
            <a:r>
              <a:rPr lang="ru-RU" sz="3100" b="1" dirty="0" err="1">
                <a:solidFill>
                  <a:srgbClr val="FF0000"/>
                </a:solidFill>
              </a:rPr>
              <a:t>ўсё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здалёк</a:t>
            </a:r>
            <a:r>
              <a:rPr lang="ru-RU" sz="3100" b="1" dirty="0" smtClean="0">
                <a:solidFill>
                  <a:srgbClr val="FF0000"/>
                </a:solidFill>
              </a:rPr>
              <a:t>,</a:t>
            </a:r>
            <a:r>
              <a:rPr lang="ru-RU" sz="3100" b="1" dirty="0">
                <a:solidFill>
                  <a:srgbClr val="FF0000"/>
                </a:solidFill>
              </a:rPr>
              <a:t> 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Я </a:t>
            </a:r>
            <a:r>
              <a:rPr lang="ru-RU" sz="3100" b="1" dirty="0" err="1">
                <a:solidFill>
                  <a:srgbClr val="FF0000"/>
                </a:solidFill>
              </a:rPr>
              <a:t>бездань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назаву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зямлёй</a:t>
            </a:r>
            <a:r>
              <a:rPr lang="ru-RU" sz="3100" b="1" dirty="0">
                <a:solidFill>
                  <a:srgbClr val="FF0000"/>
                </a:solidFill>
              </a:rPr>
              <a:t> сваёю”.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advTm="22496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08313" cy="72705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Час </a:t>
            </a:r>
            <a:r>
              <a:rPr lang="ru-RU" sz="3200" dirty="0" err="1" smtClean="0"/>
              <a:t>прыходзіць</a:t>
            </a:r>
            <a:r>
              <a:rPr lang="ru-RU" sz="32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bBn0f-Gye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5050" y="500042"/>
            <a:ext cx="5111750" cy="58579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785794"/>
            <a:ext cx="2757478" cy="5857916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 </a:t>
            </a:r>
            <a:endParaRPr lang="ru-RU" sz="3500" dirty="0"/>
          </a:p>
          <a:p>
            <a:r>
              <a:rPr lang="ru-RU" sz="5600" b="1" dirty="0" err="1"/>
              <a:t>Ойча</a:t>
            </a:r>
            <a:r>
              <a:rPr lang="ru-RU" sz="5600" b="1" dirty="0"/>
              <a:t> Наш, </a:t>
            </a:r>
            <a:r>
              <a:rPr lang="ru-RU" sz="5600" b="1" dirty="0" err="1"/>
              <a:t>Які</a:t>
            </a:r>
            <a:r>
              <a:rPr lang="ru-RU" sz="5600" b="1" dirty="0"/>
              <a:t> </a:t>
            </a:r>
            <a:r>
              <a:rPr lang="ru-RU" sz="5600" b="1" dirty="0" err="1"/>
              <a:t>ёсць</a:t>
            </a:r>
            <a:r>
              <a:rPr lang="ru-RU" sz="5600" b="1" dirty="0"/>
              <a:t> на небе,</a:t>
            </a:r>
          </a:p>
          <a:p>
            <a:r>
              <a:rPr lang="ru-RU" sz="5600" b="1" dirty="0" err="1"/>
              <a:t>Ойча</a:t>
            </a:r>
            <a:r>
              <a:rPr lang="ru-RU" sz="5600" b="1" dirty="0"/>
              <a:t> Наш, </a:t>
            </a:r>
            <a:r>
              <a:rPr lang="ru-RU" sz="5600" b="1" dirty="0" err="1"/>
              <a:t>Які</a:t>
            </a:r>
            <a:r>
              <a:rPr lang="ru-RU" sz="5600" b="1" dirty="0"/>
              <a:t> на </a:t>
            </a:r>
            <a:r>
              <a:rPr lang="ru-RU" sz="5600" b="1" dirty="0" err="1"/>
              <a:t>зямлі</a:t>
            </a:r>
            <a:r>
              <a:rPr lang="ru-RU" sz="5600" b="1" dirty="0"/>
              <a:t>,</a:t>
            </a:r>
          </a:p>
          <a:p>
            <a:r>
              <a:rPr lang="ru-RU" sz="5600" b="1" dirty="0"/>
              <a:t>хлеб наш </a:t>
            </a:r>
            <a:r>
              <a:rPr lang="ru-RU" sz="5600" b="1" dirty="0" err="1"/>
              <a:t>надзённы</a:t>
            </a:r>
            <a:r>
              <a:rPr lang="ru-RU" sz="5600" b="1" dirty="0"/>
              <a:t> дай нам </a:t>
            </a:r>
            <a:r>
              <a:rPr lang="ru-RU" sz="5600" b="1" dirty="0" err="1"/>
              <a:t>сёння</a:t>
            </a:r>
            <a:endParaRPr lang="ru-RU" sz="5600" b="1" dirty="0"/>
          </a:p>
          <a:p>
            <a:r>
              <a:rPr lang="ru-RU" sz="5600" b="1" dirty="0" err="1"/>
              <a:t>і</a:t>
            </a:r>
            <a:r>
              <a:rPr lang="ru-RU" sz="5600" b="1" dirty="0"/>
              <a:t> даруй нам </a:t>
            </a:r>
            <a:r>
              <a:rPr lang="ru-RU" sz="5600" b="1" dirty="0" err="1"/>
              <a:t>нашы</a:t>
            </a:r>
            <a:r>
              <a:rPr lang="ru-RU" sz="5600" b="1" dirty="0"/>
              <a:t> </a:t>
            </a:r>
            <a:r>
              <a:rPr lang="ru-RU" sz="5600" b="1" dirty="0" err="1"/>
              <a:t>грахі</a:t>
            </a:r>
            <a:r>
              <a:rPr lang="ru-RU" sz="5600" b="1" dirty="0"/>
              <a:t>!</a:t>
            </a:r>
          </a:p>
          <a:p>
            <a:r>
              <a:rPr lang="ru-RU" sz="5600" b="1" dirty="0"/>
              <a:t> </a:t>
            </a:r>
            <a:r>
              <a:rPr lang="ru-RU" sz="5600" b="1" dirty="0" err="1" smtClean="0"/>
              <a:t>Збаў</a:t>
            </a:r>
            <a:r>
              <a:rPr lang="ru-RU" sz="5600" b="1" dirty="0" smtClean="0"/>
              <a:t> </a:t>
            </a:r>
            <a:r>
              <a:rPr lang="ru-RU" sz="5600" b="1" dirty="0"/>
              <a:t>ад </a:t>
            </a:r>
            <a:r>
              <a:rPr lang="ru-RU" sz="5600" b="1" dirty="0" err="1"/>
              <a:t>спакусы</a:t>
            </a:r>
            <a:r>
              <a:rPr lang="ru-RU" sz="5600" b="1" dirty="0"/>
              <a:t> </a:t>
            </a:r>
            <a:r>
              <a:rPr lang="ru-RU" sz="5600" b="1" dirty="0" err="1"/>
              <a:t>мець</a:t>
            </a:r>
            <a:r>
              <a:rPr lang="ru-RU" sz="5600" b="1" dirty="0"/>
              <a:t> </a:t>
            </a:r>
            <a:r>
              <a:rPr lang="ru-RU" sz="5600" b="1" dirty="0" err="1"/>
              <a:t>замнога</a:t>
            </a:r>
            <a:endParaRPr lang="ru-RU" sz="5600" b="1" dirty="0"/>
          </a:p>
          <a:p>
            <a:r>
              <a:rPr lang="ru-RU" sz="5600" b="1" dirty="0" err="1"/>
              <a:t>багаццяў</a:t>
            </a:r>
            <a:r>
              <a:rPr lang="ru-RU" sz="5600" b="1" dirty="0"/>
              <a:t> </a:t>
            </a:r>
            <a:r>
              <a:rPr lang="ru-RU" sz="5600" b="1" dirty="0" err="1"/>
              <a:t>зямных</a:t>
            </a:r>
            <a:r>
              <a:rPr lang="ru-RU" sz="5600" b="1" dirty="0"/>
              <a:t>, усе </a:t>
            </a:r>
            <a:r>
              <a:rPr lang="ru-RU" sz="5600" b="1" dirty="0" err="1"/>
              <a:t>яны</a:t>
            </a:r>
            <a:r>
              <a:rPr lang="ru-RU" sz="5600" b="1" dirty="0"/>
              <a:t> — </a:t>
            </a:r>
            <a:r>
              <a:rPr lang="ru-RU" sz="5600" b="1" dirty="0" err="1"/>
              <a:t>тло</a:t>
            </a:r>
            <a:r>
              <a:rPr lang="ru-RU" sz="5600" b="1" dirty="0"/>
              <a:t>.</a:t>
            </a:r>
          </a:p>
          <a:p>
            <a:r>
              <a:rPr lang="ru-RU" sz="5600" b="1" dirty="0" err="1"/>
              <a:t>Ці</a:t>
            </a:r>
            <a:r>
              <a:rPr lang="ru-RU" sz="5600" b="1" dirty="0"/>
              <a:t> ж, </a:t>
            </a:r>
            <a:r>
              <a:rPr lang="ru-RU" sz="5600" b="1" dirty="0" err="1"/>
              <a:t>Божа</a:t>
            </a:r>
            <a:r>
              <a:rPr lang="ru-RU" sz="5600" b="1" dirty="0"/>
              <a:t>, не </a:t>
            </a:r>
            <a:r>
              <a:rPr lang="ru-RU" sz="5600" b="1" dirty="0" err="1"/>
              <a:t>бачыш</a:t>
            </a:r>
            <a:r>
              <a:rPr lang="ru-RU" sz="5600" b="1" dirty="0"/>
              <a:t>? </a:t>
            </a:r>
            <a:r>
              <a:rPr lang="ru-RU" sz="5600" b="1" dirty="0" err="1"/>
              <a:t>Слабыя</a:t>
            </a:r>
            <a:r>
              <a:rPr lang="ru-RU" sz="5600" b="1" dirty="0"/>
              <a:t> — </a:t>
            </a:r>
            <a:r>
              <a:rPr lang="ru-RU" sz="5600" b="1" dirty="0" err="1"/>
              <a:t>ў</a:t>
            </a:r>
            <a:r>
              <a:rPr lang="ru-RU" sz="5600" b="1" dirty="0"/>
              <a:t> </a:t>
            </a:r>
            <a:r>
              <a:rPr lang="ru-RU" sz="5600" b="1" dirty="0" err="1"/>
              <a:t>дарозе</a:t>
            </a:r>
            <a:r>
              <a:rPr lang="ru-RU" sz="5600" b="1" dirty="0"/>
              <a:t>,</a:t>
            </a:r>
          </a:p>
          <a:p>
            <a:r>
              <a:rPr lang="ru-RU" sz="5600" b="1" dirty="0" err="1"/>
              <a:t>мову</a:t>
            </a:r>
            <a:r>
              <a:rPr lang="ru-RU" sz="5600" b="1" dirty="0"/>
              <a:t> народу аж заняло</a:t>
            </a:r>
            <a:r>
              <a:rPr lang="ru-RU" sz="5600" b="1" dirty="0" smtClean="0"/>
              <a:t>.</a:t>
            </a:r>
            <a:r>
              <a:rPr lang="ru-RU" sz="5600" b="1" dirty="0"/>
              <a:t> </a:t>
            </a:r>
          </a:p>
          <a:p>
            <a:r>
              <a:rPr lang="ru-RU" sz="5600" b="1" dirty="0" err="1"/>
              <a:t>Косіць</a:t>
            </a:r>
            <a:r>
              <a:rPr lang="ru-RU" sz="5600" b="1" dirty="0"/>
              <a:t> </a:t>
            </a:r>
            <a:r>
              <a:rPr lang="ru-RU" sz="5600" b="1" dirty="0" err="1"/>
              <a:t>Чарнобыль</a:t>
            </a:r>
            <a:r>
              <a:rPr lang="ru-RU" sz="5600" b="1" dirty="0"/>
              <a:t> свае </a:t>
            </a:r>
            <a:r>
              <a:rPr lang="ru-RU" sz="5600" b="1" dirty="0" err="1"/>
              <a:t>пакосы</a:t>
            </a:r>
            <a:r>
              <a:rPr lang="ru-RU" sz="5600" b="1" dirty="0"/>
              <a:t> -</a:t>
            </a:r>
          </a:p>
          <a:p>
            <a:r>
              <a:rPr lang="ru-RU" sz="5600" b="1" dirty="0" err="1"/>
              <a:t>і</a:t>
            </a:r>
            <a:r>
              <a:rPr lang="ru-RU" sz="5600" b="1" dirty="0"/>
              <a:t> </a:t>
            </a:r>
            <a:r>
              <a:rPr lang="ru-RU" sz="5600" b="1" dirty="0" err="1"/>
              <a:t>памірае</a:t>
            </a:r>
            <a:r>
              <a:rPr lang="ru-RU" sz="5600" b="1" dirty="0"/>
              <a:t> </a:t>
            </a:r>
            <a:r>
              <a:rPr lang="ru-RU" sz="5600" b="1" dirty="0" err="1"/>
              <a:t>паціху</a:t>
            </a:r>
            <a:r>
              <a:rPr lang="ru-RU" sz="5600" b="1" dirty="0"/>
              <a:t> люд...</a:t>
            </a:r>
          </a:p>
          <a:p>
            <a:r>
              <a:rPr lang="ru-RU" sz="5600" b="1" dirty="0" err="1"/>
              <a:t>Божа</a:t>
            </a:r>
            <a:r>
              <a:rPr lang="ru-RU" sz="5600" b="1" dirty="0"/>
              <a:t> </a:t>
            </a:r>
            <a:r>
              <a:rPr lang="ru-RU" sz="5600" b="1" dirty="0" err="1"/>
              <a:t>мілы</a:t>
            </a:r>
            <a:r>
              <a:rPr lang="ru-RU" sz="5600" b="1" dirty="0"/>
              <a:t>, дай нам </a:t>
            </a:r>
            <a:r>
              <a:rPr lang="ru-RU" sz="5600" b="1" dirty="0" err="1"/>
              <a:t>сілы</a:t>
            </a:r>
            <a:endParaRPr lang="ru-RU" sz="5600" b="1" dirty="0"/>
          </a:p>
          <a:p>
            <a:r>
              <a:rPr lang="ru-RU" sz="5600" b="1" dirty="0" err="1"/>
              <a:t>уратаваць</a:t>
            </a:r>
            <a:r>
              <a:rPr lang="ru-RU" sz="5600" b="1" dirty="0"/>
              <a:t> </a:t>
            </a:r>
            <a:r>
              <a:rPr lang="ru-RU" sz="5600" b="1" dirty="0" err="1"/>
              <a:t>гэты</a:t>
            </a:r>
            <a:r>
              <a:rPr lang="ru-RU" sz="5600" b="1" dirty="0"/>
              <a:t> свет ад </a:t>
            </a:r>
            <a:r>
              <a:rPr lang="ru-RU" sz="5600" b="1" dirty="0" err="1"/>
              <a:t>згуб</a:t>
            </a:r>
            <a:r>
              <a:rPr lang="ru-RU" sz="5600" b="1" dirty="0"/>
              <a:t>!</a:t>
            </a:r>
          </a:p>
          <a:p>
            <a:r>
              <a:rPr lang="ru-RU" sz="5600" b="1" dirty="0" err="1"/>
              <a:t>Божа</a:t>
            </a:r>
            <a:r>
              <a:rPr lang="ru-RU" sz="5600" b="1" dirty="0"/>
              <a:t> </a:t>
            </a:r>
            <a:r>
              <a:rPr lang="ru-RU" sz="5600" b="1" dirty="0" err="1"/>
              <a:t>мілы</a:t>
            </a:r>
            <a:r>
              <a:rPr lang="ru-RU" sz="5600" b="1" dirty="0"/>
              <a:t>, дай нам </a:t>
            </a:r>
            <a:r>
              <a:rPr lang="ru-RU" sz="5600" b="1" dirty="0" err="1"/>
              <a:t>сілы</a:t>
            </a:r>
            <a:endParaRPr lang="ru-RU" sz="5600" b="1" dirty="0"/>
          </a:p>
          <a:p>
            <a:r>
              <a:rPr lang="ru-RU" sz="5600" b="1" dirty="0" err="1"/>
              <a:t>вытрываць</a:t>
            </a:r>
            <a:r>
              <a:rPr lang="ru-RU" sz="5600" b="1" dirty="0"/>
              <a:t> боль </a:t>
            </a:r>
            <a:r>
              <a:rPr lang="ru-RU" sz="5600" b="1" dirty="0" err="1"/>
              <a:t>пакут</a:t>
            </a:r>
            <a:r>
              <a:rPr lang="ru-RU" sz="5600" b="1" dirty="0" smtClean="0"/>
              <a:t>…</a:t>
            </a:r>
            <a:r>
              <a:rPr lang="ru-RU" sz="5600" b="1" dirty="0"/>
              <a:t> </a:t>
            </a:r>
          </a:p>
          <a:p>
            <a:r>
              <a:rPr lang="ru-RU" sz="5600" b="1" dirty="0" err="1"/>
              <a:t>Каго</a:t>
            </a:r>
            <a:r>
              <a:rPr lang="ru-RU" sz="5600" b="1" dirty="0"/>
              <a:t> Ты </a:t>
            </a:r>
            <a:r>
              <a:rPr lang="ru-RU" sz="5600" b="1" dirty="0" err="1"/>
              <a:t>любіш</a:t>
            </a:r>
            <a:r>
              <a:rPr lang="ru-RU" sz="5600" b="1" dirty="0"/>
              <a:t>, </a:t>
            </a:r>
            <a:r>
              <a:rPr lang="ru-RU" sz="5600" b="1" dirty="0" err="1"/>
              <a:t>таго</a:t>
            </a:r>
            <a:r>
              <a:rPr lang="ru-RU" sz="5600" b="1" dirty="0"/>
              <a:t> </a:t>
            </a:r>
            <a:r>
              <a:rPr lang="ru-RU" sz="5600" b="1" dirty="0" err="1"/>
              <a:t>караеш</a:t>
            </a:r>
            <a:r>
              <a:rPr lang="ru-RU" sz="5600" b="1" dirty="0"/>
              <a:t>:</a:t>
            </a:r>
          </a:p>
          <a:p>
            <a:r>
              <a:rPr lang="ru-RU" sz="5600" b="1" dirty="0"/>
              <a:t>час </a:t>
            </a:r>
            <a:r>
              <a:rPr lang="ru-RU" sz="5600" b="1" dirty="0" err="1"/>
              <a:t>прыходзіць</a:t>
            </a:r>
            <a:r>
              <a:rPr lang="ru-RU" sz="5600" b="1" dirty="0"/>
              <a:t> </a:t>
            </a:r>
            <a:r>
              <a:rPr lang="ru-RU" sz="5600" b="1" dirty="0" err="1"/>
              <a:t>збіраць</a:t>
            </a:r>
            <a:r>
              <a:rPr lang="ru-RU" sz="5600" b="1" dirty="0"/>
              <a:t> </a:t>
            </a:r>
            <a:r>
              <a:rPr lang="ru-RU" sz="5600" b="1" dirty="0" err="1"/>
              <a:t>камяні</a:t>
            </a:r>
            <a:r>
              <a:rPr lang="ru-RU" sz="5600" b="1" dirty="0"/>
              <a:t>.</a:t>
            </a:r>
          </a:p>
          <a:p>
            <a:r>
              <a:rPr lang="ru-RU" sz="5600" b="1" dirty="0" err="1"/>
              <a:t>Калі</a:t>
            </a:r>
            <a:r>
              <a:rPr lang="ru-RU" sz="5600" b="1" dirty="0"/>
              <a:t> ж </a:t>
            </a:r>
            <a:r>
              <a:rPr lang="ru-RU" sz="5600" b="1" dirty="0" err="1"/>
              <a:t>застанецца</a:t>
            </a:r>
            <a:r>
              <a:rPr lang="ru-RU" sz="5600" b="1" dirty="0"/>
              <a:t> </a:t>
            </a:r>
            <a:r>
              <a:rPr lang="ru-RU" sz="5600" b="1" dirty="0" err="1"/>
              <a:t>тутэйшы</a:t>
            </a:r>
            <a:r>
              <a:rPr lang="ru-RU" sz="5600" b="1" dirty="0"/>
              <a:t> </a:t>
            </a:r>
            <a:r>
              <a:rPr lang="ru-RU" sz="5600" b="1" dirty="0" err="1"/>
              <a:t>апошні</a:t>
            </a:r>
            <a:r>
              <a:rPr lang="ru-RU" sz="5600" b="1" dirty="0"/>
              <a:t>,—</a:t>
            </a:r>
          </a:p>
          <a:p>
            <a:r>
              <a:rPr lang="ru-RU" sz="5600" b="1" dirty="0"/>
              <a:t>ласкай Сваёю не </a:t>
            </a:r>
            <a:r>
              <a:rPr lang="ru-RU" sz="5600" b="1" dirty="0" err="1"/>
              <a:t>абміні</a:t>
            </a:r>
            <a:endParaRPr lang="ru-RU" sz="5600" b="1" dirty="0"/>
          </a:p>
          <a:p>
            <a:r>
              <a:rPr lang="ru-RU" sz="5600" b="1" dirty="0"/>
              <a:t> </a:t>
            </a:r>
            <a:r>
              <a:rPr lang="ru-RU" sz="5600" b="1" dirty="0" err="1" smtClean="0"/>
              <a:t>гэту</a:t>
            </a:r>
            <a:r>
              <a:rPr lang="ru-RU" sz="5600" b="1" dirty="0" smtClean="0"/>
              <a:t> </a:t>
            </a:r>
            <a:r>
              <a:rPr lang="ru-RU" sz="5600" b="1" dirty="0" err="1"/>
              <a:t>зямлю</a:t>
            </a:r>
            <a:r>
              <a:rPr lang="ru-RU" sz="5600" b="1" dirty="0"/>
              <a:t> </a:t>
            </a:r>
            <a:r>
              <a:rPr lang="ru-RU" sz="5600" b="1" dirty="0" err="1"/>
              <a:t>і</a:t>
            </a:r>
            <a:r>
              <a:rPr lang="ru-RU" sz="5600" b="1" dirty="0"/>
              <a:t> </a:t>
            </a:r>
            <a:r>
              <a:rPr lang="ru-RU" sz="5600" b="1" dirty="0" err="1"/>
              <a:t>яго</a:t>
            </a:r>
            <a:r>
              <a:rPr lang="ru-RU" sz="5600" b="1" dirty="0"/>
              <a:t> </a:t>
            </a:r>
            <a:r>
              <a:rPr lang="ru-RU" sz="5600" b="1" dirty="0" err="1"/>
              <a:t>таксама</a:t>
            </a:r>
            <a:r>
              <a:rPr lang="ru-RU" sz="5600" b="1" dirty="0"/>
              <a:t>;</a:t>
            </a:r>
          </a:p>
          <a:p>
            <a:r>
              <a:rPr lang="ru-RU" sz="5600" b="1" dirty="0"/>
              <a:t>мо’ </a:t>
            </a:r>
            <a:r>
              <a:rPr lang="ru-RU" sz="5600" b="1" dirty="0" err="1"/>
              <a:t>распачне</a:t>
            </a:r>
            <a:r>
              <a:rPr lang="ru-RU" sz="5600" b="1" dirty="0"/>
              <a:t> </a:t>
            </a:r>
            <a:r>
              <a:rPr lang="ru-RU" sz="5600" b="1" dirty="0" err="1"/>
              <a:t>ён</a:t>
            </a:r>
            <a:r>
              <a:rPr lang="ru-RU" sz="5600" b="1" dirty="0"/>
              <a:t> </a:t>
            </a:r>
            <a:r>
              <a:rPr lang="ru-RU" sz="5600" b="1" dirty="0" err="1"/>
              <a:t>сабою</a:t>
            </a:r>
            <a:r>
              <a:rPr lang="ru-RU" sz="5600" b="1" dirty="0"/>
              <a:t> род</a:t>
            </a:r>
          </a:p>
          <a:p>
            <a:r>
              <a:rPr lang="ru-RU" sz="5600" b="1" dirty="0" err="1"/>
              <a:t>людзей</a:t>
            </a:r>
            <a:r>
              <a:rPr lang="ru-RU" sz="5600" b="1" dirty="0"/>
              <a:t> </a:t>
            </a:r>
            <a:r>
              <a:rPr lang="ru-RU" sz="5600" b="1" dirty="0" err="1"/>
              <a:t>беззаганных</a:t>
            </a:r>
            <a:r>
              <a:rPr lang="ru-RU" sz="5600" b="1" dirty="0"/>
              <a:t>, </a:t>
            </a:r>
            <a:r>
              <a:rPr lang="ru-RU" sz="5600" b="1" dirty="0" err="1"/>
              <a:t>моцных</a:t>
            </a:r>
            <a:r>
              <a:rPr lang="ru-RU" sz="5600" b="1" dirty="0"/>
              <a:t>, </a:t>
            </a:r>
            <a:r>
              <a:rPr lang="ru-RU" sz="5600" b="1" dirty="0" err="1"/>
              <a:t>прыгожых</a:t>
            </a:r>
            <a:r>
              <a:rPr lang="ru-RU" sz="5600" b="1" dirty="0"/>
              <a:t>,</a:t>
            </a:r>
          </a:p>
          <a:p>
            <a:r>
              <a:rPr lang="ru-RU" sz="5600" b="1" dirty="0" err="1"/>
              <a:t>хто</a:t>
            </a:r>
            <a:r>
              <a:rPr lang="ru-RU" sz="5600" b="1" dirty="0"/>
              <a:t> не </a:t>
            </a:r>
            <a:r>
              <a:rPr lang="ru-RU" sz="5600" b="1" dirty="0" err="1"/>
              <a:t>збаяўся</a:t>
            </a:r>
            <a:r>
              <a:rPr lang="ru-RU" sz="5600" b="1" dirty="0"/>
              <a:t> б </a:t>
            </a:r>
            <a:r>
              <a:rPr lang="ru-RU" sz="5600" b="1" dirty="0" err="1"/>
              <a:t>ісці</a:t>
            </a:r>
            <a:r>
              <a:rPr lang="ru-RU" sz="5600" b="1" dirty="0"/>
              <a:t> </a:t>
            </a:r>
            <a:r>
              <a:rPr lang="ru-RU" sz="5600" b="1" dirty="0" err="1" smtClean="0"/>
              <a:t>уброд</a:t>
            </a:r>
            <a:r>
              <a:rPr lang="ru-RU" sz="5600" b="1" dirty="0"/>
              <a:t> </a:t>
            </a:r>
          </a:p>
          <a:p>
            <a:r>
              <a:rPr lang="ru-RU" sz="5600" b="1" dirty="0" err="1"/>
              <a:t>плыні</a:t>
            </a:r>
            <a:r>
              <a:rPr lang="ru-RU" sz="5600" b="1" dirty="0"/>
              <a:t> </a:t>
            </a:r>
            <a:r>
              <a:rPr lang="ru-RU" sz="5600" b="1" dirty="0" err="1"/>
              <a:t>вечнай</a:t>
            </a:r>
            <a:r>
              <a:rPr lang="ru-RU" sz="5600" b="1" dirty="0"/>
              <a:t> </a:t>
            </a:r>
            <a:r>
              <a:rPr lang="ru-RU" sz="5600" b="1" dirty="0" err="1"/>
              <a:t>жыцця</a:t>
            </a:r>
            <a:r>
              <a:rPr lang="ru-RU" sz="5600" b="1" dirty="0"/>
              <a:t>…</a:t>
            </a:r>
          </a:p>
          <a:p>
            <a:endParaRPr lang="ru-RU" sz="4300" dirty="0" smtClean="0"/>
          </a:p>
          <a:p>
            <a:endParaRPr lang="ru-RU" sz="4300" dirty="0"/>
          </a:p>
        </p:txBody>
      </p:sp>
    </p:spTree>
    <p:custDataLst>
      <p:tags r:id="rId1"/>
    </p:custDataLst>
  </p:cSld>
  <p:clrMapOvr>
    <a:masterClrMapping/>
  </p:clrMapOvr>
  <p:transition advTm="4780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58204" cy="5643602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chemeClr val="bg1"/>
                </a:solidFill>
              </a:rPr>
              <a:t>Анатолю </a:t>
            </a:r>
            <a:r>
              <a:rPr lang="ru-RU" sz="2000" b="1" i="1" dirty="0" err="1">
                <a:solidFill>
                  <a:schemeClr val="bg1"/>
                </a:solidFill>
              </a:rPr>
              <a:t>Сысу</a:t>
            </a:r>
            <a:r>
              <a:rPr lang="ru-RU" sz="2000" b="1" i="1" dirty="0">
                <a:solidFill>
                  <a:schemeClr val="bg1"/>
                </a:solidFill>
              </a:rPr>
              <a:t/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Сонца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маленькім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ружова-жоўтым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абрыкосам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апускаецца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зранку</a:t>
            </a:r>
            <a:r>
              <a:rPr lang="ru-RU" sz="2000" b="1" i="1" dirty="0">
                <a:solidFill>
                  <a:schemeClr val="bg1"/>
                </a:solidFill>
              </a:rPr>
              <a:t> на </a:t>
            </a:r>
            <a:r>
              <a:rPr lang="ru-RU" sz="2000" b="1" i="1" dirty="0" err="1">
                <a:solidFill>
                  <a:schemeClr val="bg1"/>
                </a:solidFill>
              </a:rPr>
              <a:t>зялёнае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голле</a:t>
            </a:r>
            <a:r>
              <a:rPr lang="ru-RU" sz="2000" b="1" i="1" dirty="0">
                <a:solidFill>
                  <a:schemeClr val="bg1"/>
                </a:solidFill>
              </a:rPr>
              <a:t> каштана.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Гляджу</a:t>
            </a:r>
            <a:r>
              <a:rPr lang="ru-RU" sz="2000" b="1" i="1" dirty="0">
                <a:solidFill>
                  <a:schemeClr val="bg1"/>
                </a:solidFill>
              </a:rPr>
              <a:t> на </a:t>
            </a:r>
            <a:r>
              <a:rPr lang="ru-RU" sz="2000" b="1" i="1" dirty="0" err="1">
                <a:solidFill>
                  <a:schemeClr val="bg1"/>
                </a:solidFill>
              </a:rPr>
              <a:t>твае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рукі</a:t>
            </a:r>
            <a:r>
              <a:rPr lang="ru-RU" sz="2000" b="1" i="1" dirty="0">
                <a:solidFill>
                  <a:schemeClr val="bg1"/>
                </a:solidFill>
              </a:rPr>
              <a:t>. </a:t>
            </a:r>
            <a:r>
              <a:rPr lang="ru-RU" sz="2000" b="1" i="1" dirty="0" err="1">
                <a:solidFill>
                  <a:schemeClr val="bg1"/>
                </a:solidFill>
              </a:rPr>
              <a:t>Шчылінкі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кропкі</a:t>
            </a:r>
            <a:r>
              <a:rPr lang="ru-RU" sz="2000" b="1" i="1" dirty="0">
                <a:solidFill>
                  <a:schemeClr val="bg1"/>
                </a:solidFill>
              </a:rPr>
              <a:t> на </a:t>
            </a:r>
            <a:r>
              <a:rPr lang="ru-RU" sz="2000" b="1" i="1" dirty="0" err="1">
                <a:solidFill>
                  <a:schemeClr val="bg1"/>
                </a:solidFill>
              </a:rPr>
              <a:t>паверхні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скуры</a:t>
            </a:r>
            <a:r>
              <a:rPr lang="ru-RU" sz="2000" b="1" i="1" dirty="0">
                <a:solidFill>
                  <a:schemeClr val="bg1"/>
                </a:solidFill>
              </a:rPr>
              <a:t> – </a:t>
            </a:r>
            <a:r>
              <a:rPr lang="ru-RU" sz="2000" b="1" i="1" dirty="0" err="1">
                <a:solidFill>
                  <a:schemeClr val="bg1"/>
                </a:solidFill>
              </a:rPr>
              <a:t>гэта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твае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крокі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гэта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сцежкі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перамогі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падзенні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што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даваліся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праз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перашкоды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адваротнага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руху</a:t>
            </a:r>
            <a:r>
              <a:rPr lang="ru-RU" sz="2000" b="1" i="1" dirty="0">
                <a:solidFill>
                  <a:schemeClr val="bg1"/>
                </a:solidFill>
              </a:rPr>
              <a:t>. </a:t>
            </a:r>
            <a:r>
              <a:rPr lang="ru-RU" sz="2000" b="1" i="1" dirty="0" err="1">
                <a:solidFill>
                  <a:schemeClr val="bg1"/>
                </a:solidFill>
              </a:rPr>
              <a:t>Іх</a:t>
            </a:r>
            <a:r>
              <a:rPr lang="ru-RU" sz="2000" b="1" i="1" dirty="0">
                <a:solidFill>
                  <a:schemeClr val="bg1"/>
                </a:solidFill>
              </a:rPr>
              <a:t> так </a:t>
            </a:r>
            <a:r>
              <a:rPr lang="ru-RU" sz="2000" b="1" i="1" dirty="0" err="1">
                <a:solidFill>
                  <a:schemeClr val="bg1"/>
                </a:solidFill>
              </a:rPr>
              <a:t>многа</a:t>
            </a:r>
            <a:r>
              <a:rPr lang="ru-RU" sz="2000" b="1" i="1" dirty="0">
                <a:solidFill>
                  <a:schemeClr val="bg1"/>
                </a:solidFill>
              </a:rPr>
              <a:t>!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Цябе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нібыта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цара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Ітакі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заўсёды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цягнула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дакрануцца</a:t>
            </a:r>
            <a:r>
              <a:rPr lang="ru-RU" sz="2000" b="1" i="1" dirty="0">
                <a:solidFill>
                  <a:schemeClr val="bg1"/>
                </a:solidFill>
              </a:rPr>
              <a:t> рукой да </a:t>
            </a:r>
            <a:r>
              <a:rPr lang="ru-RU" sz="2000" b="1" i="1" dirty="0" err="1">
                <a:solidFill>
                  <a:schemeClr val="bg1"/>
                </a:solidFill>
              </a:rPr>
              <a:t>далячыняў</a:t>
            </a:r>
            <a:r>
              <a:rPr lang="ru-RU" sz="2000" b="1" i="1" dirty="0">
                <a:solidFill>
                  <a:schemeClr val="bg1"/>
                </a:solidFill>
              </a:rPr>
              <a:t> неба, да </a:t>
            </a:r>
            <a:r>
              <a:rPr lang="ru-RU" sz="2000" b="1" i="1" dirty="0" err="1">
                <a:solidFill>
                  <a:schemeClr val="bg1"/>
                </a:solidFill>
              </a:rPr>
              <a:t>якіх</a:t>
            </a:r>
            <a:r>
              <a:rPr lang="ru-RU" sz="2000" b="1" i="1" dirty="0">
                <a:solidFill>
                  <a:schemeClr val="bg1"/>
                </a:solidFill>
              </a:rPr>
              <a:t> ты </a:t>
            </a:r>
            <a:r>
              <a:rPr lang="ru-RU" sz="2000" b="1" i="1" dirty="0" err="1">
                <a:solidFill>
                  <a:schemeClr val="bg1"/>
                </a:solidFill>
              </a:rPr>
              <a:t>плыў</a:t>
            </a:r>
            <a:r>
              <a:rPr lang="ru-RU" sz="2000" b="1" i="1" dirty="0">
                <a:solidFill>
                  <a:schemeClr val="bg1"/>
                </a:solidFill>
              </a:rPr>
              <a:t> у </a:t>
            </a:r>
            <a:r>
              <a:rPr lang="ru-RU" sz="2000" b="1" i="1" dirty="0" err="1">
                <a:solidFill>
                  <a:schemeClr val="bg1"/>
                </a:solidFill>
              </a:rPr>
              <a:t>чоўнах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што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пралеглі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двойчы</a:t>
            </a:r>
            <a:r>
              <a:rPr lang="ru-RU" sz="2000" b="1" i="1" dirty="0">
                <a:solidFill>
                  <a:schemeClr val="bg1"/>
                </a:solidFill>
              </a:rPr>
              <a:t> на фалангах </a:t>
            </a:r>
            <a:r>
              <a:rPr lang="ru-RU" sz="2000" b="1" i="1" dirty="0" err="1">
                <a:solidFill>
                  <a:schemeClr val="bg1"/>
                </a:solidFill>
              </a:rPr>
              <a:t>пальцаў</a:t>
            </a:r>
            <a:r>
              <a:rPr lang="ru-RU" sz="2000" b="1" i="1" dirty="0">
                <a:solidFill>
                  <a:schemeClr val="bg1"/>
                </a:solidFill>
              </a:rPr>
              <a:t> рук </a:t>
            </a:r>
            <a:r>
              <a:rPr lang="ru-RU" sz="2000" b="1" i="1" dirty="0" err="1">
                <a:solidFill>
                  <a:schemeClr val="bg1"/>
                </a:solidFill>
              </a:rPr>
              <a:t>і</a:t>
            </a:r>
            <a:r>
              <a:rPr lang="ru-RU" sz="2000" b="1" i="1" dirty="0">
                <a:solidFill>
                  <a:schemeClr val="bg1"/>
                </a:solidFill>
              </a:rPr>
              <a:t> ног.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Ды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толькі</a:t>
            </a:r>
            <a:r>
              <a:rPr lang="ru-RU" sz="2000" b="1" i="1" dirty="0">
                <a:solidFill>
                  <a:schemeClr val="bg1"/>
                </a:solidFill>
              </a:rPr>
              <a:t> ж узор </a:t>
            </a:r>
            <a:r>
              <a:rPr lang="ru-RU" sz="2000" b="1" i="1" dirty="0" err="1">
                <a:solidFill>
                  <a:schemeClr val="bg1"/>
                </a:solidFill>
              </a:rPr>
              <a:t>тваёй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скуры</a:t>
            </a:r>
            <a:r>
              <a:rPr lang="ru-RU" sz="2000" b="1" i="1" dirty="0">
                <a:solidFill>
                  <a:schemeClr val="bg1"/>
                </a:solidFill>
              </a:rPr>
              <a:t> – </a:t>
            </a:r>
            <a:r>
              <a:rPr lang="ru-RU" sz="2000" b="1" i="1" dirty="0" err="1">
                <a:solidFill>
                  <a:schemeClr val="bg1"/>
                </a:solidFill>
              </a:rPr>
              <a:t>узор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зямлі</a:t>
            </a:r>
            <a:r>
              <a:rPr lang="ru-RU" sz="2000" b="1" i="1" dirty="0">
                <a:solidFill>
                  <a:schemeClr val="bg1"/>
                </a:solidFill>
              </a:rPr>
              <a:t>: сетка, </a:t>
            </a:r>
            <a:r>
              <a:rPr lang="ru-RU" sz="2000" b="1" i="1" dirty="0" err="1">
                <a:solidFill>
                  <a:schemeClr val="bg1"/>
                </a:solidFill>
              </a:rPr>
              <a:t>мярэжка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ўлоў</a:t>
            </a:r>
            <a:r>
              <a:rPr lang="ru-RU" sz="2000" b="1" i="1" dirty="0">
                <a:solidFill>
                  <a:schemeClr val="bg1"/>
                </a:solidFill>
              </a:rPr>
              <a:t>; </a:t>
            </a:r>
            <a:r>
              <a:rPr lang="ru-RU" sz="2000" b="1" i="1" dirty="0" err="1">
                <a:solidFill>
                  <a:schemeClr val="bg1"/>
                </a:solidFill>
              </a:rPr>
              <a:t>зямля</a:t>
            </a:r>
            <a:r>
              <a:rPr lang="ru-RU" sz="2000" b="1" i="1" dirty="0">
                <a:solidFill>
                  <a:schemeClr val="bg1"/>
                </a:solidFill>
              </a:rPr>
              <a:t> – </a:t>
            </a:r>
            <a:r>
              <a:rPr lang="ru-RU" sz="2000" b="1" i="1" dirty="0" err="1">
                <a:solidFill>
                  <a:schemeClr val="bg1"/>
                </a:solidFill>
              </a:rPr>
              <a:t>Берагіня</a:t>
            </a:r>
            <a:r>
              <a:rPr lang="ru-RU" sz="2000" b="1" i="1" dirty="0">
                <a:solidFill>
                  <a:schemeClr val="bg1"/>
                </a:solidFill>
              </a:rPr>
              <a:t> с в а ё </a:t>
            </a:r>
            <a:r>
              <a:rPr lang="ru-RU" sz="2000" b="1" i="1" dirty="0" err="1">
                <a:solidFill>
                  <a:schemeClr val="bg1"/>
                </a:solidFill>
              </a:rPr>
              <a:t>беражэ</a:t>
            </a:r>
            <a:r>
              <a:rPr lang="ru-RU" sz="2000" b="1" i="1" dirty="0">
                <a:solidFill>
                  <a:schemeClr val="bg1"/>
                </a:solidFill>
              </a:rPr>
              <a:t>. Так </a:t>
            </a:r>
            <a:r>
              <a:rPr lang="ru-RU" sz="2000" b="1" i="1" dirty="0" err="1">
                <a:solidFill>
                  <a:schemeClr val="bg1"/>
                </a:solidFill>
              </a:rPr>
              <a:t>бераг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зберагае</a:t>
            </a:r>
            <a:r>
              <a:rPr lang="ru-RU" sz="2000" b="1" i="1" dirty="0">
                <a:solidFill>
                  <a:schemeClr val="bg1"/>
                </a:solidFill>
              </a:rPr>
              <a:t> раку.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 А </a:t>
            </a:r>
            <a:r>
              <a:rPr lang="ru-RU" sz="2000" b="1" i="1" dirty="0" err="1">
                <a:solidFill>
                  <a:schemeClr val="bg1"/>
                </a:solidFill>
              </a:rPr>
              <a:t>чалавек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гэткі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маленькі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палявік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або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лесавік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або</a:t>
            </a:r>
            <a:r>
              <a:rPr lang="ru-RU" sz="2000" b="1" i="1" dirty="0">
                <a:solidFill>
                  <a:schemeClr val="bg1"/>
                </a:solidFill>
              </a:rPr>
              <a:t> той, </a:t>
            </a:r>
            <a:r>
              <a:rPr lang="ru-RU" sz="2000" b="1" i="1" dirty="0" err="1">
                <a:solidFill>
                  <a:schemeClr val="bg1"/>
                </a:solidFill>
              </a:rPr>
              <a:t>што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жыве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ў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чалавейніку</a:t>
            </a:r>
            <a:r>
              <a:rPr lang="ru-RU" sz="2000" b="1" i="1" dirty="0">
                <a:solidFill>
                  <a:schemeClr val="bg1"/>
                </a:solidFill>
              </a:rPr>
              <a:t> – </a:t>
            </a:r>
            <a:r>
              <a:rPr lang="ru-RU" sz="2000" b="1" i="1" dirty="0" err="1">
                <a:solidFill>
                  <a:schemeClr val="bg1"/>
                </a:solidFill>
              </a:rPr>
              <a:t>вялікім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горадзе-агародзе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вартуе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нябёсы</a:t>
            </a:r>
            <a:r>
              <a:rPr lang="ru-RU" sz="2000" b="1" i="1" dirty="0">
                <a:solidFill>
                  <a:schemeClr val="bg1"/>
                </a:solidFill>
              </a:rPr>
              <a:t>: “Не </a:t>
            </a:r>
            <a:r>
              <a:rPr lang="ru-RU" sz="2000" b="1" i="1" dirty="0" err="1">
                <a:solidFill>
                  <a:schemeClr val="bg1"/>
                </a:solidFill>
              </a:rPr>
              <a:t>трэба</a:t>
            </a:r>
            <a:r>
              <a:rPr lang="ru-RU" sz="2000" b="1" i="1" dirty="0">
                <a:solidFill>
                  <a:schemeClr val="bg1"/>
                </a:solidFill>
              </a:rPr>
              <a:t> вам </a:t>
            </a:r>
            <a:r>
              <a:rPr lang="ru-RU" sz="2000" b="1" i="1" dirty="0" err="1">
                <a:solidFill>
                  <a:schemeClr val="bg1"/>
                </a:solidFill>
              </a:rPr>
              <a:t>падаць</a:t>
            </a:r>
            <a:r>
              <a:rPr lang="ru-RU" sz="2000" b="1" i="1" dirty="0">
                <a:solidFill>
                  <a:schemeClr val="bg1"/>
                </a:solidFill>
              </a:rPr>
              <a:t>! </a:t>
            </a:r>
            <a:r>
              <a:rPr lang="ru-RU" sz="2000" b="1" i="1" dirty="0" err="1">
                <a:solidFill>
                  <a:schemeClr val="bg1"/>
                </a:solidFill>
              </a:rPr>
              <a:t>Дыхайце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роўна</a:t>
            </a:r>
            <a:r>
              <a:rPr lang="ru-RU" sz="2000" b="1" i="1" dirty="0">
                <a:solidFill>
                  <a:schemeClr val="bg1"/>
                </a:solidFill>
              </a:rPr>
              <a:t>, на </a:t>
            </a:r>
            <a:r>
              <a:rPr lang="ru-RU" sz="2000" b="1" i="1" dirty="0" err="1">
                <a:solidFill>
                  <a:schemeClr val="bg1"/>
                </a:solidFill>
              </a:rPr>
              <a:t>поўныя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грудзі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нябесныя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зямныя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аблачынкі</a:t>
            </a:r>
            <a:r>
              <a:rPr lang="ru-RU" sz="2000" b="1" i="1" dirty="0">
                <a:solidFill>
                  <a:schemeClr val="bg1"/>
                </a:solidFill>
              </a:rPr>
              <a:t>. </a:t>
            </a:r>
            <a:r>
              <a:rPr lang="ru-RU" sz="2000" b="1" i="1" dirty="0" err="1">
                <a:solidFill>
                  <a:schemeClr val="bg1"/>
                </a:solidFill>
              </a:rPr>
              <a:t>Гарыце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нябесныя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зямныя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вогнішчы</a:t>
            </a:r>
            <a:r>
              <a:rPr lang="ru-RU" sz="2000" b="1" i="1" dirty="0">
                <a:solidFill>
                  <a:schemeClr val="bg1"/>
                </a:solidFill>
              </a:rPr>
              <a:t>! </a:t>
            </a:r>
            <a:r>
              <a:rPr lang="ru-RU" sz="2000" b="1" i="1" dirty="0" err="1">
                <a:solidFill>
                  <a:schemeClr val="bg1"/>
                </a:solidFill>
              </a:rPr>
              <a:t>Бо</a:t>
            </a:r>
            <a:r>
              <a:rPr lang="ru-RU" sz="2000" b="1" i="1" dirty="0">
                <a:solidFill>
                  <a:schemeClr val="bg1"/>
                </a:solidFill>
              </a:rPr>
              <a:t> як </a:t>
            </a:r>
            <a:r>
              <a:rPr lang="ru-RU" sz="2000" b="1" i="1" dirty="0" err="1">
                <a:solidFill>
                  <a:schemeClr val="bg1"/>
                </a:solidFill>
              </a:rPr>
              <a:t>тады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жыць</a:t>
            </a:r>
            <a:r>
              <a:rPr lang="ru-RU" sz="2000" b="1" i="1" dirty="0">
                <a:solidFill>
                  <a:schemeClr val="bg1"/>
                </a:solidFill>
              </a:rPr>
              <a:t> – без </a:t>
            </a:r>
            <a:r>
              <a:rPr lang="ru-RU" sz="2000" b="1" i="1" dirty="0" err="1">
                <a:solidFill>
                  <a:schemeClr val="bg1"/>
                </a:solidFill>
              </a:rPr>
              <a:t>Зямлі</a:t>
            </a:r>
            <a:r>
              <a:rPr lang="ru-RU" sz="2000" b="1" i="1" dirty="0">
                <a:solidFill>
                  <a:schemeClr val="bg1"/>
                </a:solidFill>
              </a:rPr>
              <a:t>?”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 Так </a:t>
            </a:r>
            <a:r>
              <a:rPr lang="ru-RU" sz="2000" b="1" i="1" dirty="0" err="1">
                <a:solidFill>
                  <a:schemeClr val="bg1"/>
                </a:solidFill>
              </a:rPr>
              <a:t>павучок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ледзь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прыкметны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воку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жыве</a:t>
            </a:r>
            <a:r>
              <a:rPr lang="ru-RU" sz="2000" b="1" i="1" dirty="0">
                <a:solidFill>
                  <a:schemeClr val="bg1"/>
                </a:solidFill>
              </a:rPr>
              <a:t> да </a:t>
            </a:r>
            <a:r>
              <a:rPr lang="ru-RU" sz="2000" b="1" i="1" dirty="0" err="1">
                <a:solidFill>
                  <a:schemeClr val="bg1"/>
                </a:solidFill>
              </a:rPr>
              <a:t>апошняга</a:t>
            </a:r>
            <a:r>
              <a:rPr lang="ru-RU" sz="2000" b="1" i="1" dirty="0">
                <a:solidFill>
                  <a:schemeClr val="bg1"/>
                </a:solidFill>
              </a:rPr>
              <a:t> ля </a:t>
            </a:r>
            <a:r>
              <a:rPr lang="ru-RU" sz="2000" b="1" i="1" dirty="0" err="1">
                <a:solidFill>
                  <a:schemeClr val="bg1"/>
                </a:solidFill>
              </a:rPr>
              <a:t>засохлай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кветкі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бо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пахне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яна</a:t>
            </a:r>
            <a:r>
              <a:rPr lang="ru-RU" sz="2000" b="1" i="1" dirty="0">
                <a:solidFill>
                  <a:schemeClr val="bg1"/>
                </a:solidFill>
              </a:rPr>
              <a:t> яму </a:t>
            </a:r>
            <a:r>
              <a:rPr lang="ru-RU" sz="2000" b="1" i="1" dirty="0" err="1">
                <a:solidFill>
                  <a:schemeClr val="bg1"/>
                </a:solidFill>
              </a:rPr>
              <a:t>палыном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і</a:t>
            </a:r>
            <a:r>
              <a:rPr lang="ru-RU" sz="2000" b="1" i="1" dirty="0">
                <a:solidFill>
                  <a:schemeClr val="bg1"/>
                </a:solidFill>
              </a:rPr>
              <a:t> мёдам, </a:t>
            </a:r>
            <a:r>
              <a:rPr lang="ru-RU" sz="2000" b="1" i="1" dirty="0" err="1">
                <a:solidFill>
                  <a:schemeClr val="bg1"/>
                </a:solidFill>
              </a:rPr>
              <a:t>ранейшым</a:t>
            </a:r>
            <a:r>
              <a:rPr lang="ru-RU" sz="2000" b="1" i="1" dirty="0">
                <a:solidFill>
                  <a:schemeClr val="bg1"/>
                </a:solidFill>
              </a:rPr>
              <a:t> домам. </a:t>
            </a:r>
            <a:r>
              <a:rPr lang="ru-RU" sz="2000" b="1" i="1" dirty="0" err="1">
                <a:solidFill>
                  <a:schemeClr val="bg1"/>
                </a:solidFill>
              </a:rPr>
              <a:t>Нібы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старажытны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індзеец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зберагае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павук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успаміны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пра</a:t>
            </a:r>
            <a:r>
              <a:rPr lang="ru-RU" sz="2000" b="1" i="1" dirty="0">
                <a:solidFill>
                  <a:schemeClr val="bg1"/>
                </a:solidFill>
              </a:rPr>
              <a:t> сны </a:t>
            </a:r>
            <a:r>
              <a:rPr lang="ru-RU" sz="2000" b="1" i="1" dirty="0" err="1">
                <a:solidFill>
                  <a:schemeClr val="bg1"/>
                </a:solidFill>
              </a:rPr>
              <a:t>ды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сны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успамінаў</a:t>
            </a:r>
            <a:r>
              <a:rPr lang="ru-RU" sz="2000" b="1" i="1" dirty="0">
                <a:solidFill>
                  <a:schemeClr val="bg1"/>
                </a:solidFill>
              </a:rPr>
              <a:t>.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Побач</a:t>
            </a:r>
            <a:r>
              <a:rPr lang="ru-RU" sz="2000" b="1" i="1" dirty="0">
                <a:solidFill>
                  <a:schemeClr val="bg1"/>
                </a:solidFill>
              </a:rPr>
              <a:t>. </a:t>
            </a:r>
            <a:r>
              <a:rPr lang="ru-RU" sz="2000" b="1" i="1" dirty="0" err="1">
                <a:solidFill>
                  <a:schemeClr val="bg1"/>
                </a:solidFill>
              </a:rPr>
              <a:t>Побач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</a:t>
            </a:r>
            <a:r>
              <a:rPr lang="ru-RU" sz="2000" b="1" i="1" dirty="0">
                <a:solidFill>
                  <a:schemeClr val="bg1"/>
                </a:solidFill>
              </a:rPr>
              <a:t> ёй, </a:t>
            </a:r>
            <a:r>
              <a:rPr lang="ru-RU" sz="2000" b="1" i="1" dirty="0" err="1">
                <a:solidFill>
                  <a:schemeClr val="bg1"/>
                </a:solidFill>
              </a:rPr>
              <a:t>кветкай</a:t>
            </a:r>
            <a:r>
              <a:rPr lang="ru-RU" sz="2000" b="1" i="1" dirty="0">
                <a:solidFill>
                  <a:schemeClr val="bg1"/>
                </a:solidFill>
              </a:rPr>
              <a:t>.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 22, </a:t>
            </a:r>
            <a:r>
              <a:rPr lang="ru-RU" sz="2000" b="1" i="1" dirty="0" err="1">
                <a:solidFill>
                  <a:schemeClr val="bg1"/>
                </a:solidFill>
              </a:rPr>
              <a:t>ліпень</a:t>
            </a:r>
            <a:r>
              <a:rPr lang="ru-RU" sz="2000" b="1" i="1" dirty="0">
                <a:solidFill>
                  <a:schemeClr val="bg1"/>
                </a:solidFill>
              </a:rPr>
              <a:t>, 2009 г.</a:t>
            </a:r>
            <a:r>
              <a:rPr lang="ru-RU" sz="2000" b="1" i="1" dirty="0">
                <a:solidFill>
                  <a:srgbClr val="FFFF00"/>
                </a:solidFill>
              </a:rPr>
              <a:t/>
            </a:r>
            <a:br>
              <a:rPr lang="ru-RU" sz="2000" b="1" i="1" dirty="0">
                <a:solidFill>
                  <a:srgbClr val="FFFF00"/>
                </a:solidFill>
              </a:rPr>
            </a:br>
            <a:endParaRPr lang="ru-RU" sz="2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75286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/>
          <a:lstStyle/>
          <a:p>
            <a:r>
              <a:rPr lang="be-BY" b="1" i="1" dirty="0" smtClean="0">
                <a:solidFill>
                  <a:srgbClr val="FFC000"/>
                </a:solidFill>
                <a:latin typeface="Arial Black" pitchFamily="34" charset="0"/>
                <a:cs typeface="Aharoni" pitchFamily="2" charset="-79"/>
              </a:rPr>
              <a:t>Падрыхтавала</a:t>
            </a:r>
            <a:br>
              <a:rPr lang="be-BY" b="1" i="1" dirty="0" smtClean="0">
                <a:solidFill>
                  <a:srgbClr val="FFC000"/>
                </a:solidFill>
                <a:latin typeface="Arial Black" pitchFamily="34" charset="0"/>
                <a:cs typeface="Aharoni" pitchFamily="2" charset="-79"/>
              </a:rPr>
            </a:br>
            <a:r>
              <a:rPr lang="be-BY" b="1" i="1" dirty="0" smtClean="0">
                <a:solidFill>
                  <a:srgbClr val="FFC000"/>
                </a:solidFill>
                <a:latin typeface="Arial Black" pitchFamily="34" charset="0"/>
                <a:cs typeface="Aharoni" pitchFamily="2" charset="-79"/>
              </a:rPr>
              <a:t>ДУБЕНЬ ГАННА БФ – 41 </a:t>
            </a:r>
            <a:endParaRPr lang="ru-RU" b="1" i="1" dirty="0">
              <a:solidFill>
                <a:srgbClr val="FFC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advTm="181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З 1993 г. па </a:t>
            </a:r>
            <a:r>
              <a:rPr lang="ru-RU" sz="2700" dirty="0" err="1"/>
              <a:t>цяперашні</a:t>
            </a:r>
            <a:r>
              <a:rPr lang="ru-RU" sz="2700" dirty="0"/>
              <a:t> час </a:t>
            </a:r>
            <a:r>
              <a:rPr lang="ru-RU" sz="2700" dirty="0" err="1" smtClean="0"/>
              <a:t>працуе</a:t>
            </a:r>
            <a:r>
              <a:rPr lang="ru-RU" sz="2700" dirty="0" smtClean="0"/>
              <a:t> </a:t>
            </a:r>
            <a:r>
              <a:rPr lang="ru-RU" sz="2700" dirty="0" err="1"/>
              <a:t>вядучым</a:t>
            </a:r>
            <a:r>
              <a:rPr lang="ru-RU" sz="2700" dirty="0"/>
              <a:t> </a:t>
            </a:r>
            <a:r>
              <a:rPr lang="ru-RU" sz="2700" dirty="0" err="1"/>
              <a:t>навуковым</a:t>
            </a:r>
            <a:r>
              <a:rPr lang="ru-RU" sz="2700" dirty="0"/>
              <a:t> </a:t>
            </a:r>
            <a:r>
              <a:rPr lang="ru-RU" sz="2700" dirty="0" err="1"/>
              <a:t>супрацоўнікам</a:t>
            </a:r>
            <a:r>
              <a:rPr lang="ru-RU" sz="2700" dirty="0"/>
              <a:t> </a:t>
            </a:r>
            <a:r>
              <a:rPr lang="ru-RU" sz="2700" dirty="0" err="1"/>
              <a:t>Веткаўскага</a:t>
            </a:r>
            <a:r>
              <a:rPr lang="ru-RU" sz="2700" dirty="0"/>
              <a:t> музея </a:t>
            </a:r>
            <a:r>
              <a:rPr lang="ru-RU" sz="2700" dirty="0" err="1"/>
              <a:t>народнай</a:t>
            </a:r>
            <a:r>
              <a:rPr lang="ru-RU" sz="2700" dirty="0"/>
              <a:t> </a:t>
            </a:r>
            <a:r>
              <a:rPr lang="ru-RU" sz="2700" dirty="0" err="1"/>
              <a:t>творчасці</a:t>
            </a:r>
            <a:r>
              <a:rPr lang="ru-RU" sz="2700" dirty="0"/>
              <a:t>, </a:t>
            </a:r>
            <a:r>
              <a:rPr lang="ru-RU" sz="2700" dirty="0" err="1" smtClean="0"/>
              <a:t>жыве</a:t>
            </a:r>
            <a:r>
              <a:rPr lang="ru-RU" sz="2700" dirty="0" smtClean="0"/>
              <a:t> </a:t>
            </a:r>
            <a:r>
              <a:rPr lang="ru-RU" sz="2700" dirty="0" err="1"/>
              <a:t>ў</a:t>
            </a:r>
            <a:r>
              <a:rPr lang="ru-RU" sz="2700" dirty="0"/>
              <a:t> </a:t>
            </a:r>
            <a:r>
              <a:rPr lang="ru-RU" sz="2700" dirty="0" err="1"/>
              <a:t>Ветцы</a:t>
            </a:r>
            <a:r>
              <a:rPr lang="ru-RU" sz="27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y_77fc9bde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58" y="1643050"/>
            <a:ext cx="8358246" cy="5000660"/>
          </a:xfrm>
        </p:spPr>
      </p:pic>
    </p:spTree>
    <p:custDataLst>
      <p:tags r:id="rId1"/>
    </p:custDataLst>
  </p:cSld>
  <p:clrMapOvr>
    <a:masterClrMapping/>
  </p:clrMapOvr>
  <p:transition advTm="113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/>
              <a:t>Першы</a:t>
            </a:r>
            <a:r>
              <a:rPr lang="ru-RU" sz="2800" dirty="0"/>
              <a:t> верш </a:t>
            </a:r>
            <a:r>
              <a:rPr lang="ru-RU" sz="2800" dirty="0" err="1"/>
              <a:t>напісаны</a:t>
            </a:r>
            <a:r>
              <a:rPr lang="ru-RU" sz="2800" dirty="0"/>
              <a:t> </a:t>
            </a:r>
            <a:r>
              <a:rPr lang="ru-RU" sz="2800" dirty="0" err="1"/>
              <a:t>ў</a:t>
            </a:r>
            <a:r>
              <a:rPr lang="ru-RU" sz="2800" dirty="0"/>
              <a:t> 13 </a:t>
            </a:r>
            <a:r>
              <a:rPr lang="ru-RU" sz="2800" dirty="0" err="1"/>
              <a:t>гадоў</a:t>
            </a:r>
            <a:r>
              <a:rPr lang="ru-RU" sz="2800" dirty="0"/>
              <a:t>. У </a:t>
            </a:r>
            <a:r>
              <a:rPr lang="ru-RU" sz="2800" dirty="0" err="1"/>
              <a:t>тыя</a:t>
            </a:r>
            <a:r>
              <a:rPr lang="ru-RU" sz="2800" dirty="0"/>
              <a:t> часы </a:t>
            </a:r>
            <a:r>
              <a:rPr lang="ru-RU" sz="2800" dirty="0" err="1"/>
              <a:t>захаплялася</a:t>
            </a:r>
            <a:r>
              <a:rPr lang="ru-RU" sz="2800" dirty="0"/>
              <a:t> </a:t>
            </a:r>
            <a:r>
              <a:rPr lang="ru-RU" sz="2800" dirty="0" err="1"/>
              <a:t>творамі</a:t>
            </a:r>
            <a:r>
              <a:rPr lang="ru-RU" sz="2800" dirty="0"/>
              <a:t> </a:t>
            </a:r>
            <a:r>
              <a:rPr lang="ru-RU" sz="2800" dirty="0" err="1"/>
              <a:t>Уладзіміра</a:t>
            </a:r>
            <a:r>
              <a:rPr lang="ru-RU" sz="2800" dirty="0"/>
              <a:t> </a:t>
            </a:r>
            <a:r>
              <a:rPr lang="ru-RU" sz="2800" dirty="0" err="1"/>
              <a:t>Дубоўкі</a:t>
            </a:r>
            <a:r>
              <a:rPr lang="ru-RU" sz="2800" dirty="0"/>
              <a:t>, Пабло Неруды, </a:t>
            </a:r>
            <a:r>
              <a:rPr lang="ru-RU" sz="2800" dirty="0" err="1"/>
              <a:t>Федэрыка</a:t>
            </a:r>
            <a:r>
              <a:rPr lang="ru-RU" sz="2800" dirty="0"/>
              <a:t> </a:t>
            </a:r>
            <a:r>
              <a:rPr lang="ru-RU" sz="2800" dirty="0" err="1"/>
              <a:t>Гарсія</a:t>
            </a:r>
            <a:r>
              <a:rPr lang="ru-RU" sz="2800" dirty="0"/>
              <a:t> </a:t>
            </a:r>
            <a:r>
              <a:rPr lang="ru-RU" sz="2800" dirty="0" err="1"/>
              <a:t>Лоркі</a:t>
            </a:r>
            <a:r>
              <a:rPr lang="ru-RU" sz="2800" dirty="0"/>
              <a:t>, </a:t>
            </a:r>
            <a:r>
              <a:rPr lang="ru-RU" sz="2800" dirty="0" err="1"/>
              <a:t>Міхаіла</a:t>
            </a:r>
            <a:r>
              <a:rPr lang="ru-RU" sz="2800" dirty="0"/>
              <a:t> </a:t>
            </a:r>
            <a:r>
              <a:rPr lang="ru-RU" sz="2800" dirty="0" err="1"/>
              <a:t>Лермантава</a:t>
            </a:r>
            <a:r>
              <a:rPr lang="ru-RU" sz="2800" dirty="0"/>
              <a:t>, </a:t>
            </a:r>
            <a:r>
              <a:rPr lang="ru-RU" sz="2800" dirty="0" err="1"/>
              <a:t>Янкі</a:t>
            </a:r>
            <a:r>
              <a:rPr lang="ru-RU" sz="2800" dirty="0"/>
              <a:t> Купалы, </a:t>
            </a:r>
            <a:r>
              <a:rPr lang="ru-RU" sz="2800" dirty="0" err="1"/>
              <a:t>Максіма</a:t>
            </a:r>
            <a:r>
              <a:rPr lang="ru-RU" sz="2800" dirty="0"/>
              <a:t> </a:t>
            </a:r>
            <a:r>
              <a:rPr lang="ru-RU" sz="2800" dirty="0" err="1"/>
              <a:t>Багдановіча</a:t>
            </a:r>
            <a:r>
              <a:rPr lang="ru-RU" sz="2800" dirty="0"/>
              <a:t>, </a:t>
            </a:r>
            <a:r>
              <a:rPr lang="ru-RU" sz="2800" dirty="0" err="1"/>
              <a:t>беларускімі</a:t>
            </a:r>
            <a:r>
              <a:rPr lang="ru-RU" sz="2800" dirty="0"/>
              <a:t> </a:t>
            </a:r>
            <a:r>
              <a:rPr lang="ru-RU" sz="2800" dirty="0" err="1"/>
              <a:t>народнымі</a:t>
            </a:r>
            <a:r>
              <a:rPr lang="ru-RU" sz="2800" dirty="0"/>
              <a:t> </a:t>
            </a:r>
            <a:r>
              <a:rPr lang="ru-RU" sz="2800" dirty="0" err="1"/>
              <a:t>казкамі</a:t>
            </a:r>
            <a:r>
              <a:rPr lang="ru-RU" sz="2800" dirty="0"/>
              <a:t>, </a:t>
            </a:r>
            <a:r>
              <a:rPr lang="ru-RU" sz="2800" dirty="0" err="1"/>
              <a:t>некаторымі</a:t>
            </a:r>
            <a:r>
              <a:rPr lang="ru-RU" sz="2800" dirty="0"/>
              <a:t> </a:t>
            </a:r>
            <a:r>
              <a:rPr lang="ru-RU" sz="2800" dirty="0" err="1" smtClean="0"/>
              <a:t>творамі</a:t>
            </a:r>
            <a:r>
              <a:rPr lang="ru-RU" sz="2800" dirty="0" smtClean="0"/>
              <a:t> «</a:t>
            </a:r>
            <a:r>
              <a:rPr lang="ru-RU" sz="2800" dirty="0" err="1" smtClean="0"/>
              <a:t>Тутэйшых</a:t>
            </a:r>
            <a:r>
              <a:rPr lang="ru-RU" sz="2800" dirty="0"/>
              <a:t>».</a:t>
            </a:r>
            <a:br>
              <a:rPr lang="ru-RU" sz="2800" dirty="0"/>
            </a:br>
            <a:r>
              <a:rPr lang="ru-RU" sz="2800" dirty="0"/>
              <a:t> На </a:t>
            </a:r>
            <a:r>
              <a:rPr lang="ru-RU" sz="2800" dirty="0" err="1"/>
              <a:t>працягу</a:t>
            </a:r>
            <a:r>
              <a:rPr lang="ru-RU" sz="2800" dirty="0"/>
              <a:t> </a:t>
            </a:r>
            <a:r>
              <a:rPr lang="ru-RU" sz="2800" dirty="0" err="1"/>
              <a:t>вучобы</a:t>
            </a:r>
            <a:r>
              <a:rPr lang="ru-RU" sz="2800" dirty="0"/>
              <a:t> </a:t>
            </a:r>
            <a:r>
              <a:rPr lang="ru-RU" sz="2800" dirty="0" err="1"/>
              <a:t>ў</a:t>
            </a:r>
            <a:r>
              <a:rPr lang="ru-RU" sz="2800" dirty="0"/>
              <a:t> ГДУ </a:t>
            </a:r>
            <a:r>
              <a:rPr lang="ru-RU" sz="2800" dirty="0" err="1"/>
              <a:t>узначальвала</a:t>
            </a:r>
            <a:r>
              <a:rPr lang="ru-RU" sz="2800" dirty="0"/>
              <a:t> «</a:t>
            </a:r>
            <a:r>
              <a:rPr lang="ru-RU" sz="2800" dirty="0" err="1"/>
              <a:t>Поўню</a:t>
            </a:r>
            <a:r>
              <a:rPr lang="ru-RU" sz="2800" dirty="0"/>
              <a:t>»– </a:t>
            </a:r>
            <a:r>
              <a:rPr lang="ru-RU" sz="2800" dirty="0" err="1"/>
              <a:t>філію</a:t>
            </a:r>
            <a:r>
              <a:rPr lang="ru-RU" sz="2800" dirty="0"/>
              <a:t> «</a:t>
            </a:r>
            <a:r>
              <a:rPr lang="ru-RU" sz="2800" dirty="0" err="1"/>
              <a:t>Тутэйшых</a:t>
            </a:r>
            <a:r>
              <a:rPr lang="ru-RU" sz="2800" dirty="0"/>
              <a:t>» </a:t>
            </a:r>
            <a:r>
              <a:rPr lang="ru-RU" sz="2800" dirty="0" err="1"/>
              <a:t>пры</a:t>
            </a:r>
            <a:r>
              <a:rPr lang="ru-RU" sz="2800" dirty="0"/>
              <a:t> </a:t>
            </a:r>
            <a:r>
              <a:rPr lang="ru-RU" sz="2800" dirty="0" err="1"/>
              <a:t>гомельскім</a:t>
            </a:r>
            <a:r>
              <a:rPr lang="ru-RU" sz="2800" dirty="0"/>
              <a:t> </a:t>
            </a:r>
            <a:r>
              <a:rPr lang="ru-RU" sz="2800" dirty="0" err="1"/>
              <a:t>маладзёжным</a:t>
            </a:r>
            <a:r>
              <a:rPr lang="ru-RU" sz="2800" dirty="0"/>
              <a:t> </a:t>
            </a:r>
            <a:r>
              <a:rPr lang="ru-RU" sz="2800" dirty="0" err="1"/>
              <a:t>аб’яднанні</a:t>
            </a:r>
            <a:r>
              <a:rPr lang="ru-RU" sz="2800" dirty="0"/>
              <a:t> «</a:t>
            </a:r>
            <a:r>
              <a:rPr lang="ru-RU" sz="2800" dirty="0" err="1"/>
              <a:t>Талака</a:t>
            </a:r>
            <a:r>
              <a:rPr lang="ru-RU" sz="2800" dirty="0"/>
              <a:t>», </a:t>
            </a:r>
            <a:r>
              <a:rPr lang="ru-RU" sz="2800" dirty="0" err="1"/>
              <a:t>удзельнічала</a:t>
            </a:r>
            <a:r>
              <a:rPr lang="ru-RU" sz="2800" dirty="0"/>
              <a:t> </a:t>
            </a:r>
            <a:r>
              <a:rPr lang="ru-RU" sz="2800" dirty="0" err="1"/>
              <a:t>ў</a:t>
            </a:r>
            <a:r>
              <a:rPr lang="ru-RU" sz="2800" dirty="0"/>
              <a:t> </a:t>
            </a:r>
            <a:r>
              <a:rPr lang="ru-RU" sz="2800" dirty="0" err="1"/>
              <a:t>нарадах</a:t>
            </a:r>
            <a:r>
              <a:rPr lang="ru-RU" sz="2800" dirty="0"/>
              <a:t>, </a:t>
            </a:r>
            <a:r>
              <a:rPr lang="ru-RU" sz="2800" dirty="0" err="1"/>
              <a:t>якія</a:t>
            </a:r>
            <a:r>
              <a:rPr lang="ru-RU" sz="2800" dirty="0"/>
              <a:t> </a:t>
            </a:r>
            <a:r>
              <a:rPr lang="ru-RU" sz="2800" dirty="0" err="1"/>
              <a:t>адбываліся</a:t>
            </a:r>
            <a:r>
              <a:rPr lang="ru-RU" sz="2800" dirty="0"/>
              <a:t> </a:t>
            </a:r>
            <a:r>
              <a:rPr lang="ru-RU" sz="2800" dirty="0" err="1"/>
              <a:t>ў</a:t>
            </a:r>
            <a:r>
              <a:rPr lang="ru-RU" sz="2800" dirty="0"/>
              <a:t> «</a:t>
            </a:r>
            <a:r>
              <a:rPr lang="ru-RU" sz="2800" dirty="0" err="1"/>
              <a:t>Іслачы</a:t>
            </a:r>
            <a:r>
              <a:rPr lang="ru-RU" sz="2800" dirty="0"/>
              <a:t> (Доме </a:t>
            </a:r>
            <a:r>
              <a:rPr lang="ru-RU" sz="2800" dirty="0" err="1"/>
              <a:t>творчасці</a:t>
            </a:r>
            <a:r>
              <a:rPr lang="ru-RU" sz="2800" dirty="0"/>
              <a:t> </a:t>
            </a:r>
            <a:r>
              <a:rPr lang="ru-RU" sz="2800" dirty="0" err="1"/>
              <a:t>Саюза</a:t>
            </a:r>
            <a:r>
              <a:rPr lang="ru-RU" sz="2800" dirty="0"/>
              <a:t> </a:t>
            </a:r>
            <a:r>
              <a:rPr lang="ru-RU" sz="2800" dirty="0" err="1"/>
              <a:t>пісьменнікаў</a:t>
            </a:r>
            <a:r>
              <a:rPr lang="ru-RU" sz="2800" dirty="0"/>
              <a:t> </a:t>
            </a:r>
            <a:r>
              <a:rPr lang="ru-RU" sz="2800" dirty="0" err="1"/>
              <a:t>Беларусі</a:t>
            </a:r>
            <a:r>
              <a:rPr lang="ru-RU" sz="2800" dirty="0"/>
              <a:t>).</a:t>
            </a:r>
          </a:p>
        </p:txBody>
      </p:sp>
    </p:spTree>
  </p:cSld>
  <p:clrMapOvr>
    <a:masterClrMapping/>
  </p:clrMapOvr>
  <p:transition advTm="30935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797568"/>
          </a:xfrm>
        </p:spPr>
        <p:txBody>
          <a:bodyPr>
            <a:noAutofit/>
          </a:bodyPr>
          <a:lstStyle/>
          <a:p>
            <a:pPr algn="just"/>
            <a:r>
              <a:rPr lang="ru-RU" sz="2300" b="1" i="1" dirty="0">
                <a:solidFill>
                  <a:srgbClr val="FFFF00"/>
                </a:solidFill>
              </a:rPr>
              <a:t>У 1991 г. </a:t>
            </a:r>
            <a:r>
              <a:rPr lang="ru-RU" sz="2300" b="1" i="1" dirty="0" err="1">
                <a:solidFill>
                  <a:srgbClr val="FFFF00"/>
                </a:solidFill>
              </a:rPr>
              <a:t>вершы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былі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надрукаваны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ў</a:t>
            </a:r>
            <a:r>
              <a:rPr lang="ru-RU" sz="2300" b="1" i="1" dirty="0">
                <a:solidFill>
                  <a:srgbClr val="FFFF00"/>
                </a:solidFill>
              </a:rPr>
              <a:t> альманаху «</a:t>
            </a:r>
            <a:r>
              <a:rPr lang="ru-RU" sz="2300" b="1" i="1" dirty="0" err="1">
                <a:solidFill>
                  <a:srgbClr val="FFFF00"/>
                </a:solidFill>
              </a:rPr>
              <a:t>Тутэйшыя</a:t>
            </a:r>
            <a:r>
              <a:rPr lang="ru-RU" sz="2300" b="1" i="1" dirty="0">
                <a:solidFill>
                  <a:srgbClr val="FFFF00"/>
                </a:solidFill>
              </a:rPr>
              <a:t>». На </a:t>
            </a:r>
            <a:r>
              <a:rPr lang="ru-RU" sz="2300" b="1" i="1" dirty="0" err="1">
                <a:solidFill>
                  <a:srgbClr val="FFFF00"/>
                </a:solidFill>
              </a:rPr>
              <a:t>працягу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наступных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гадоў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вершы</a:t>
            </a:r>
            <a:r>
              <a:rPr lang="ru-RU" sz="2300" b="1" i="1" dirty="0">
                <a:solidFill>
                  <a:srgbClr val="FFFF00"/>
                </a:solidFill>
              </a:rPr>
              <a:t>, </a:t>
            </a:r>
            <a:r>
              <a:rPr lang="ru-RU" sz="2300" b="1" i="1" dirty="0" err="1">
                <a:solidFill>
                  <a:srgbClr val="FFFF00"/>
                </a:solidFill>
              </a:rPr>
              <a:t>апавяданні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друкаваліся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ў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часопісах</a:t>
            </a:r>
            <a:r>
              <a:rPr lang="ru-RU" sz="2300" b="1" i="1" dirty="0">
                <a:solidFill>
                  <a:srgbClr val="FFFF00"/>
                </a:solidFill>
              </a:rPr>
              <a:t> «</a:t>
            </a:r>
            <a:r>
              <a:rPr lang="ru-RU" sz="2300" b="1" i="1" dirty="0" err="1">
                <a:solidFill>
                  <a:srgbClr val="FFFF00"/>
                </a:solidFill>
              </a:rPr>
              <a:t>Крыніца</a:t>
            </a:r>
            <a:r>
              <a:rPr lang="ru-RU" sz="2300" b="1" i="1" dirty="0">
                <a:solidFill>
                  <a:srgbClr val="FFFF00"/>
                </a:solidFill>
              </a:rPr>
              <a:t>», «</a:t>
            </a:r>
            <a:r>
              <a:rPr lang="ru-RU" sz="2300" b="1" i="1" dirty="0" err="1">
                <a:solidFill>
                  <a:srgbClr val="FFFF00"/>
                </a:solidFill>
              </a:rPr>
              <a:t>Маладосць</a:t>
            </a:r>
            <a:r>
              <a:rPr lang="ru-RU" sz="2300" b="1" i="1" dirty="0">
                <a:solidFill>
                  <a:srgbClr val="FFFF00"/>
                </a:solidFill>
              </a:rPr>
              <a:t>», «</a:t>
            </a:r>
            <a:r>
              <a:rPr lang="ru-RU" sz="2300" b="1" i="1" dirty="0" err="1">
                <a:solidFill>
                  <a:srgbClr val="FFFF00"/>
                </a:solidFill>
              </a:rPr>
              <a:t>Роднае</a:t>
            </a:r>
            <a:r>
              <a:rPr lang="ru-RU" sz="2300" b="1" i="1" dirty="0">
                <a:solidFill>
                  <a:srgbClr val="FFFF00"/>
                </a:solidFill>
              </a:rPr>
              <a:t> слова», газетах «Наша </a:t>
            </a:r>
            <a:r>
              <a:rPr lang="ru-RU" sz="2300" b="1" i="1" dirty="0" err="1">
                <a:solidFill>
                  <a:srgbClr val="FFFF00"/>
                </a:solidFill>
              </a:rPr>
              <a:t>ніва</a:t>
            </a:r>
            <a:r>
              <a:rPr lang="ru-RU" sz="2300" b="1" i="1" dirty="0">
                <a:solidFill>
                  <a:srgbClr val="FFFF00"/>
                </a:solidFill>
              </a:rPr>
              <a:t>», «</a:t>
            </a:r>
            <a:r>
              <a:rPr lang="ru-RU" sz="2300" b="1" i="1" dirty="0" err="1">
                <a:solidFill>
                  <a:srgbClr val="FFFF00"/>
                </a:solidFill>
              </a:rPr>
              <a:t>Чырвоная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змена</a:t>
            </a:r>
            <a:r>
              <a:rPr lang="ru-RU" sz="2300" b="1" i="1" dirty="0">
                <a:solidFill>
                  <a:srgbClr val="FFFF00"/>
                </a:solidFill>
              </a:rPr>
              <a:t>», «Гомельская </a:t>
            </a:r>
            <a:r>
              <a:rPr lang="ru-RU" sz="2300" b="1" i="1" dirty="0" err="1">
                <a:solidFill>
                  <a:srgbClr val="FFFF00"/>
                </a:solidFill>
              </a:rPr>
              <a:t>праўда</a:t>
            </a:r>
            <a:r>
              <a:rPr lang="ru-RU" sz="2300" b="1" i="1" dirty="0">
                <a:solidFill>
                  <a:srgbClr val="FFFF00"/>
                </a:solidFill>
              </a:rPr>
              <a:t>», «</a:t>
            </a:r>
            <a:r>
              <a:rPr lang="ru-RU" sz="2300" b="1" i="1" dirty="0" err="1">
                <a:solidFill>
                  <a:srgbClr val="FFFF00"/>
                </a:solidFill>
              </a:rPr>
              <a:t>Аксамітны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жах</a:t>
            </a:r>
            <a:r>
              <a:rPr lang="ru-RU" sz="2300" b="1" i="1" dirty="0">
                <a:solidFill>
                  <a:srgbClr val="FFFF00"/>
                </a:solidFill>
              </a:rPr>
              <a:t>», </a:t>
            </a:r>
            <a:r>
              <a:rPr lang="ru-RU" sz="2300" b="1" i="1" dirty="0" err="1">
                <a:solidFill>
                  <a:srgbClr val="FFFF00"/>
                </a:solidFill>
              </a:rPr>
              <a:t>публіцыстычныя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нарысы</a:t>
            </a:r>
            <a:r>
              <a:rPr lang="ru-RU" sz="2300" b="1" i="1" dirty="0">
                <a:solidFill>
                  <a:srgbClr val="FFFF00"/>
                </a:solidFill>
              </a:rPr>
              <a:t> – у газ. «Голос </a:t>
            </a:r>
            <a:r>
              <a:rPr lang="ru-RU" sz="2300" b="1" i="1" dirty="0" err="1">
                <a:solidFill>
                  <a:srgbClr val="FFFF00"/>
                </a:solidFill>
              </a:rPr>
              <a:t>Веткаўшчыны</a:t>
            </a:r>
            <a:r>
              <a:rPr lang="ru-RU" sz="2300" b="1" i="1" dirty="0">
                <a:solidFill>
                  <a:srgbClr val="FFFF00"/>
                </a:solidFill>
              </a:rPr>
              <a:t>» ( </a:t>
            </a:r>
            <a:r>
              <a:rPr lang="ru-RU" sz="2300" b="1" i="1" dirty="0" err="1">
                <a:solidFill>
                  <a:srgbClr val="FFFF00"/>
                </a:solidFill>
              </a:rPr>
              <a:t>веткаўскай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раённай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газеце</a:t>
            </a:r>
            <a:r>
              <a:rPr lang="ru-RU" sz="2300" b="1" i="1" dirty="0">
                <a:solidFill>
                  <a:srgbClr val="FFFF00"/>
                </a:solidFill>
              </a:rPr>
              <a:t>).</a:t>
            </a:r>
            <a:br>
              <a:rPr lang="ru-RU" sz="2300" b="1" i="1" dirty="0">
                <a:solidFill>
                  <a:srgbClr val="FFFF00"/>
                </a:solidFill>
              </a:rPr>
            </a:br>
            <a:r>
              <a:rPr lang="ru-RU" sz="2300" b="1" i="1" dirty="0">
                <a:solidFill>
                  <a:srgbClr val="FFFF00"/>
                </a:solidFill>
              </a:rPr>
              <a:t>У 1997 г. </a:t>
            </a:r>
            <a:r>
              <a:rPr lang="ru-RU" sz="2300" b="1" i="1" dirty="0" err="1">
                <a:solidFill>
                  <a:srgbClr val="FFFF00"/>
                </a:solidFill>
              </a:rPr>
              <a:t>выйшла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кніга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паэзіі</a:t>
            </a:r>
            <a:r>
              <a:rPr lang="ru-RU" sz="2300" b="1" i="1" dirty="0">
                <a:solidFill>
                  <a:srgbClr val="FFFF00"/>
                </a:solidFill>
              </a:rPr>
              <a:t> «</a:t>
            </a:r>
            <a:r>
              <a:rPr lang="ru-RU" sz="2300" b="1" i="1" dirty="0" err="1">
                <a:solidFill>
                  <a:srgbClr val="FFFF00"/>
                </a:solidFill>
              </a:rPr>
              <a:t>Аддай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асалоду</a:t>
            </a:r>
            <a:r>
              <a:rPr lang="ru-RU" sz="2300" b="1" i="1" dirty="0">
                <a:solidFill>
                  <a:srgbClr val="FFFF00"/>
                </a:solidFill>
              </a:rPr>
              <a:t> Богу» ( </a:t>
            </a:r>
            <a:r>
              <a:rPr lang="ru-RU" sz="2300" b="1" i="1" dirty="0" err="1">
                <a:solidFill>
                  <a:srgbClr val="FFFF00"/>
                </a:solidFill>
              </a:rPr>
              <a:t>выд-ва</a:t>
            </a:r>
            <a:r>
              <a:rPr lang="ru-RU" sz="2300" b="1" i="1" dirty="0">
                <a:solidFill>
                  <a:srgbClr val="FFFF00"/>
                </a:solidFill>
              </a:rPr>
              <a:t> «</a:t>
            </a:r>
            <a:r>
              <a:rPr lang="ru-RU" sz="2300" b="1" i="1" dirty="0" err="1">
                <a:solidFill>
                  <a:srgbClr val="FFFF00"/>
                </a:solidFill>
              </a:rPr>
              <a:t>Мастацкая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літаратура</a:t>
            </a:r>
            <a:r>
              <a:rPr lang="ru-RU" sz="2300" b="1" i="1" dirty="0">
                <a:solidFill>
                  <a:srgbClr val="FFFF00"/>
                </a:solidFill>
              </a:rPr>
              <a:t>»). </a:t>
            </a:r>
            <a:r>
              <a:rPr lang="ru-RU" sz="2300" b="1" i="1" dirty="0" err="1">
                <a:solidFill>
                  <a:srgbClr val="FFFF00"/>
                </a:solidFill>
              </a:rPr>
              <a:t>Сябра</a:t>
            </a:r>
            <a:r>
              <a:rPr lang="ru-RU" sz="2300" b="1" i="1" dirty="0">
                <a:solidFill>
                  <a:srgbClr val="FFFF00"/>
                </a:solidFill>
              </a:rPr>
              <a:t> СП </a:t>
            </a:r>
            <a:r>
              <a:rPr lang="ru-RU" sz="2300" b="1" i="1" dirty="0" err="1">
                <a:solidFill>
                  <a:srgbClr val="FFFF00"/>
                </a:solidFill>
              </a:rPr>
              <a:t>Беларусі</a:t>
            </a:r>
            <a:r>
              <a:rPr lang="ru-RU" sz="2300" b="1" i="1" dirty="0">
                <a:solidFill>
                  <a:srgbClr val="FFFF00"/>
                </a:solidFill>
              </a:rPr>
              <a:t> ( </a:t>
            </a:r>
            <a:r>
              <a:rPr lang="ru-RU" sz="2300" b="1" i="1" dirty="0" err="1">
                <a:solidFill>
                  <a:srgbClr val="FFFF00"/>
                </a:solidFill>
              </a:rPr>
              <a:t>з</a:t>
            </a:r>
            <a:r>
              <a:rPr lang="ru-RU" sz="2300" b="1" i="1" dirty="0">
                <a:solidFill>
                  <a:srgbClr val="FFFF00"/>
                </a:solidFill>
              </a:rPr>
              <a:t> 2000 г. – </a:t>
            </a:r>
            <a:r>
              <a:rPr lang="ru-RU" sz="2300" b="1" i="1" dirty="0" err="1">
                <a:solidFill>
                  <a:srgbClr val="FFFF00"/>
                </a:solidFill>
              </a:rPr>
              <a:t>рэкамендацыі</a:t>
            </a:r>
            <a:r>
              <a:rPr lang="ru-RU" sz="2300" b="1" i="1" dirty="0">
                <a:solidFill>
                  <a:srgbClr val="FFFF00"/>
                </a:solidFill>
              </a:rPr>
              <a:t> Анатоля </a:t>
            </a:r>
            <a:r>
              <a:rPr lang="ru-RU" sz="2300" b="1" i="1" dirty="0" err="1">
                <a:solidFill>
                  <a:srgbClr val="FFFF00"/>
                </a:solidFill>
              </a:rPr>
              <a:t>Сыса</a:t>
            </a:r>
            <a:r>
              <a:rPr lang="ru-RU" sz="2300" b="1" i="1" dirty="0">
                <a:solidFill>
                  <a:srgbClr val="FFFF00"/>
                </a:solidFill>
              </a:rPr>
              <a:t>, </a:t>
            </a:r>
            <a:r>
              <a:rPr lang="ru-RU" sz="2300" b="1" i="1" dirty="0" err="1">
                <a:solidFill>
                  <a:srgbClr val="FFFF00"/>
                </a:solidFill>
              </a:rPr>
              <a:t>Барыса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Пятровіча</a:t>
            </a:r>
            <a:r>
              <a:rPr lang="ru-RU" sz="2300" b="1" i="1" dirty="0">
                <a:solidFill>
                  <a:srgbClr val="FFFF00"/>
                </a:solidFill>
              </a:rPr>
              <a:t>).</a:t>
            </a:r>
            <a:br>
              <a:rPr lang="ru-RU" sz="2300" b="1" i="1" dirty="0">
                <a:solidFill>
                  <a:srgbClr val="FFFF00"/>
                </a:solidFill>
              </a:rPr>
            </a:br>
            <a:r>
              <a:rPr lang="ru-RU" sz="2300" b="1" i="1" dirty="0">
                <a:solidFill>
                  <a:srgbClr val="FFFF00"/>
                </a:solidFill>
              </a:rPr>
              <a:t>У 2004 г. </a:t>
            </a:r>
            <a:r>
              <a:rPr lang="ru-RU" sz="2300" b="1" i="1" dirty="0" err="1">
                <a:solidFill>
                  <a:srgbClr val="FFFF00"/>
                </a:solidFill>
              </a:rPr>
              <a:t>выйшла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кніга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паэзіі</a:t>
            </a:r>
            <a:r>
              <a:rPr lang="ru-RU" sz="2300" b="1" i="1" dirty="0">
                <a:solidFill>
                  <a:srgbClr val="FFFF00"/>
                </a:solidFill>
              </a:rPr>
              <a:t> «</a:t>
            </a:r>
            <a:r>
              <a:rPr lang="ru-RU" sz="2300" b="1" i="1" dirty="0" err="1">
                <a:solidFill>
                  <a:srgbClr val="FFFF00"/>
                </a:solidFill>
              </a:rPr>
              <a:t>Птушкі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і</a:t>
            </a:r>
            <a:r>
              <a:rPr lang="ru-RU" sz="2300" b="1" i="1" dirty="0">
                <a:solidFill>
                  <a:srgbClr val="FFFF00"/>
                </a:solidFill>
              </a:rPr>
              <a:t> рыбы» ( </a:t>
            </a:r>
            <a:r>
              <a:rPr lang="ru-RU" sz="2300" b="1" i="1" dirty="0" err="1">
                <a:solidFill>
                  <a:srgbClr val="FFFF00"/>
                </a:solidFill>
              </a:rPr>
              <a:t>выд-ва</a:t>
            </a:r>
            <a:r>
              <a:rPr lang="ru-RU" sz="2300" b="1" i="1" dirty="0">
                <a:solidFill>
                  <a:srgbClr val="FFFF00"/>
                </a:solidFill>
              </a:rPr>
              <a:t> «</a:t>
            </a:r>
            <a:r>
              <a:rPr lang="ru-RU" sz="2300" b="1" i="1" dirty="0" err="1">
                <a:solidFill>
                  <a:srgbClr val="FFFF00"/>
                </a:solidFill>
              </a:rPr>
              <a:t>Беларускі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кнігазбор</a:t>
            </a:r>
            <a:r>
              <a:rPr lang="ru-RU" sz="2300" b="1" i="1" dirty="0">
                <a:solidFill>
                  <a:srgbClr val="FFFF00"/>
                </a:solidFill>
              </a:rPr>
              <a:t>»).</a:t>
            </a:r>
            <a:br>
              <a:rPr lang="ru-RU" sz="2300" b="1" i="1" dirty="0">
                <a:solidFill>
                  <a:srgbClr val="FFFF00"/>
                </a:solidFill>
              </a:rPr>
            </a:br>
            <a:r>
              <a:rPr lang="ru-RU" sz="2300" b="1" i="1" dirty="0" err="1" smtClean="0">
                <a:solidFill>
                  <a:srgbClr val="FFFF00"/>
                </a:solidFill>
              </a:rPr>
              <a:t>Даследуе</a:t>
            </a:r>
            <a:r>
              <a:rPr lang="ru-RU" sz="2300" b="1" i="1" dirty="0" smtClean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розныя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тэмы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беларускай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традыцыйнай</a:t>
            </a:r>
            <a:r>
              <a:rPr lang="ru-RU" sz="2300" b="1" i="1" dirty="0">
                <a:solidFill>
                  <a:srgbClr val="FFFF00"/>
                </a:solidFill>
              </a:rPr>
              <a:t> культуры. </a:t>
            </a:r>
            <a:r>
              <a:rPr lang="ru-RU" sz="2300" b="1" i="1" dirty="0" err="1">
                <a:solidFill>
                  <a:srgbClr val="FFFF00"/>
                </a:solidFill>
              </a:rPr>
              <a:t>Удзельнічала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ў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шматлікіх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навуковых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міжнародных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канферэнцыях</a:t>
            </a:r>
            <a:r>
              <a:rPr lang="ru-RU" sz="2300" b="1" i="1" dirty="0">
                <a:solidFill>
                  <a:srgbClr val="FFFF00"/>
                </a:solidFill>
              </a:rPr>
              <a:t>. </a:t>
            </a:r>
            <a:r>
              <a:rPr lang="ru-RU" sz="2300" b="1" i="1" dirty="0" smtClean="0">
                <a:solidFill>
                  <a:srgbClr val="FFFF00"/>
                </a:solidFill>
              </a:rPr>
              <a:t>Мае </a:t>
            </a:r>
            <a:r>
              <a:rPr lang="ru-RU" sz="2300" b="1" i="1" dirty="0" err="1">
                <a:solidFill>
                  <a:srgbClr val="FFFF00"/>
                </a:solidFill>
              </a:rPr>
              <a:t>навуковыя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публікацыі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ў</a:t>
            </a:r>
            <a:r>
              <a:rPr lang="ru-RU" sz="2300" b="1" i="1" dirty="0">
                <a:solidFill>
                  <a:srgbClr val="FFFF00"/>
                </a:solidFill>
              </a:rPr>
              <a:t> час. «</a:t>
            </a:r>
            <a:r>
              <a:rPr lang="ru-RU" sz="2300" b="1" i="1" dirty="0" err="1">
                <a:solidFill>
                  <a:srgbClr val="FFFF00"/>
                </a:solidFill>
              </a:rPr>
              <a:t>Роднае</a:t>
            </a:r>
            <a:r>
              <a:rPr lang="ru-RU" sz="2300" b="1" i="1" dirty="0">
                <a:solidFill>
                  <a:srgbClr val="FFFF00"/>
                </a:solidFill>
              </a:rPr>
              <a:t> слова», «Полымя», </a:t>
            </a:r>
            <a:r>
              <a:rPr lang="ru-RU" sz="2300" b="1" i="1" dirty="0" err="1">
                <a:solidFill>
                  <a:srgbClr val="FFFF00"/>
                </a:solidFill>
              </a:rPr>
              <a:t>адзін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з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аўтараў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выданьняў</a:t>
            </a:r>
            <a:r>
              <a:rPr lang="ru-RU" sz="2300" b="1" i="1" dirty="0">
                <a:solidFill>
                  <a:srgbClr val="FFFF00"/>
                </a:solidFill>
              </a:rPr>
              <a:t> «</a:t>
            </a:r>
            <a:r>
              <a:rPr lang="ru-RU" sz="2300" b="1" i="1" dirty="0" err="1">
                <a:solidFill>
                  <a:srgbClr val="FFFF00"/>
                </a:solidFill>
              </a:rPr>
              <a:t>Навуковыя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запіскі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Веткаўскага</a:t>
            </a:r>
            <a:r>
              <a:rPr lang="ru-RU" sz="2300" b="1" i="1" dirty="0">
                <a:solidFill>
                  <a:srgbClr val="FFFF00"/>
                </a:solidFill>
              </a:rPr>
              <a:t> музея </a:t>
            </a:r>
            <a:r>
              <a:rPr lang="ru-RU" sz="2300" b="1" i="1" dirty="0" err="1">
                <a:solidFill>
                  <a:srgbClr val="FFFF00"/>
                </a:solidFill>
              </a:rPr>
              <a:t>народнай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творчасці</a:t>
            </a:r>
            <a:r>
              <a:rPr lang="ru-RU" sz="2300" b="1" i="1" dirty="0">
                <a:solidFill>
                  <a:srgbClr val="FFFF00"/>
                </a:solidFill>
              </a:rPr>
              <a:t>» (2004) г.), «</a:t>
            </a:r>
            <a:r>
              <a:rPr lang="ru-RU" sz="2300" b="1" i="1" dirty="0" err="1">
                <a:solidFill>
                  <a:srgbClr val="FFFF00"/>
                </a:solidFill>
              </a:rPr>
              <a:t>Арнаменты</a:t>
            </a:r>
            <a:r>
              <a:rPr lang="ru-RU" sz="2300" b="1" i="1" dirty="0">
                <a:solidFill>
                  <a:srgbClr val="FFFF00"/>
                </a:solidFill>
              </a:rPr>
              <a:t> </a:t>
            </a:r>
            <a:r>
              <a:rPr lang="ru-RU" sz="2300" b="1" i="1" dirty="0" err="1">
                <a:solidFill>
                  <a:srgbClr val="FFFF00"/>
                </a:solidFill>
              </a:rPr>
              <a:t>Падняпроўя</a:t>
            </a:r>
            <a:r>
              <a:rPr lang="ru-RU" sz="2300" b="1" i="1" dirty="0">
                <a:solidFill>
                  <a:srgbClr val="FFFF00"/>
                </a:solidFill>
              </a:rPr>
              <a:t>» (2004 г.).</a:t>
            </a:r>
            <a:r>
              <a:rPr lang="ru-RU" sz="2300" dirty="0">
                <a:solidFill>
                  <a:srgbClr val="FFFF00"/>
                </a:solidFill>
              </a:rPr>
              <a:t/>
            </a:r>
            <a:br>
              <a:rPr lang="ru-RU" sz="2300" dirty="0">
                <a:solidFill>
                  <a:srgbClr val="FFFF00"/>
                </a:solidFill>
              </a:rPr>
            </a:br>
            <a:endParaRPr lang="ru-RU" sz="23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027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i="1" dirty="0" smtClean="0">
                <a:solidFill>
                  <a:srgbClr val="FF0000"/>
                </a:solidFill>
              </a:rPr>
              <a:t>Першая кніга паэта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011112_23.4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571612"/>
            <a:ext cx="7572428" cy="514353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410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01056" cy="5857916"/>
          </a:xfrm>
        </p:spPr>
        <p:txBody>
          <a:bodyPr>
            <a:normAutofit fontScale="90000"/>
          </a:bodyPr>
          <a:lstStyle/>
          <a:p>
            <a:pPr algn="l"/>
            <a:r>
              <a:rPr lang="be-BY" sz="4000" dirty="0" smtClean="0">
                <a:solidFill>
                  <a:schemeClr val="bg1"/>
                </a:solidFill>
              </a:rPr>
              <a:t>“Аддай асалоду Богу” </a:t>
            </a:r>
            <a:r>
              <a:rPr lang="be-BY" sz="4000" dirty="0" smtClean="0"/>
              <a:t>пачынаецца эпіграфам, у якім пакладзены вялікі сэнс:</a:t>
            </a:r>
            <a:br>
              <a:rPr lang="be-BY" sz="4000" dirty="0" smtClean="0"/>
            </a:br>
            <a:r>
              <a:rPr lang="be-BY" sz="4000" dirty="0" smtClean="0"/>
              <a:t>Спазнаўшы непатрэбнасць </a:t>
            </a:r>
            <a:br>
              <a:rPr lang="be-BY" sz="4000" dirty="0" smtClean="0"/>
            </a:br>
            <a:r>
              <a:rPr lang="be-BY" sz="4000" dirty="0" smtClean="0"/>
              <a:t>усіх сваіх надзей,</a:t>
            </a:r>
            <a:br>
              <a:rPr lang="be-BY" sz="4000" dirty="0" smtClean="0"/>
            </a:br>
            <a:r>
              <a:rPr lang="be-BY" sz="4000" dirty="0" smtClean="0"/>
              <a:t>так хочацца ўсё ж ісці,</a:t>
            </a:r>
            <a:br>
              <a:rPr lang="be-BY" sz="4000" dirty="0" smtClean="0"/>
            </a:br>
            <a:r>
              <a:rPr lang="be-BY" sz="4000" dirty="0" smtClean="0"/>
              <a:t>І я іду далей – </a:t>
            </a:r>
            <a:br>
              <a:rPr lang="be-BY" sz="4000" dirty="0" smtClean="0"/>
            </a:br>
            <a:r>
              <a:rPr lang="be-BY" sz="4000" dirty="0" smtClean="0"/>
              <a:t>туды, дзе ужо няма </a:t>
            </a:r>
            <a:r>
              <a:rPr lang="be-BY" sz="4000" dirty="0" smtClean="0">
                <a:latin typeface="Arial Narrow" pitchFamily="34" charset="0"/>
              </a:rPr>
              <a:t>нічога</a:t>
            </a:r>
            <a:r>
              <a:rPr lang="be-BY" sz="4000" dirty="0" smtClean="0"/>
              <a:t>,</a:t>
            </a:r>
            <a:br>
              <a:rPr lang="be-BY" sz="4000" dirty="0" smtClean="0"/>
            </a:br>
            <a:r>
              <a:rPr lang="be-BY" sz="4000" dirty="0" smtClean="0"/>
              <a:t>дзе ў рэшце рэшт знікае і дарога…</a:t>
            </a:r>
            <a:br>
              <a:rPr lang="be-BY" sz="4000" dirty="0" smtClean="0"/>
            </a:br>
            <a:r>
              <a:rPr lang="be-BY" dirty="0" smtClean="0"/>
              <a:t/>
            </a:r>
            <a:br>
              <a:rPr lang="be-BY" dirty="0" smtClean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79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be-BY" sz="2800" dirty="0" smtClean="0">
                <a:solidFill>
                  <a:srgbClr val="FFFF00"/>
                </a:solidFill>
              </a:rPr>
              <a:t>Верш, якім Ларыса Раманава пачынае сваю першую кнігу:</a:t>
            </a:r>
            <a:r>
              <a:rPr lang="be-BY" sz="2800" dirty="0" smtClean="0"/>
              <a:t/>
            </a:r>
            <a:br>
              <a:rPr lang="be-BY" sz="2800" dirty="0" smtClean="0"/>
            </a:br>
            <a:r>
              <a:rPr lang="be-BY" sz="36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Пакладзі сваё цела бяздомнае</a:t>
            </a:r>
            <a:br>
              <a:rPr lang="be-BY" sz="36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be-BY" sz="36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паміж сноў, паміж неба</a:t>
            </a:r>
            <a:br>
              <a:rPr lang="be-BY" sz="36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be-BY" sz="36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 зёлак…</a:t>
            </a:r>
            <a:br>
              <a:rPr lang="be-BY" sz="36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be-BY" sz="36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 заваленым смеццем ложку</a:t>
            </a:r>
            <a:br>
              <a:rPr lang="be-BY" sz="36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be-BY" sz="36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будзеш спать, </a:t>
            </a:r>
            <a:br>
              <a:rPr lang="be-BY" sz="36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be-BY" sz="36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як не спаў і анёлак.</a:t>
            </a:r>
            <a:endParaRPr lang="ru-RU" sz="36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5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6000" b="1" dirty="0" smtClean="0">
                <a:solidFill>
                  <a:srgbClr val="FF0000"/>
                </a:solidFill>
              </a:rPr>
              <a:t>“Птушкі і рыбы” – кніга паэзіі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011112_23.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1600200"/>
            <a:ext cx="5500726" cy="4900634"/>
          </a:xfrm>
        </p:spPr>
      </p:pic>
    </p:spTree>
  </p:cSld>
  <p:clrMapOvr>
    <a:masterClrMapping/>
  </p:clrMapOvr>
  <p:transition advTm="499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2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5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1.1|1.2|0.9|1.1|1.2|1.1|0.8|1.2|1.1|7.8|0.8|1.1|0.8|0.8|1.1|0.9|0.8|0.8|0.7|0.7|0.7|0.7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8|5.9|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2E4902-5799-492B-B8F1-49A0E8F5C751}"/>
</file>

<file path=customXml/itemProps2.xml><?xml version="1.0" encoding="utf-8"?>
<ds:datastoreItem xmlns:ds="http://schemas.openxmlformats.org/officeDocument/2006/customXml" ds:itemID="{27C99E8E-F44A-4E39-A08B-20CF6CE0AC57}"/>
</file>

<file path=customXml/itemProps3.xml><?xml version="1.0" encoding="utf-8"?>
<ds:datastoreItem xmlns:ds="http://schemas.openxmlformats.org/officeDocument/2006/customXml" ds:itemID="{9E87449A-0ED6-413C-8509-4A95AD7C63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588</Words>
  <Application>Microsoft Office PowerPoint</Application>
  <PresentationFormat>Экран (4:3)</PresentationFormat>
  <Paragraphs>58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ЛАРЫСА РАМАНАВА</vt:lpstr>
      <vt:lpstr>КАРОТКІЯ ЗВЕСТКІ ЖЫЦЦЯ</vt:lpstr>
      <vt:lpstr>З 1993 г. па цяперашні час працуе вядучым навуковым супрацоўнікам Веткаўскага музея народнай творчасці, жыве ў Ветцы. </vt:lpstr>
      <vt:lpstr>Першы верш напісаны ў 13 гадоў. У тыя часы захаплялася творамі Уладзіміра Дубоўкі, Пабло Неруды, Федэрыка Гарсія Лоркі, Міхаіла Лермантава, Янкі Купалы, Максіма Багдановіча, беларускімі народнымі казкамі, некаторымі творамі «Тутэйшых».  На працягу вучобы ў ГДУ узначальвала «Поўню»– філію «Тутэйшых» пры гомельскім маладзёжным аб’яднанні «Талака», удзельнічала ў нарадах, якія адбываліся ў «Іслачы (Доме творчасці Саюза пісьменнікаў Беларусі).</vt:lpstr>
      <vt:lpstr>У 1991 г. вершы былі надрукаваны ў альманаху «Тутэйшыя». На працягу наступных гадоў вершы, апавяданні друкаваліся ў часопісах «Крыніца», «Маладосць», «Роднае слова», газетах «Наша ніва», «Чырвоная змена», «Гомельская праўда», «Аксамітны жах», публіцыстычныя нарысы – у газ. «Голос Веткаўшчыны» ( веткаўскай раённай газеце). У 1997 г. выйшла кніга паэзіі «Аддай асалоду Богу» ( выд-ва «Мастацкая літаратура»). Сябра СП Беларусі ( з 2000 г. – рэкамендацыі Анатоля Сыса, Барыса Пятровіча). У 2004 г. выйшла кніга паэзіі «Птушкі і рыбы» ( выд-ва «Беларускі кнігазбор»). Даследуе розныя тэмы беларускай традыцыйнай культуры. Удзельнічала ў шматлікіх навуковых міжнародных канферэнцыях. Мае навуковыя публікацыі ў час. «Роднае слова», «Полымя», адзін з аўтараў выданьняў «Навуковыя запіскі Веткаўскага музея народнай творчасці» (2004) г.), «Арнаменты Падняпроўя» (2004 г.). </vt:lpstr>
      <vt:lpstr>Першая кніга паэта</vt:lpstr>
      <vt:lpstr>“Аддай асалоду Богу” пачынаецца эпіграфам, у якім пакладзены вялікі сэнс: Спазнаўшы непатрэбнасць  усіх сваіх надзей, так хочацца ўсё ж ісці, І я іду далей –  туды, дзе ужо няма нічога, дзе ў рэшце рэшт знікае і дарога…  </vt:lpstr>
      <vt:lpstr>Верш, якім Ларыса Раманава пачынае сваю першую кнігу: Пакладзі сваё цела бяздомнае паміж сноў, паміж неба і зёлак… На заваленым смеццем ложку будзеш спать,  як не спаў і анёлак.</vt:lpstr>
      <vt:lpstr>“Птушкі і рыбы” – кніга паэзіі</vt:lpstr>
      <vt:lpstr>Кніга паэзіі складаецца з некалькіх раздзелаў:</vt:lpstr>
      <vt:lpstr>Яе Слова мае далікатны й пяшчотны характар сваёй Аўтаркі, яно натуральнае ў сваім быцьці на нябёсах і сьвятле яблыневага саду;        </vt:lpstr>
      <vt:lpstr>Яе Радок нягучны і пранізьлівы, ён закалыхвае сваёй мелёдыяй і праніцае суровым імпэратывам хараства перадусім,ён разьліты ў паветры, ім дыхаюць пчала і сьнег;</vt:lpstr>
      <vt:lpstr>Яе Рыфма – гэта шамаценьне крылаў паслухмянага мятліка, які зьбірае пыл з сонечных праменьняў; ён старанна ачышчае люстэрка шчырасьці і сапраўднасьці;</vt:lpstr>
      <vt:lpstr>Яе Верш не эстэтычны фэномен, ён і ёсьць сама эстэтыка, гармонія і вытанчаная дасканаласьць;</vt:lpstr>
      <vt:lpstr>Яе Паэзія – пакута за кожнае стварэньне, пякучы боль і абарона ад бяды; тут філязофія мае такое ж месца і каштоўнасьць, як ільняная прасьціна для закаханых;  Яе Паэт – самадастатковы і нікчэмны, ён Дух, які пажарам свайго сэрца ня можа адагрэць уласную душу;</vt:lpstr>
      <vt:lpstr>Яе Вобраз – гранічны і невымерны, ён не зьмяшчаецца ў літарах, яго неспадзявана прачытваеш ва ўласных вачах і хаваеш пад кашулю, як самы дарагі абярэг;</vt:lpstr>
      <vt:lpstr>Яе Зямля – сьлёзы Бога і аптымізм бабулькі з выселенай вёскі; Яе Радзіма жыве пад гарачынёй зорак, у маленькім птушаняці, сьцежцы праз жыта, в ўздыхах вады; Яе Сусвет – сакральная пякучая замова за нашу Беларусь; </vt:lpstr>
      <vt:lpstr>ЯНА нідзе і ўсюды –  з паэткай Ларысай Раманавай і ейнымі “Птушкамі і рыбамі” падыходзіш бліжэй да сябе і Адзінага…                               Юля Сальнікава (Прадмова да кнігі                паэзіі “птушкі і рыбы” Ларысы Раманавай) </vt:lpstr>
      <vt:lpstr>ПРЭЗЕНТАЦЫЯ КНІГІ “СВЯТАЯ ВАДА”</vt:lpstr>
      <vt:lpstr>21 мая 2012 г. у Беларускім дзяржаўным універсітэце культуры і мастацтваў у межах кампаніі “Будзьма беларусамі!” адбылася творчая сустрэча літаратурнай суполкі “Букет” (пры БДУКМ) з паэтам Ларысай Раманавай. Нагода для сустрэчы — з’яўленне новай кнігі Ларысы Раманавай “Святая вада”. Кніга выйшла ў менскім выдавецтве “Кнігазбор” (Бібліятэка Саюза беларускіх пісьменнікаў “Кнігарня пісьменніка”). </vt:lpstr>
      <vt:lpstr>Презентация PowerPoint</vt:lpstr>
      <vt:lpstr>З апорай на традыцыі ствараць прыгажэйшым і лепшым сённяшняе беларускае духоўнае быццё; усе пакуты, усё нядобрае можна пераадолець любоўю і пяшчотай, — на такую праграму настройваюць многія вершы Ларысы Раманавай. </vt:lpstr>
      <vt:lpstr>У “вандроўнай” паэзіі Ларысы Раманавай — імкненне зведаць сутнасць рэчаў, боль існавання, раствораны ў светабудове, спакойная радасць самоты. </vt:lpstr>
      <vt:lpstr>Пачынаецца зборнік вершам, прысвечаным Хвядоры Хвядосаўне Халюковай – спявачцы з вёскі Стаўбун Веткаўскага раёна:   Вясна.   Вяслуе сонца ў дом  у чоўне  па залатым блакіце.  Адчыніць дзверы толькі той,  Хто зможа сам раскрыцца.  Разгорне крылцы матылёк І ў танцы пройдзе над зямлёю:  “Я пагляджу на ўсё здалёк,  Я бездань назаву зямлёй сваёю”. </vt:lpstr>
      <vt:lpstr>Час прыходзіць  </vt:lpstr>
      <vt:lpstr>Анатолю Сысу  Сонца маленькім ружова-жоўтым абрыкосам апускаецца зранку на зялёнае голле каштана.  Гляджу на твае рукі. Шчылінкі, кропкі на паверхні скуры – гэта твае крокі, гэта сцежкі, перамогі і падзенні, што даваліся праз перашкоды адваротнага руху. Іх так многа!  Цябе, нібыта цара Ітакі, заўсёды цягнула дакрануцца рукой да далячыняў неба, да якіх ты плыў у чоўнах, што пралеглі двойчы на фалангах пальцаў рук і ног.  Ды толькі ж узор тваёй скуры – узор зямлі: сетка, мярэжка і ўлоў; зямля – Берагіня с в а ё беражэ. Так бераг зберагае раку.  А чалавек, гэткі маленькі, палявік, або лесавік, або той, што жыве ў чалавейніку – вялікім горадзе-агародзе, вартуе нябёсы: “Не трэба вам падаць! Дыхайце роўна, на поўныя грудзі, нябесныя і зямныя аблачынкі. Гарыце, нябесныя і зямныя вогнішчы! Бо як тады жыць – без Зямлі?”  Так павучок, ледзь прыкметны воку, жыве да апошняга ля засохлай кветкі, бо пахне яна яму палыном і мёдам, ранейшым домам. Нібы старажытны індзеец, зберагае павук успаміны пра сны ды сны успамінаў.  Побач. Побач з ёй, кветкай.  22, ліпень, 2009 г. </vt:lpstr>
      <vt:lpstr>Падрыхтавала ДУБЕНЬ ГАННА БФ – 41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ЛАРЫСА РАМАНАВА</dc:title>
  <dc:creator>ACER</dc:creator>
  <cp:lastModifiedBy>Dmitry Tarasov</cp:lastModifiedBy>
  <cp:revision>31</cp:revision>
  <dcterms:created xsi:type="dcterms:W3CDTF">2012-10-15T19:02:33Z</dcterms:created>
  <dcterms:modified xsi:type="dcterms:W3CDTF">2016-05-25T06:10:03Z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