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59" r:id="rId3"/>
    <p:sldId id="356" r:id="rId4"/>
    <p:sldId id="309" r:id="rId5"/>
    <p:sldId id="315" r:id="rId6"/>
    <p:sldId id="317" r:id="rId7"/>
    <p:sldId id="323" r:id="rId8"/>
    <p:sldId id="324" r:id="rId9"/>
    <p:sldId id="329" r:id="rId10"/>
    <p:sldId id="326" r:id="rId11"/>
    <p:sldId id="325" r:id="rId12"/>
    <p:sldId id="327" r:id="rId13"/>
    <p:sldId id="322" r:id="rId14"/>
    <p:sldId id="321" r:id="rId15"/>
    <p:sldId id="328" r:id="rId16"/>
    <p:sldId id="330" r:id="rId17"/>
    <p:sldId id="298" r:id="rId18"/>
    <p:sldId id="258" r:id="rId19"/>
    <p:sldId id="297" r:id="rId20"/>
    <p:sldId id="259" r:id="rId21"/>
    <p:sldId id="295" r:id="rId22"/>
    <p:sldId id="268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57" r:id="rId31"/>
    <p:sldId id="300" r:id="rId32"/>
    <p:sldId id="261" r:id="rId33"/>
    <p:sldId id="299" r:id="rId34"/>
    <p:sldId id="26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5629-840B-4CA6-BEFD-BBF5A02E6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6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4D8F-1CCC-4D4B-9E52-738E67FD1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4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7B8A-DD23-4825-8954-73C97E81F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F54512-CB15-43E2-AEDE-C79ED585D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5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7CA7-A5EA-48DD-96DA-2ADA2AE23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6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1FFD-B8D3-4D6A-B9EC-570D4217F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6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FF7D-BCCE-4690-8ABF-39152725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4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5163A5-6D52-493C-A1B5-C5F9E7D61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035B-8C48-4348-9652-D4DCBB609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668DF4-D40F-4187-B1AD-D8622B08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0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A31077-DBB3-4DF1-9258-B4E23BC6B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496A5-EACB-47BC-A05E-DCB999E57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dirty="0"/>
              <a:t>АНАТОЛЬ МІКАЛАЕВІЧ</a:t>
            </a: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be-BY" sz="4400" smtClean="0"/>
              <a:t>ЗЭКАЎ</a:t>
            </a:r>
            <a:r>
              <a:rPr lang="be-BY" smtClean="0"/>
              <a:t> </a:t>
            </a: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463" y="0"/>
            <a:ext cx="453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8625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938" y="260350"/>
            <a:ext cx="4375150" cy="60483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4459">
            <a:off x="2195513" y="188913"/>
            <a:ext cx="518795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82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0_67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638" y="0"/>
            <a:ext cx="4678362" cy="65976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_6738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5016500" cy="66690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Папирус"/>
          <p:cNvSpPr>
            <a:spLocks noChangeArrowheads="1"/>
          </p:cNvSpPr>
          <p:nvPr/>
        </p:nvSpPr>
        <p:spPr bwMode="auto">
          <a:xfrm>
            <a:off x="755650" y="260350"/>
            <a:ext cx="7848600" cy="60483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79" name="Picture 3" descr="picture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705725" cy="5878513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round/>
            <a:headEnd/>
            <a:tailEnd/>
          </a:ln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4918075" y="1384300"/>
            <a:ext cx="863600" cy="863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16013" y="6351588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e-BY" sz="2000"/>
              <a:t>Школьны клас, у якім вучыўся пісьменнік Анатоль Зэкаў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 descr="Папирус"/>
          <p:cNvSpPr>
            <a:spLocks noChangeArrowheads="1"/>
          </p:cNvSpPr>
          <p:nvPr/>
        </p:nvSpPr>
        <p:spPr bwMode="auto">
          <a:xfrm>
            <a:off x="1014413" y="577850"/>
            <a:ext cx="7272337" cy="5500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6089650"/>
            <a:ext cx="5097463" cy="71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/>
              <a:t>У роднай Патапаўцы. З сяброўкамі</a:t>
            </a:r>
          </a:p>
        </p:txBody>
      </p:sp>
      <p:pic>
        <p:nvPicPr>
          <p:cNvPr id="25604" name="Picture 4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692150"/>
            <a:ext cx="7056437" cy="5329238"/>
          </a:xfrm>
          <a:solidFill>
            <a:srgbClr val="FFFFFF"/>
          </a:solidFill>
          <a:ln>
            <a:solidFill>
              <a:schemeClr val="tx2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37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-134938"/>
            <a:ext cx="10514013" cy="788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71550" y="1700213"/>
            <a:ext cx="3671888" cy="222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e-BY" sz="3200" i="1">
                <a:solidFill>
                  <a:schemeClr val="bg1"/>
                </a:solidFill>
              </a:rPr>
              <a:t>Бацькі паэта:</a:t>
            </a:r>
          </a:p>
          <a:p>
            <a:pPr eaLnBrk="1" hangingPunct="1">
              <a:spcBef>
                <a:spcPct val="50000"/>
              </a:spcBef>
            </a:pPr>
            <a:r>
              <a:rPr lang="be-BY" sz="2400" i="1">
                <a:solidFill>
                  <a:schemeClr val="bg1"/>
                </a:solidFill>
              </a:rPr>
              <a:t>Зэкавы</a:t>
            </a:r>
          </a:p>
          <a:p>
            <a:pPr eaLnBrk="1" hangingPunct="1">
              <a:spcBef>
                <a:spcPct val="50000"/>
              </a:spcBef>
            </a:pPr>
            <a:r>
              <a:rPr lang="be-BY" sz="2400" i="1">
                <a:solidFill>
                  <a:schemeClr val="bg1"/>
                </a:solidFill>
              </a:rPr>
              <a:t>Мікалай  Абрамавіч</a:t>
            </a:r>
          </a:p>
          <a:p>
            <a:pPr eaLnBrk="1" hangingPunct="1">
              <a:spcBef>
                <a:spcPct val="50000"/>
              </a:spcBef>
            </a:pPr>
            <a:r>
              <a:rPr lang="be-BY" sz="2400" i="1">
                <a:solidFill>
                  <a:schemeClr val="bg1"/>
                </a:solidFill>
              </a:rPr>
              <a:t>і Наталля Цімафеяўна</a:t>
            </a:r>
          </a:p>
        </p:txBody>
      </p:sp>
      <p:pic>
        <p:nvPicPr>
          <p:cNvPr id="26628" name="Picture 5" descr="picture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20861"/>
            <a:ext cx="4032250" cy="583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395288" y="333375"/>
          <a:ext cx="8548687" cy="61912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2260"/>
                <a:gridCol w="5596427"/>
              </a:tblGrid>
              <a:tr h="51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Дата нараджэння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>
                          <a:solidFill>
                            <a:schemeClr val="tx1"/>
                          </a:solidFill>
                          <a:effectLst/>
                        </a:rPr>
                        <a:t>20 студзеня 1955 г.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1031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Месца нараджэння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>
                          <a:solidFill>
                            <a:schemeClr val="tx1"/>
                          </a:solidFill>
                          <a:effectLst/>
                        </a:rPr>
                        <a:t>Гомельская вобласць, Буда-Кашалёўскі раён, в. Патапаўка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51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Нацыянальнасць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беларус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51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Адукацыя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>
                          <a:solidFill>
                            <a:schemeClr val="tx1"/>
                          </a:solidFill>
                          <a:effectLst/>
                        </a:rPr>
                        <a:t>вышэйшая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257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Скончыў (калі, што)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гісторыка-філалагічны факультэт </a:t>
                      </a:r>
                      <a:r>
                        <a:rPr lang="be-BY" sz="2000" dirty="0" smtClean="0">
                          <a:solidFill>
                            <a:schemeClr val="tx1"/>
                          </a:solidFill>
                          <a:effectLst/>
                        </a:rPr>
                        <a:t>Гомельскага </a:t>
                      </a: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дзяржаўнага універсітэта (1977), Вышэйшую камсамольскую школу пры ЦК ВЛКСМ (1982), Інстытут паліталогіі і сацыяльнага кіравання (1991)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1031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>
                          <a:solidFill>
                            <a:schemeClr val="tx1"/>
                          </a:solidFill>
                          <a:effectLst/>
                        </a:rPr>
                        <a:t>Спецыяльнасць па адукацыі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solidFill>
                            <a:schemeClr val="tx1"/>
                          </a:solidFill>
                          <a:effectLst/>
                        </a:rPr>
                        <a:t>Філолаг. Выкладчык беларускай і рускай мовы і літаратуры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537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-134938"/>
            <a:ext cx="10514013" cy="788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503238"/>
            <a:ext cx="4246562" cy="6021387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241675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e-BY" sz="3200" b="1" i="1">
                <a:solidFill>
                  <a:schemeClr val="bg1"/>
                </a:solidFill>
              </a:rPr>
              <a:t>З бацькамі </a:t>
            </a:r>
          </a:p>
          <a:p>
            <a:pPr eaLnBrk="1" hangingPunct="1">
              <a:spcBef>
                <a:spcPct val="50000"/>
              </a:spcBef>
            </a:pPr>
            <a:r>
              <a:rPr lang="be-BY" sz="3200" b="1" i="1">
                <a:solidFill>
                  <a:schemeClr val="bg1"/>
                </a:solidFill>
              </a:rPr>
              <a:t>ў Патапаўцы</a:t>
            </a:r>
          </a:p>
          <a:p>
            <a:pPr eaLnBrk="1" hangingPunct="1">
              <a:spcBef>
                <a:spcPct val="50000"/>
              </a:spcBef>
            </a:pPr>
            <a:r>
              <a:rPr lang="be-BY" sz="3200" b="1" i="1">
                <a:solidFill>
                  <a:schemeClr val="bg1"/>
                </a:solidFill>
              </a:rPr>
              <a:t>каля роднага</a:t>
            </a:r>
          </a:p>
          <a:p>
            <a:pPr eaLnBrk="1" hangingPunct="1">
              <a:spcBef>
                <a:spcPct val="50000"/>
              </a:spcBef>
            </a:pPr>
            <a:r>
              <a:rPr lang="be-BY" sz="3200" b="1" i="1">
                <a:solidFill>
                  <a:schemeClr val="bg1"/>
                </a:solidFill>
              </a:rPr>
              <a:t>падворка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81525"/>
            <a:ext cx="25923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i="1" smtClean="0"/>
              <a:t>У роднай</a:t>
            </a:r>
            <a:br>
              <a:rPr lang="be-BY" sz="2400" i="1" smtClean="0"/>
            </a:br>
            <a:r>
              <a:rPr lang="be-BY" sz="2400" i="1" smtClean="0"/>
              <a:t>школе</a:t>
            </a:r>
            <a:endParaRPr lang="ru-RU" sz="2400" i="1" smtClean="0"/>
          </a:p>
        </p:txBody>
      </p:sp>
      <p:pic>
        <p:nvPicPr>
          <p:cNvPr id="28675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83300" cy="4076700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picture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5364162" cy="3716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smtClean="0"/>
              <a:t>З Міколам Чарняўскім у роднай школе</a:t>
            </a:r>
            <a:endParaRPr lang="ru-RU" sz="2400" smtClean="0"/>
          </a:p>
        </p:txBody>
      </p:sp>
      <p:pic>
        <p:nvPicPr>
          <p:cNvPr id="29699" name="Picture 4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8269287" cy="4824413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smtClean="0"/>
              <a:t>З Нілам Гілевічам</a:t>
            </a:r>
            <a:endParaRPr lang="ru-RU" sz="2400" smtClean="0"/>
          </a:p>
        </p:txBody>
      </p:sp>
      <p:pic>
        <p:nvPicPr>
          <p:cNvPr id="30723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60350"/>
            <a:ext cx="7559675" cy="55451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97200"/>
            <a:ext cx="4535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000" b="1" smtClean="0"/>
              <a:t>З Вадзімам Спрынчанам </a:t>
            </a:r>
            <a:br>
              <a:rPr lang="be-BY" sz="2000" b="1" smtClean="0"/>
            </a:br>
            <a:r>
              <a:rPr lang="be-BY" sz="2000" b="1" smtClean="0"/>
              <a:t>і Марыяй Шамякінай </a:t>
            </a:r>
            <a:br>
              <a:rPr lang="be-BY" sz="2000" b="1" smtClean="0"/>
            </a:br>
            <a:r>
              <a:rPr lang="be-BY" sz="2000" b="1" smtClean="0"/>
              <a:t>у рэдакцыі часопіса “Полымя”</a:t>
            </a:r>
            <a:endParaRPr lang="ru-RU" sz="2000" b="1" smtClean="0"/>
          </a:p>
        </p:txBody>
      </p:sp>
      <p:pic>
        <p:nvPicPr>
          <p:cNvPr id="31747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333375"/>
            <a:ext cx="4392613" cy="6335713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smtClean="0"/>
              <a:t>З Уладзімірам Ліпскім у рэдакцыі часопіса “Вясёлка”</a:t>
            </a:r>
            <a:endParaRPr lang="ru-RU" sz="2400" smtClean="0"/>
          </a:p>
        </p:txBody>
      </p:sp>
      <p:pic>
        <p:nvPicPr>
          <p:cNvPr id="32771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33375"/>
            <a:ext cx="7488237" cy="5400675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2825"/>
            <a:ext cx="5122862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smtClean="0"/>
              <a:t>З Уладзімірам Маруком</a:t>
            </a:r>
            <a:r>
              <a:rPr lang="be-BY" sz="4000" smtClean="0"/>
              <a:t> </a:t>
            </a:r>
            <a:endParaRPr lang="ru-RU" sz="4000" smtClean="0"/>
          </a:p>
        </p:txBody>
      </p:sp>
      <p:pic>
        <p:nvPicPr>
          <p:cNvPr id="33795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33375"/>
            <a:ext cx="8208962" cy="5759450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smtClean="0"/>
              <a:t>З сынам Якуба Коласа Міхасём Міцкевічам</a:t>
            </a:r>
            <a:endParaRPr lang="ru-RU" sz="4000" smtClean="0"/>
          </a:p>
        </p:txBody>
      </p:sp>
      <p:pic>
        <p:nvPicPr>
          <p:cNvPr id="34819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325" y="2244725"/>
            <a:ext cx="5213350" cy="3584575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53281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79613" y="609282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e-BY" sz="2400"/>
              <a:t>З Алесям Пісьмянковым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N8662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04788"/>
            <a:ext cx="8137525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24075" y="6381750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e-BY" sz="2400"/>
              <a:t>З Навумам Гальпяровічам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6408737" cy="4430713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404813"/>
            <a:ext cx="7489825" cy="5329237"/>
          </a:xfrm>
          <a:prstGeom prst="rect">
            <a:avLst/>
          </a:prstGeom>
          <a:noFill/>
          <a:ln w="57150" cmpd="thinThick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620713"/>
            <a:ext cx="7489825" cy="5329237"/>
          </a:xfrm>
          <a:prstGeom prst="rect">
            <a:avLst/>
          </a:prstGeom>
          <a:noFill/>
          <a:ln w="57150" cmpd="thinThick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836613"/>
            <a:ext cx="7489825" cy="5329237"/>
          </a:xfrm>
          <a:prstGeom prst="rect">
            <a:avLst/>
          </a:prstGeom>
          <a:noFill/>
          <a:ln w="57150" cmpd="thinThick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42988" y="1052513"/>
            <a:ext cx="7489825" cy="5329237"/>
          </a:xfrm>
          <a:prstGeom prst="rect">
            <a:avLst/>
          </a:prstGeom>
          <a:noFill/>
          <a:ln w="57150" cmpd="thinThick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795588" y="6350000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e-BY" sz="2400"/>
              <a:t>        З</a:t>
            </a:r>
            <a:r>
              <a:rPr lang="be-BY"/>
              <a:t> </a:t>
            </a:r>
            <a:r>
              <a:rPr lang="be-BY" sz="2400"/>
              <a:t>Ганнай</a:t>
            </a:r>
            <a:r>
              <a:rPr lang="be-BY"/>
              <a:t> </a:t>
            </a:r>
            <a:r>
              <a:rPr lang="be-BY" sz="2400"/>
              <a:t>Новік</a:t>
            </a:r>
            <a:endParaRPr lang="ru-RU" sz="2400"/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4325"/>
            <a:ext cx="5122862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151563"/>
            <a:ext cx="4402138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smtClean="0"/>
              <a:t>З унучкай Машай</a:t>
            </a:r>
            <a:endParaRPr lang="ru-RU" sz="2400" smtClean="0"/>
          </a:p>
        </p:txBody>
      </p:sp>
      <p:pic>
        <p:nvPicPr>
          <p:cNvPr id="38915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8913"/>
            <a:ext cx="8278812" cy="6048375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537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mtClean="0"/>
              <a:t>З УНУКАМ Мікітам</a:t>
            </a:r>
            <a:endParaRPr lang="ru-RU" smtClean="0"/>
          </a:p>
        </p:txBody>
      </p:sp>
      <p:pic>
        <p:nvPicPr>
          <p:cNvPr id="39940" name="Picture 4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08507">
            <a:off x="681038" y="1516063"/>
            <a:ext cx="6551612" cy="4364037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805488"/>
            <a:ext cx="656272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800" smtClean="0"/>
              <a:t>З сынам Сяргеем і ўнукам Мікітам</a:t>
            </a:r>
            <a:endParaRPr lang="ru-RU" sz="2800" smtClean="0"/>
          </a:p>
        </p:txBody>
      </p:sp>
      <p:pic>
        <p:nvPicPr>
          <p:cNvPr id="40963" name="Picture 3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604250" cy="5545137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537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dirty="0" smtClean="0"/>
              <a:t>З юнымі артыстамі з Любані,</a:t>
            </a:r>
            <a:br>
              <a:rPr lang="be-BY" sz="4000" dirty="0" smtClean="0"/>
            </a:br>
            <a:r>
              <a:rPr lang="be-BY" sz="4000" dirty="0" smtClean="0"/>
              <a:t>якія паставілі п”есу “Як Гаўка ў космас збіраўся”</a:t>
            </a:r>
            <a:endParaRPr lang="ru-RU" sz="4000" dirty="0" smtClean="0"/>
          </a:p>
        </p:txBody>
      </p:sp>
      <p:pic>
        <p:nvPicPr>
          <p:cNvPr id="41988" name="Picture 4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4463">
            <a:off x="1763713" y="3357563"/>
            <a:ext cx="4967287" cy="3922712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9063"/>
            <a:ext cx="4462463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5425"/>
            <a:ext cx="8424862" cy="63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144463"/>
            <a:ext cx="8712200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553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15888"/>
            <a:ext cx="3673475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16013" y="0"/>
            <a:ext cx="6624637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3" descr="DSCN9073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263" y="474663"/>
            <a:ext cx="4173537" cy="59070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CCF60B-6F88-4A82-92FE-8DCDFC583EB5}"/>
</file>

<file path=customXml/itemProps2.xml><?xml version="1.0" encoding="utf-8"?>
<ds:datastoreItem xmlns:ds="http://schemas.openxmlformats.org/officeDocument/2006/customXml" ds:itemID="{C765F430-D048-418C-8E44-CEDC0E5C12CE}"/>
</file>

<file path=customXml/itemProps3.xml><?xml version="1.0" encoding="utf-8"?>
<ds:datastoreItem xmlns:ds="http://schemas.openxmlformats.org/officeDocument/2006/customXml" ds:itemID="{A4CFBD7A-ABC1-4E3F-B750-7E0D32CE2ED3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1188</TotalTime>
  <Words>159</Words>
  <Application>Microsoft Office PowerPoint</Application>
  <PresentationFormat>Экран (4:3)</PresentationFormat>
  <Paragraphs>38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АНАТОЛЬ МІКАЛАЕВІЧ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роднай Патапаўцы. З сяброўкамі</vt:lpstr>
      <vt:lpstr>Презентация PowerPoint</vt:lpstr>
      <vt:lpstr>Презентация PowerPoint</vt:lpstr>
      <vt:lpstr>У роднай школе</vt:lpstr>
      <vt:lpstr>З Міколам Чарняўскім у роднай школе</vt:lpstr>
      <vt:lpstr>З Нілам Гілевічам</vt:lpstr>
      <vt:lpstr>З Вадзімам Спрынчанам  і Марыяй Шамякінай  у рэдакцыі часопіса “Полымя”</vt:lpstr>
      <vt:lpstr>З Уладзімірам Ліпскім у рэдакцыі часопіса “Вясёлка”</vt:lpstr>
      <vt:lpstr>З Уладзімірам Маруком </vt:lpstr>
      <vt:lpstr>З сынам Якуба Коласа Міхасём Міцкевічам</vt:lpstr>
      <vt:lpstr>Презентация PowerPoint</vt:lpstr>
      <vt:lpstr>Презентация PowerPoint</vt:lpstr>
      <vt:lpstr>Презентация PowerPoint</vt:lpstr>
      <vt:lpstr>З унучкай Машай</vt:lpstr>
      <vt:lpstr>З УНУКАМ Мікітам</vt:lpstr>
      <vt:lpstr>З сынам Сяргеем і ўнукам Мікітам</vt:lpstr>
      <vt:lpstr>З юнымі артыстамі з Любані, якія паставілі п”есу “Як Гаўка ў космас збіраўся”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Dmitry Tarasov</cp:lastModifiedBy>
  <cp:revision>21</cp:revision>
  <dcterms:created xsi:type="dcterms:W3CDTF">2010-03-13T09:55:02Z</dcterms:created>
  <dcterms:modified xsi:type="dcterms:W3CDTF">2016-05-25T06:12:56Z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