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7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8.xml" ContentType="application/vnd.openxmlformats-officedocument.theme+xml"/>
  <Override PartName="/ppt/theme/theme16.xml" ContentType="application/vnd.openxmlformats-officedocument.theme+xml"/>
  <Override PartName="/ppt/theme/theme19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tags/tag11.xml" ContentType="application/vnd.openxmlformats-officedocument.presentationml.tag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ppt/tags/tag14.xml" ContentType="application/vnd.openxmlformats-officedocument.presentationml.tags+xml"/>
  <Override PartName="/ppt/tags/tag6.xml" ContentType="application/vnd.openxmlformats-officedocument.presentationml.tags+xml"/>
  <Override PartName="/ppt/tags/tag13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2.xml" ContentType="application/vnd.openxmlformats-officedocument.presentationml.tags+xml"/>
  <Override PartName="/ppt/tags/tag10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900" r:id="rId3"/>
    <p:sldMasterId id="2147483948" r:id="rId4"/>
    <p:sldMasterId id="2147483996" r:id="rId5"/>
    <p:sldMasterId id="2147484020" r:id="rId6"/>
    <p:sldMasterId id="2147484044" r:id="rId7"/>
    <p:sldMasterId id="2147484056" r:id="rId8"/>
    <p:sldMasterId id="2147484068" r:id="rId9"/>
    <p:sldMasterId id="2147484080" r:id="rId10"/>
    <p:sldMasterId id="2147484092" r:id="rId11"/>
    <p:sldMasterId id="2147484104" r:id="rId12"/>
    <p:sldMasterId id="2147484116" r:id="rId13"/>
    <p:sldMasterId id="2147484128" r:id="rId14"/>
    <p:sldMasterId id="2147484140" r:id="rId15"/>
    <p:sldMasterId id="2147484152" r:id="rId16"/>
    <p:sldMasterId id="2147484164" r:id="rId17"/>
    <p:sldMasterId id="2147484176" r:id="rId18"/>
  </p:sldMasterIdLst>
  <p:notesMasterIdLst>
    <p:notesMasterId r:id="rId55"/>
  </p:notesMasterIdLst>
  <p:sldIdLst>
    <p:sldId id="303" r:id="rId19"/>
    <p:sldId id="301" r:id="rId20"/>
    <p:sldId id="302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91" r:id="rId35"/>
    <p:sldId id="270" r:id="rId36"/>
    <p:sldId id="271" r:id="rId37"/>
    <p:sldId id="272" r:id="rId38"/>
    <p:sldId id="292" r:id="rId39"/>
    <p:sldId id="293" r:id="rId40"/>
    <p:sldId id="294" r:id="rId41"/>
    <p:sldId id="276" r:id="rId42"/>
    <p:sldId id="295" r:id="rId43"/>
    <p:sldId id="296" r:id="rId44"/>
    <p:sldId id="297" r:id="rId45"/>
    <p:sldId id="280" r:id="rId46"/>
    <p:sldId id="298" r:id="rId47"/>
    <p:sldId id="284" r:id="rId48"/>
    <p:sldId id="299" r:id="rId49"/>
    <p:sldId id="286" r:id="rId50"/>
    <p:sldId id="300" r:id="rId51"/>
    <p:sldId id="288" r:id="rId52"/>
    <p:sldId id="289" r:id="rId53"/>
    <p:sldId id="290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9D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customXml" Target="../customXml/item2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tableStyles" Target="tableStyle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6F2BF-F8FA-4ED1-9134-D22B58920C07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46C12-88D1-4AC9-9036-BE2D56103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1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8A69F-601C-46DD-828C-94994DCEBF0F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2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78D-C3AA-410E-815F-0EAE48ED1CF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E71-9BFB-4CA2-A393-94D0B5409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78D-C3AA-410E-815F-0EAE48ED1CF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E71-9BFB-4CA2-A393-94D0B5409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78D-C3AA-410E-815F-0EAE48ED1CF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E71-9BFB-4CA2-A393-94D0B540946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2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5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7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9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6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8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8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5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5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2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4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2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7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78D-C3AA-410E-815F-0EAE48ED1CF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E71-9BFB-4CA2-A393-94D0B540946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4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78D-C3AA-410E-815F-0EAE48ED1CF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E71-9BFB-4CA2-A393-94D0B5409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4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78D-C3AA-410E-815F-0EAE48ED1CF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E71-9BFB-4CA2-A393-94D0B54094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3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8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9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78D-C3AA-410E-815F-0EAE48ED1CF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E71-9BFB-4CA2-A393-94D0B5409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1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78D-C3AA-410E-815F-0EAE48ED1CF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E71-9BFB-4CA2-A393-94D0B5409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78D-C3AA-410E-815F-0EAE48ED1CF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E71-9BFB-4CA2-A393-94D0B5409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1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4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4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78D-C3AA-410E-815F-0EAE48ED1CF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E71-9BFB-4CA2-A393-94D0B540946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3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678D-C3AA-410E-815F-0EAE48ED1CF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E71-9BFB-4CA2-A393-94D0B54094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3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5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54D678D-C3AA-410E-815F-0EAE48ED1CF5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A1FE71-9BFB-4CA2-A393-94D0B54094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67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3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07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92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15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54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23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05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06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mc:AlternateContent xmlns:mc="http://schemas.openxmlformats.org/markup-compatibility/2006" xmlns:p14="http://schemas.microsoft.com/office/powerpoint/2010/main">
    <mc:Choice Requires="p14">
      <p:transition p14:dur="150" advClick="0" advTm="300">
        <p14:reveal/>
      </p:transition>
    </mc:Choice>
    <mc:Fallback xmlns="">
      <p:transition advClick="0" advTm="3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08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69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96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35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45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60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20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106622-2A6F-46EA-96C9-7DF049129C27}" type="datetimeFigureOut">
              <a:rPr lang="ru-RU" smtClean="0">
                <a:solidFill>
                  <a:prstClr val="white">
                    <a:alpha val="50000"/>
                  </a:prstClr>
                </a:solidFill>
              </a:rPr>
              <a:pPr/>
              <a:t>23.05.2016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A7F149-7E68-4C66-BCCF-467107FA807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33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flip dir="r"/>
      </p:transition>
    </mc:Choice>
    <mc:Fallback xmlns="">
      <p:transition spd="slow" advClick="0" advTm="30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be-x-old.wikipedia.org/w/index.php?title=%D0%9B%D0%B5%D0%B9%D1%82%D0%B0%D0%BD_%D0%A5'%D1%8E%D1%96%D1%82&amp;action=edit&amp;redlink=1" TargetMode="External"/><Relationship Id="rId13" Type="http://schemas.openxmlformats.org/officeDocument/2006/relationships/hyperlink" Target="http://be-x-old.wikipedia.org/w/index.php?title=%D0%81%D0%BD%D0%B0%D1%81_%D0%91'%D1%91%D1%80%D0%BA%D0%BC%D0%B0%D0%BD&amp;action=edit&amp;redlink=1" TargetMode="External"/><Relationship Id="rId18" Type="http://schemas.openxmlformats.org/officeDocument/2006/relationships/hyperlink" Target="http://be-x-old.wikipedia.org/wiki/%D0%90%D0%BD%D0%B3%D0%B5%D0%BB%D1%8C%D1%81%D0%BA%D0%B0%D1%8F_%D0%BC%D0%BE%D0%B2%D0%B0" TargetMode="External"/><Relationship Id="rId3" Type="http://schemas.openxmlformats.org/officeDocument/2006/relationships/hyperlink" Target="http://be-x-old.wikipedia.org/wiki/1980-%D1%8F" TargetMode="External"/><Relationship Id="rId7" Type="http://schemas.openxmlformats.org/officeDocument/2006/relationships/hyperlink" Target="http://be-x-old.wikipedia.org/wiki/2000" TargetMode="External"/><Relationship Id="rId12" Type="http://schemas.openxmlformats.org/officeDocument/2006/relationships/hyperlink" Target="http://be-x-old.wikipedia.org/wiki/2006" TargetMode="External"/><Relationship Id="rId17" Type="http://schemas.openxmlformats.org/officeDocument/2006/relationships/hyperlink" Target="http://be-x-old.wikipedia.org/wiki/%D0%A3%D0%BB%D0%B0%D0%B4%D0%B7%D1%96%D0%BC%D0%B5%D1%80_%D0%92%D0%B0%D0%BB%D1%87%D0%BA%D0%BE%D1%9E" TargetMode="External"/><Relationship Id="rId2" Type="http://schemas.openxmlformats.org/officeDocument/2006/relationships/hyperlink" Target="http://be-x-old.wikipedia.org/wiki/%D0%9D%D0%B0%D1%82%D0%B0%D0%BB%D1%8C%D0%BB%D1%8F_%D0%97%D1%8C%D0%B2%D0%B5%D1%80%D0%B0%D0%B2%D0%B0" TargetMode="External"/><Relationship Id="rId16" Type="http://schemas.openxmlformats.org/officeDocument/2006/relationships/hyperlink" Target="http://be-x-old.wikipedia.org/wiki/2004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be-x-old.wikipedia.org/wiki/%D0%90%D0%B4%D0%BA%D1%80%D1%8B%D1%82%D1%8B_%D1%87%D1%8D%D0%BC%D0%BF%D1%96%D1%8F%D0%BD%D0%B0%D1%82_%D0%97%D0%A8%D0%90" TargetMode="External"/><Relationship Id="rId11" Type="http://schemas.openxmlformats.org/officeDocument/2006/relationships/hyperlink" Target="http://be-x-old.wikipedia.org/wiki/%D0%90%D0%B4%D0%BA%D1%80%D1%8B%D1%82%D1%8B_%D1%87%D1%8D%D0%BC%D0%BF%D1%96%D1%8F%D0%BD%D0%B0%D1%82_%D0%A4%D1%80%D0%B0%D0%BD%D1%86%D1%8B%D1%96" TargetMode="External"/><Relationship Id="rId5" Type="http://schemas.openxmlformats.org/officeDocument/2006/relationships/hyperlink" Target="http://be-x-old.wikipedia.org/wiki/2005" TargetMode="External"/><Relationship Id="rId15" Type="http://schemas.openxmlformats.org/officeDocument/2006/relationships/hyperlink" Target="http://be-x-old.wikipedia.org/w/index.php?title=%D0%9A%D1%83%D0%B1%D0%B0%D0%BA_%D0%94%D1%8D%D0%B2%D1%96%D1%81%D0%B0&amp;action=edit&amp;redlink=1" TargetMode="External"/><Relationship Id="rId10" Type="http://schemas.openxmlformats.org/officeDocument/2006/relationships/hyperlink" Target="http://be-x-old.wikipedia.org/w/index.php?title=%D0%9C%D0%B0%D1%85%D0%B5%D1%88_%D0%91%D1%85%D1%83%D0%BF%D0%B0%D1%86%D1%96&amp;action=edit&amp;redlink=1" TargetMode="External"/><Relationship Id="rId19" Type="http://schemas.openxmlformats.org/officeDocument/2006/relationships/image" Target="../media/image15.jpeg"/><Relationship Id="rId4" Type="http://schemas.openxmlformats.org/officeDocument/2006/relationships/hyperlink" Target="http://be-x-old.wikipedia.org/wiki/1990-%D1%8F" TargetMode="External"/><Relationship Id="rId9" Type="http://schemas.openxmlformats.org/officeDocument/2006/relationships/hyperlink" Target="http://be-x-old.wikipedia.org/wiki/2002" TargetMode="External"/><Relationship Id="rId14" Type="http://schemas.openxmlformats.org/officeDocument/2006/relationships/hyperlink" Target="http://be-x-old.wikipedia.org/wiki/%D0%91%D0%B5%D0%BB%D0%B0%D1%80%D1%83%D1%81%D1%8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7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0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9.xml"/><Relationship Id="rId1" Type="http://schemas.openxmlformats.org/officeDocument/2006/relationships/tags" Target="../tags/tag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13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14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46693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err="1" smtClean="0">
                <a:solidFill>
                  <a:srgbClr val="FF0000"/>
                </a:solidFill>
              </a:rPr>
              <a:t>Беларускія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алімпійцы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31">
        <p14:flip dir="r"/>
      </p:transition>
    </mc:Choice>
    <mc:Fallback xmlns="">
      <p:transition spd="slow" advClick="0" advTm="60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6056" y="476672"/>
            <a:ext cx="3742042" cy="5904656"/>
          </a:xfrm>
        </p:spPr>
        <p:txBody>
          <a:bodyPr>
            <a:normAutofit fontScale="77500" lnSpcReduction="2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Да́р'я Уладзі́міраўна До́мрачава (нар. 3 жніўня 1986, Мінск) — выдатная беларуская біятланістка, трохкратная алімпійская чэмпіёнка 2014 года і двухразовая чэмпіёнка свету (2012 г. і 2013 г.), заслужаны майстар спорту Рэспублікі Беларусь. Уладальніца некалькіх малых Крыштальных глобусаў Кубка свету па біятлоне. Самая тытулаваная спартсменка Беларусі ў гісторыі зімовых Алімпійскіх гульняў. Герой Беларусі[1][2][3]. Член нацыянальнай каманды з 2005 года. Упершыню стала алімпійскай чэмпіёнкай 11 лютага 2014 года, выступіўшы ў гонцы праследавання на дыстанцыі 10 км на Алімпійскіх гульнях — 2014 у Сочы. Заняўны 9 месца і саступіўшы па выніках спрынту ад 9 лютага 2014 года пераможцу гэтай праграмы Анастасіі Кузьміной 31,8 с, сярэбранаму прызёру Вользе Вілухінай 11,9 с, бронзаваму прызёру Віце Семярэнцы 10,1 с, Домрачава пасля другой стральбы захапіла лідарства ў гонцы, прычым далей, пасля кожнага агнявога рубяжа толькі ўмацоўвала лідарства. І толькі на апошнім, 4 агнявым рубяжы, лідыруючы больш чым на 40 секунд, Дар'я дазволіла сабе прамахнуцца апошнім 20-м выстралам, што зусім не перашкодзіла ёй выйсці на апошні круг абсалютным лідарам і з гонарам узяць у рукі сцяг сваёй краіны на фінішнай </a:t>
            </a:r>
            <a:r>
              <a:rPr lang="vi-VN" dirty="0"/>
              <a:t>прамой.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6250"/>
            <a:ext cx="4679950" cy="5689600"/>
          </a:xfrm>
        </p:spPr>
      </p:pic>
    </p:spTree>
    <p:extLst>
      <p:ext uri="{BB962C8B-B14F-4D97-AF65-F5344CB8AC3E}">
        <p14:creationId xmlns:p14="http://schemas.microsoft.com/office/powerpoint/2010/main" val="22830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863">
        <p14:flash/>
      </p:transition>
    </mc:Choice>
    <mc:Fallback xmlns="">
      <p:transition spd="slow" advClick="0" advTm="58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0032" y="836712"/>
            <a:ext cx="3958066" cy="532859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 </a:t>
            </a:r>
            <a:r>
              <a:rPr lang="ru-RU" dirty="0" err="1">
                <a:solidFill>
                  <a:srgbClr val="FF0000"/>
                </a:solidFill>
              </a:rPr>
              <a:t>гэтай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Алімпіядзе</a:t>
            </a:r>
            <a:r>
              <a:rPr lang="ru-RU" dirty="0">
                <a:solidFill>
                  <a:srgbClr val="FF0000"/>
                </a:solidFill>
              </a:rPr>
              <a:t> 14 </a:t>
            </a:r>
            <a:r>
              <a:rPr lang="ru-RU" dirty="0" err="1">
                <a:solidFill>
                  <a:srgbClr val="FF0000"/>
                </a:solidFill>
              </a:rPr>
              <a:t>лютага</a:t>
            </a:r>
            <a:r>
              <a:rPr lang="ru-RU" dirty="0">
                <a:solidFill>
                  <a:srgbClr val="FF0000"/>
                </a:solidFill>
              </a:rPr>
              <a:t> 2014 </a:t>
            </a:r>
            <a:r>
              <a:rPr lang="ru-RU" dirty="0" err="1">
                <a:solidFill>
                  <a:srgbClr val="FF0000"/>
                </a:solidFill>
              </a:rPr>
              <a:t>заваявала</a:t>
            </a:r>
            <a:r>
              <a:rPr lang="ru-RU" dirty="0">
                <a:solidFill>
                  <a:srgbClr val="FF0000"/>
                </a:solidFill>
              </a:rPr>
              <a:t> свой </a:t>
            </a:r>
            <a:r>
              <a:rPr lang="ru-RU" dirty="0" err="1">
                <a:solidFill>
                  <a:srgbClr val="FF0000"/>
                </a:solidFill>
              </a:rPr>
              <a:t>другі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залаты</a:t>
            </a:r>
            <a:r>
              <a:rPr lang="ru-RU" dirty="0">
                <a:solidFill>
                  <a:srgbClr val="FF0000"/>
                </a:solidFill>
              </a:rPr>
              <a:t> медаль у </a:t>
            </a:r>
            <a:r>
              <a:rPr lang="ru-RU" dirty="0" err="1">
                <a:solidFill>
                  <a:srgbClr val="FF0000"/>
                </a:solidFill>
              </a:rPr>
              <a:t>індывідуальнай</a:t>
            </a:r>
            <a:r>
              <a:rPr lang="ru-RU" dirty="0">
                <a:solidFill>
                  <a:srgbClr val="FF0000"/>
                </a:solidFill>
              </a:rPr>
              <a:t> гонцы на 15 км, </a:t>
            </a:r>
            <a:r>
              <a:rPr lang="ru-RU" dirty="0" err="1">
                <a:solidFill>
                  <a:srgbClr val="FF0000"/>
                </a:solidFill>
              </a:rPr>
              <a:t>дапусціўшы</a:t>
            </a:r>
            <a:r>
              <a:rPr lang="ru-RU" dirty="0">
                <a:solidFill>
                  <a:srgbClr val="FF0000"/>
                </a:solidFill>
              </a:rPr>
              <a:t> 1 </a:t>
            </a:r>
            <a:r>
              <a:rPr lang="ru-RU" dirty="0" err="1">
                <a:solidFill>
                  <a:srgbClr val="FF0000"/>
                </a:solidFill>
              </a:rPr>
              <a:t>прамашку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другім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агнявым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рубяжы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паказаўшы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выдатную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хуткасць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дыстанцыі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17 </a:t>
            </a:r>
            <a:r>
              <a:rPr lang="ru-RU" dirty="0" err="1">
                <a:solidFill>
                  <a:srgbClr val="FF0000"/>
                </a:solidFill>
              </a:rPr>
              <a:t>лютага</a:t>
            </a:r>
            <a:r>
              <a:rPr lang="ru-RU" dirty="0">
                <a:solidFill>
                  <a:srgbClr val="FF0000"/>
                </a:solidFill>
              </a:rPr>
              <a:t> 2014 года </a:t>
            </a:r>
            <a:r>
              <a:rPr lang="ru-RU" dirty="0" err="1">
                <a:solidFill>
                  <a:srgbClr val="FF0000"/>
                </a:solidFill>
              </a:rPr>
              <a:t>заваявала</a:t>
            </a:r>
            <a:r>
              <a:rPr lang="ru-RU" dirty="0">
                <a:solidFill>
                  <a:srgbClr val="FF0000"/>
                </a:solidFill>
              </a:rPr>
              <a:t> свой </a:t>
            </a:r>
            <a:r>
              <a:rPr lang="ru-RU" dirty="0" err="1">
                <a:solidFill>
                  <a:srgbClr val="FF0000"/>
                </a:solidFill>
              </a:rPr>
              <a:t>трэці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Алімпійскі</a:t>
            </a:r>
            <a:r>
              <a:rPr lang="ru-RU" dirty="0">
                <a:solidFill>
                  <a:srgbClr val="FF0000"/>
                </a:solidFill>
              </a:rPr>
              <a:t> медаль. </a:t>
            </a:r>
            <a:r>
              <a:rPr lang="ru-RU" dirty="0" err="1">
                <a:solidFill>
                  <a:srgbClr val="FF0000"/>
                </a:solidFill>
              </a:rPr>
              <a:t>Удзельнічаючы</a:t>
            </a:r>
            <a:r>
              <a:rPr lang="ru-RU" dirty="0">
                <a:solidFill>
                  <a:srgbClr val="FF0000"/>
                </a:solidFill>
              </a:rPr>
              <a:t> ў </a:t>
            </a:r>
            <a:r>
              <a:rPr lang="ru-RU" dirty="0" err="1">
                <a:solidFill>
                  <a:srgbClr val="FF0000"/>
                </a:solidFill>
              </a:rPr>
              <a:t>мас</a:t>
            </a:r>
            <a:r>
              <a:rPr lang="ru-RU" dirty="0">
                <a:solidFill>
                  <a:srgbClr val="FF0000"/>
                </a:solidFill>
              </a:rPr>
              <a:t>-старце </a:t>
            </a:r>
            <a:r>
              <a:rPr lang="ru-RU" dirty="0" err="1">
                <a:solidFill>
                  <a:srgbClr val="FF0000"/>
                </a:solidFill>
              </a:rPr>
              <a:t>пад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нумарам</a:t>
            </a:r>
            <a:r>
              <a:rPr lang="ru-RU" dirty="0">
                <a:solidFill>
                  <a:srgbClr val="FF0000"/>
                </a:solidFill>
              </a:rPr>
              <a:t> 2 і </a:t>
            </a:r>
            <a:r>
              <a:rPr lang="ru-RU" dirty="0" err="1">
                <a:solidFill>
                  <a:srgbClr val="FF0000"/>
                </a:solidFill>
              </a:rPr>
              <a:t>здзейсніўшы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ўсяго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адну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прамашку</a:t>
            </a:r>
            <a:r>
              <a:rPr lang="ru-RU" dirty="0">
                <a:solidFill>
                  <a:srgbClr val="FF0000"/>
                </a:solidFill>
              </a:rPr>
              <a:t>, стала </a:t>
            </a:r>
            <a:r>
              <a:rPr lang="ru-RU" dirty="0" err="1">
                <a:solidFill>
                  <a:srgbClr val="FF0000"/>
                </a:solidFill>
              </a:rPr>
              <a:t>першай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гісторыі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біятланісткай</a:t>
            </a:r>
            <a:r>
              <a:rPr lang="ru-RU" dirty="0">
                <a:solidFill>
                  <a:srgbClr val="FF0000"/>
                </a:solidFill>
              </a:rPr>
              <a:t>, якая </a:t>
            </a:r>
            <a:r>
              <a:rPr lang="ru-RU" dirty="0" err="1">
                <a:solidFill>
                  <a:srgbClr val="FF0000"/>
                </a:solidFill>
              </a:rPr>
              <a:t>заваявала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залатыя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алімпійскія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медалі</a:t>
            </a:r>
            <a:r>
              <a:rPr lang="ru-RU" dirty="0">
                <a:solidFill>
                  <a:srgbClr val="FF0000"/>
                </a:solidFill>
              </a:rPr>
              <a:t> ў </a:t>
            </a:r>
            <a:r>
              <a:rPr lang="ru-RU" dirty="0" err="1">
                <a:solidFill>
                  <a:srgbClr val="FF0000"/>
                </a:solidFill>
              </a:rPr>
              <a:t>асабістых</a:t>
            </a:r>
            <a:r>
              <a:rPr lang="ru-RU" dirty="0">
                <a:solidFill>
                  <a:srgbClr val="FF0000"/>
                </a:solidFill>
              </a:rPr>
              <a:t> гонках (</a:t>
            </a:r>
            <a:r>
              <a:rPr lang="ru-RU" dirty="0" err="1">
                <a:solidFill>
                  <a:srgbClr val="FF0000"/>
                </a:solidFill>
              </a:rPr>
              <a:t>пры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гэтым</a:t>
            </a:r>
            <a:r>
              <a:rPr lang="ru-RU" dirty="0">
                <a:solidFill>
                  <a:srgbClr val="FF0000"/>
                </a:solidFill>
              </a:rPr>
              <a:t> усе на </a:t>
            </a:r>
            <a:r>
              <a:rPr lang="ru-RU" dirty="0" err="1">
                <a:solidFill>
                  <a:srgbClr val="FF0000"/>
                </a:solidFill>
              </a:rPr>
              <a:t>адной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Алімпіядзе</a:t>
            </a:r>
            <a:r>
              <a:rPr lang="ru-RU" dirty="0">
                <a:solidFill>
                  <a:srgbClr val="FF0000"/>
                </a:solidFill>
              </a:rPr>
              <a:t>). У </a:t>
            </a:r>
            <a:r>
              <a:rPr lang="ru-RU" dirty="0" err="1">
                <a:solidFill>
                  <a:srgbClr val="FF0000"/>
                </a:solidFill>
              </a:rPr>
              <a:t>гэты</a:t>
            </a:r>
            <a:r>
              <a:rPr lang="ru-RU" dirty="0">
                <a:solidFill>
                  <a:srgbClr val="FF0000"/>
                </a:solidFill>
              </a:rPr>
              <a:t> ж </a:t>
            </a:r>
            <a:r>
              <a:rPr lang="ru-RU" dirty="0" err="1">
                <a:solidFill>
                  <a:srgbClr val="FF0000"/>
                </a:solidFill>
              </a:rPr>
              <a:t>дзень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Прэзідэнт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Рэспублікі</a:t>
            </a:r>
            <a:r>
              <a:rPr lang="ru-RU" dirty="0">
                <a:solidFill>
                  <a:srgbClr val="FF0000"/>
                </a:solidFill>
              </a:rPr>
              <a:t> Беларусь </a:t>
            </a:r>
            <a:r>
              <a:rPr lang="ru-RU" dirty="0" err="1">
                <a:solidFill>
                  <a:srgbClr val="FF0000"/>
                </a:solidFill>
              </a:rPr>
              <a:t>Аляксандр</a:t>
            </a:r>
            <a:r>
              <a:rPr lang="ru-RU" dirty="0">
                <a:solidFill>
                  <a:srgbClr val="FF0000"/>
                </a:solidFill>
              </a:rPr>
              <a:t> Лукашэнка </a:t>
            </a:r>
            <a:r>
              <a:rPr lang="ru-RU" dirty="0" err="1">
                <a:solidFill>
                  <a:srgbClr val="FF0000"/>
                </a:solidFill>
              </a:rPr>
              <a:t>прысвоіў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Домрачавай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званне</a:t>
            </a:r>
            <a:r>
              <a:rPr lang="ru-RU" dirty="0">
                <a:solidFill>
                  <a:srgbClr val="FF0000"/>
                </a:solidFill>
              </a:rPr>
              <a:t> Героя </a:t>
            </a:r>
            <a:r>
              <a:rPr lang="ru-RU" dirty="0" err="1">
                <a:solidFill>
                  <a:srgbClr val="FF0000"/>
                </a:solidFill>
              </a:rPr>
              <a:t>Беларусі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748" y="764704"/>
            <a:ext cx="4223268" cy="5112568"/>
          </a:xfrm>
        </p:spPr>
      </p:pic>
    </p:spTree>
    <p:extLst>
      <p:ext uri="{BB962C8B-B14F-4D97-AF65-F5344CB8AC3E}">
        <p14:creationId xmlns:p14="http://schemas.microsoft.com/office/powerpoint/2010/main" val="34312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109">
        <p:circle/>
      </p:transition>
    </mc:Choice>
    <mc:Fallback xmlns="">
      <p:transition spd="slow" advClick="0" advTm="410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548680"/>
            <a:ext cx="3598026" cy="5472608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Эліна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Аляксандраўна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Зверава</a:t>
            </a:r>
            <a:r>
              <a:rPr lang="ru-RU" sz="2000" dirty="0">
                <a:solidFill>
                  <a:srgbClr val="FF0000"/>
                </a:solidFill>
              </a:rPr>
              <a:t>; нар. 16 </a:t>
            </a:r>
            <a:r>
              <a:rPr lang="ru-RU" sz="2000" dirty="0" err="1">
                <a:solidFill>
                  <a:srgbClr val="FF0000"/>
                </a:solidFill>
              </a:rPr>
              <a:t>лістапада</a:t>
            </a:r>
            <a:r>
              <a:rPr lang="ru-RU" sz="2000" dirty="0">
                <a:solidFill>
                  <a:srgbClr val="FF0000"/>
                </a:solidFill>
              </a:rPr>
              <a:t> 1960, </a:t>
            </a:r>
            <a:r>
              <a:rPr lang="ru-RU" sz="2000" dirty="0" err="1">
                <a:solidFill>
                  <a:srgbClr val="FF0000"/>
                </a:solidFill>
              </a:rPr>
              <a:t>горад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Далгапрудны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Маскоўская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вобласць</a:t>
            </a:r>
            <a:r>
              <a:rPr lang="ru-RU" sz="2000" dirty="0">
                <a:solidFill>
                  <a:srgbClr val="FF0000"/>
                </a:solidFill>
              </a:rPr>
              <a:t>, СССР) — </a:t>
            </a:r>
            <a:r>
              <a:rPr lang="ru-RU" sz="2000" dirty="0" err="1">
                <a:solidFill>
                  <a:srgbClr val="FF0000"/>
                </a:solidFill>
              </a:rPr>
              <a:t>беларуская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кідальніца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дыска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алімпійская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чэмпіёнка</a:t>
            </a:r>
            <a:r>
              <a:rPr lang="ru-RU" sz="2000" dirty="0">
                <a:solidFill>
                  <a:srgbClr val="FF0000"/>
                </a:solidFill>
              </a:rPr>
              <a:t> і двухразовая </a:t>
            </a:r>
            <a:r>
              <a:rPr lang="ru-RU" sz="2000" dirty="0" err="1">
                <a:solidFill>
                  <a:srgbClr val="FF0000"/>
                </a:solidFill>
              </a:rPr>
              <a:t>чэмпіёнка</a:t>
            </a:r>
            <a:r>
              <a:rPr lang="ru-RU" sz="2000" dirty="0">
                <a:solidFill>
                  <a:srgbClr val="FF0000"/>
                </a:solidFill>
              </a:rPr>
              <a:t> свету. </a:t>
            </a:r>
            <a:r>
              <a:rPr lang="ru-RU" sz="2000" dirty="0" err="1">
                <a:solidFill>
                  <a:srgbClr val="FF0000"/>
                </a:solidFill>
              </a:rPr>
              <a:t>Заслужаны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майстар</a:t>
            </a:r>
            <a:r>
              <a:rPr lang="ru-RU" sz="2000" dirty="0">
                <a:solidFill>
                  <a:srgbClr val="FF0000"/>
                </a:solidFill>
              </a:rPr>
              <a:t> спорту </a:t>
            </a:r>
            <a:r>
              <a:rPr lang="ru-RU" sz="2000" dirty="0" err="1">
                <a:solidFill>
                  <a:srgbClr val="FF0000"/>
                </a:solidFill>
              </a:rPr>
              <a:t>Рэспублікі</a:t>
            </a:r>
            <a:r>
              <a:rPr lang="ru-RU" sz="2000" dirty="0">
                <a:solidFill>
                  <a:srgbClr val="FF0000"/>
                </a:solidFill>
              </a:rPr>
              <a:t> Беларусь (1995</a:t>
            </a:r>
            <a:r>
              <a:rPr lang="ru-RU" sz="2000" dirty="0" smtClean="0">
                <a:solidFill>
                  <a:srgbClr val="FF0000"/>
                </a:solidFill>
              </a:rPr>
              <a:t>). </a:t>
            </a:r>
            <a:r>
              <a:rPr lang="ru-RU" sz="2000" dirty="0" err="1" smtClean="0">
                <a:solidFill>
                  <a:srgbClr val="FF0000"/>
                </a:solidFill>
              </a:rPr>
              <a:t>Удзельніца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5 </a:t>
            </a:r>
            <a:r>
              <a:rPr lang="ru-RU" sz="2000" dirty="0" err="1">
                <a:solidFill>
                  <a:srgbClr val="FF0000"/>
                </a:solidFill>
              </a:rPr>
              <a:t>летніх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Алімпіяд</a:t>
            </a:r>
            <a:r>
              <a:rPr lang="ru-RU" sz="2000" dirty="0">
                <a:solidFill>
                  <a:srgbClr val="FF0000"/>
                </a:solidFill>
              </a:rPr>
              <a:t> (1988, 1996, 2000, 2004 і 2008). </a:t>
            </a:r>
            <a:r>
              <a:rPr lang="ru-RU" sz="2000" dirty="0" err="1">
                <a:solidFill>
                  <a:srgbClr val="FF0000"/>
                </a:solidFill>
              </a:rPr>
              <a:t>Алімпійскай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чэмпіёнкай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Сіднея</a:t>
            </a:r>
            <a:r>
              <a:rPr lang="ru-RU" sz="2000" dirty="0">
                <a:solidFill>
                  <a:srgbClr val="FF0000"/>
                </a:solidFill>
              </a:rPr>
              <a:t> ў 2000 </a:t>
            </a:r>
            <a:r>
              <a:rPr lang="ru-RU" sz="2000" dirty="0" err="1">
                <a:solidFill>
                  <a:srgbClr val="FF0000"/>
                </a:solidFill>
              </a:rPr>
              <a:t>годзе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Зверава</a:t>
            </a:r>
            <a:r>
              <a:rPr lang="ru-RU" sz="2000" dirty="0">
                <a:solidFill>
                  <a:srgbClr val="FF0000"/>
                </a:solidFill>
              </a:rPr>
              <a:t> стала </a:t>
            </a:r>
            <a:r>
              <a:rPr lang="ru-RU" sz="2000" dirty="0" err="1">
                <a:solidFill>
                  <a:srgbClr val="FF0000"/>
                </a:solidFill>
              </a:rPr>
              <a:t>ва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ўзросце</a:t>
            </a:r>
            <a:r>
              <a:rPr lang="ru-RU" sz="2000" dirty="0">
                <a:solidFill>
                  <a:srgbClr val="FF0000"/>
                </a:solidFill>
              </a:rPr>
              <a:t> 39 </a:t>
            </a:r>
            <a:r>
              <a:rPr lang="ru-RU" sz="2000" dirty="0" err="1">
                <a:solidFill>
                  <a:srgbClr val="FF0000"/>
                </a:solidFill>
              </a:rPr>
              <a:t>гадоў</a:t>
            </a:r>
            <a:r>
              <a:rPr lang="ru-RU" sz="2000" dirty="0">
                <a:solidFill>
                  <a:srgbClr val="FF0000"/>
                </a:solidFill>
              </a:rPr>
              <a:t>, а на </a:t>
            </a:r>
            <a:r>
              <a:rPr lang="ru-RU" sz="2000" dirty="0" err="1">
                <a:solidFill>
                  <a:srgbClr val="FF0000"/>
                </a:solidFill>
              </a:rPr>
              <a:t>Алімпіядзе</a:t>
            </a:r>
            <a:r>
              <a:rPr lang="ru-RU" sz="2000" dirty="0">
                <a:solidFill>
                  <a:srgbClr val="FF0000"/>
                </a:solidFill>
              </a:rPr>
              <a:t> ў </a:t>
            </a:r>
            <a:r>
              <a:rPr lang="ru-RU" sz="2000" dirty="0" err="1">
                <a:solidFill>
                  <a:srgbClr val="FF0000"/>
                </a:solidFill>
              </a:rPr>
              <a:t>Пекіне</a:t>
            </a:r>
            <a:r>
              <a:rPr lang="ru-RU" sz="2000" dirty="0">
                <a:solidFill>
                  <a:srgbClr val="FF0000"/>
                </a:solidFill>
              </a:rPr>
              <a:t> ў 2008 </a:t>
            </a:r>
            <a:r>
              <a:rPr lang="ru-RU" sz="2000" dirty="0" err="1">
                <a:solidFill>
                  <a:srgbClr val="FF0000"/>
                </a:solidFill>
              </a:rPr>
              <a:t>годзе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ўзросце</a:t>
            </a:r>
            <a:r>
              <a:rPr lang="ru-RU" sz="2000" dirty="0">
                <a:solidFill>
                  <a:srgbClr val="FF0000"/>
                </a:solidFill>
              </a:rPr>
              <a:t> 47 </a:t>
            </a:r>
            <a:r>
              <a:rPr lang="ru-RU" sz="2000" dirty="0" err="1">
                <a:solidFill>
                  <a:srgbClr val="FF0000"/>
                </a:solidFill>
              </a:rPr>
              <a:t>гадоў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здолела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заняць</a:t>
            </a:r>
            <a:r>
              <a:rPr lang="ru-RU" sz="2000" dirty="0">
                <a:solidFill>
                  <a:srgbClr val="FF0000"/>
                </a:solidFill>
              </a:rPr>
              <a:t> 6-е </a:t>
            </a:r>
            <a:r>
              <a:rPr lang="ru-RU" sz="2000" dirty="0" err="1">
                <a:solidFill>
                  <a:srgbClr val="FF0000"/>
                </a:solidFill>
              </a:rPr>
              <a:t>месца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4681537" cy="5903913"/>
          </a:xfrm>
        </p:spPr>
      </p:pic>
    </p:spTree>
    <p:extLst>
      <p:ext uri="{BB962C8B-B14F-4D97-AF65-F5344CB8AC3E}">
        <p14:creationId xmlns:p14="http://schemas.microsoft.com/office/powerpoint/2010/main" val="14061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4437">
        <p14:glitter pattern="hexagon"/>
      </p:transition>
    </mc:Choice>
    <mc:Fallback xmlns="">
      <p:transition spd="slow" advClick="0" advTm="44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692696"/>
            <a:ext cx="4077072" cy="5400600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Яніна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Дзіславаўна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Карольчык</a:t>
            </a:r>
            <a:r>
              <a:rPr lang="ru-RU" sz="2000" dirty="0">
                <a:solidFill>
                  <a:srgbClr val="FF0000"/>
                </a:solidFill>
              </a:rPr>
              <a:t>; нар. 26 </a:t>
            </a:r>
            <a:r>
              <a:rPr lang="ru-RU" sz="2000" dirty="0" err="1">
                <a:solidFill>
                  <a:srgbClr val="FF0000"/>
                </a:solidFill>
              </a:rPr>
              <a:t>снежня</a:t>
            </a:r>
            <a:r>
              <a:rPr lang="ru-RU" sz="2000" dirty="0">
                <a:solidFill>
                  <a:srgbClr val="FF0000"/>
                </a:solidFill>
              </a:rPr>
              <a:t> 1976, </a:t>
            </a:r>
            <a:r>
              <a:rPr lang="ru-RU" sz="2000" dirty="0" err="1">
                <a:solidFill>
                  <a:srgbClr val="FF0000"/>
                </a:solidFill>
              </a:rPr>
              <a:t>в.Хрышчанавічы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Свіслацкі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раён</a:t>
            </a:r>
            <a:r>
              <a:rPr lang="ru-RU" sz="2000" dirty="0">
                <a:solidFill>
                  <a:srgbClr val="FF0000"/>
                </a:solidFill>
              </a:rPr>
              <a:t>) — </a:t>
            </a:r>
            <a:r>
              <a:rPr lang="ru-RU" sz="2000" dirty="0" err="1">
                <a:solidFill>
                  <a:srgbClr val="FF0000"/>
                </a:solidFill>
              </a:rPr>
              <a:t>беларуская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лёгкаатлетка</a:t>
            </a:r>
            <a:r>
              <a:rPr lang="ru-RU" sz="2000" dirty="0">
                <a:solidFill>
                  <a:srgbClr val="FF0000"/>
                </a:solidFill>
              </a:rPr>
              <a:t> (</a:t>
            </a:r>
            <a:r>
              <a:rPr lang="ru-RU" sz="2000" dirty="0" err="1">
                <a:solidFill>
                  <a:srgbClr val="FF0000"/>
                </a:solidFill>
              </a:rPr>
              <a:t>штурханне</a:t>
            </a:r>
            <a:r>
              <a:rPr lang="ru-RU" sz="2000" dirty="0">
                <a:solidFill>
                  <a:srgbClr val="FF0000"/>
                </a:solidFill>
              </a:rPr>
              <a:t> ядра). </a:t>
            </a:r>
            <a:r>
              <a:rPr lang="ru-RU" sz="2000" dirty="0" err="1">
                <a:solidFill>
                  <a:srgbClr val="FF0000"/>
                </a:solidFill>
              </a:rPr>
              <a:t>Заслужаны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майстар</a:t>
            </a:r>
            <a:r>
              <a:rPr lang="ru-RU" sz="2000" dirty="0">
                <a:solidFill>
                  <a:srgbClr val="FF0000"/>
                </a:solidFill>
              </a:rPr>
              <a:t> спорту </a:t>
            </a:r>
            <a:r>
              <a:rPr lang="ru-RU" sz="2000" dirty="0" err="1">
                <a:solidFill>
                  <a:srgbClr val="FF0000"/>
                </a:solidFill>
              </a:rPr>
              <a:t>Рэспублікі</a:t>
            </a:r>
            <a:r>
              <a:rPr lang="ru-RU" sz="2000" dirty="0">
                <a:solidFill>
                  <a:srgbClr val="FF0000"/>
                </a:solidFill>
              </a:rPr>
              <a:t> Беларусь (2000).</a:t>
            </a:r>
          </a:p>
          <a:p>
            <a:r>
              <a:rPr lang="ru-RU" sz="2000" dirty="0" err="1">
                <a:solidFill>
                  <a:srgbClr val="FF0000"/>
                </a:solidFill>
              </a:rPr>
              <a:t>Чэмпіёнка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Алімпійскіх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гульняў</a:t>
            </a:r>
            <a:r>
              <a:rPr lang="ru-RU" sz="2000" dirty="0">
                <a:solidFill>
                  <a:srgbClr val="FF0000"/>
                </a:solidFill>
              </a:rPr>
              <a:t> 2000, </a:t>
            </a:r>
            <a:r>
              <a:rPr lang="ru-RU" sz="2000" dirty="0" err="1">
                <a:solidFill>
                  <a:srgbClr val="FF0000"/>
                </a:solidFill>
              </a:rPr>
              <a:t>чэмпіёнка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сусвету</a:t>
            </a:r>
            <a:r>
              <a:rPr lang="ru-RU" sz="2000" dirty="0">
                <a:solidFill>
                  <a:srgbClr val="FF0000"/>
                </a:solidFill>
              </a:rPr>
              <a:t> 2001, </a:t>
            </a:r>
            <a:r>
              <a:rPr lang="ru-RU" sz="2000" dirty="0" err="1">
                <a:solidFill>
                  <a:srgbClr val="FF0000"/>
                </a:solidFill>
              </a:rPr>
              <a:t>бронзавый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прызёр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Чэмпіянату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Еўропы</a:t>
            </a:r>
            <a:r>
              <a:rPr lang="ru-RU" sz="2000" dirty="0">
                <a:solidFill>
                  <a:srgbClr val="FF0000"/>
                </a:solidFill>
              </a:rPr>
              <a:t> 1998, 4-е </a:t>
            </a:r>
            <a:r>
              <a:rPr lang="ru-RU" sz="2000" dirty="0" err="1">
                <a:solidFill>
                  <a:srgbClr val="FF0000"/>
                </a:solidFill>
              </a:rPr>
              <a:t>месца</a:t>
            </a:r>
            <a:r>
              <a:rPr lang="ru-RU" sz="2000" dirty="0">
                <a:solidFill>
                  <a:srgbClr val="FF0000"/>
                </a:solidFill>
              </a:rPr>
              <a:t> на </a:t>
            </a:r>
            <a:r>
              <a:rPr lang="ru-RU" sz="2000" dirty="0" err="1">
                <a:solidFill>
                  <a:srgbClr val="FF0000"/>
                </a:solidFill>
              </a:rPr>
              <a:t>Чэмпіянаце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Еўропы</a:t>
            </a:r>
            <a:r>
              <a:rPr lang="ru-RU" sz="2000" dirty="0">
                <a:solidFill>
                  <a:srgbClr val="FF0000"/>
                </a:solidFill>
              </a:rPr>
              <a:t> 2010.</a:t>
            </a:r>
          </a:p>
          <a:p>
            <a:r>
              <a:rPr lang="ru-RU" sz="2000" dirty="0" err="1">
                <a:solidFill>
                  <a:srgbClr val="FF0000"/>
                </a:solidFill>
              </a:rPr>
              <a:t>Удзельніца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Алімпійскіх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гульняў</a:t>
            </a:r>
            <a:r>
              <a:rPr lang="ru-RU" sz="2000" dirty="0">
                <a:solidFill>
                  <a:srgbClr val="FF0000"/>
                </a:solidFill>
              </a:rPr>
              <a:t> 2012 года ў </a:t>
            </a:r>
            <a:r>
              <a:rPr lang="ru-RU" sz="2000" dirty="0" err="1">
                <a:solidFill>
                  <a:srgbClr val="FF0000"/>
                </a:solidFill>
              </a:rPr>
              <a:t>катэгорыі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штурханне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ядра.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332656"/>
            <a:ext cx="4104456" cy="5904656"/>
          </a:xfrm>
        </p:spPr>
      </p:pic>
    </p:spTree>
    <p:extLst>
      <p:ext uri="{BB962C8B-B14F-4D97-AF65-F5344CB8AC3E}">
        <p14:creationId xmlns:p14="http://schemas.microsoft.com/office/powerpoint/2010/main" val="34891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335">
        <p14:prism/>
      </p:transition>
    </mc:Choice>
    <mc:Fallback xmlns="">
      <p:transition spd="slow" advClick="0" advTm="53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548680"/>
            <a:ext cx="3429000" cy="5400600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Кацярына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Анатолеўна</a:t>
            </a:r>
            <a:r>
              <a:rPr lang="ru-RU" dirty="0">
                <a:solidFill>
                  <a:srgbClr val="FF0000"/>
                </a:solidFill>
              </a:rPr>
              <a:t> КАРСТЭН, </a:t>
            </a:r>
            <a:r>
              <a:rPr lang="ru-RU" dirty="0" err="1">
                <a:solidFill>
                  <a:srgbClr val="FF0000"/>
                </a:solidFill>
              </a:rPr>
              <a:t>дзявочае</a:t>
            </a:r>
            <a:r>
              <a:rPr lang="ru-RU" dirty="0">
                <a:solidFill>
                  <a:srgbClr val="FF0000"/>
                </a:solidFill>
              </a:rPr>
              <a:t> ХАДАТОВІЧ (2 </a:t>
            </a:r>
            <a:r>
              <a:rPr lang="ru-RU" dirty="0" err="1">
                <a:solidFill>
                  <a:srgbClr val="FF0000"/>
                </a:solidFill>
              </a:rPr>
              <a:t>чэрвеня</a:t>
            </a:r>
            <a:r>
              <a:rPr lang="ru-RU" dirty="0">
                <a:solidFill>
                  <a:srgbClr val="FF0000"/>
                </a:solidFill>
              </a:rPr>
              <a:t> 1972, в. </a:t>
            </a:r>
            <a:r>
              <a:rPr lang="ru-RU" dirty="0" err="1">
                <a:solidFill>
                  <a:srgbClr val="FF0000"/>
                </a:solidFill>
              </a:rPr>
              <a:t>Асечына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Крупскі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раён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Мінскай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вобласці</a:t>
            </a:r>
            <a:r>
              <a:rPr lang="ru-RU" dirty="0">
                <a:solidFill>
                  <a:srgbClr val="FF0000"/>
                </a:solidFill>
              </a:rPr>
              <a:t>) — </a:t>
            </a:r>
            <a:r>
              <a:rPr lang="ru-RU" dirty="0" err="1">
                <a:solidFill>
                  <a:srgbClr val="FF0000"/>
                </a:solidFill>
              </a:rPr>
              <a:t>беларуская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вяслярка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Выступаючы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Аб'яднаную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каманду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Летніх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Алімпійскіх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гульнях</a:t>
            </a:r>
            <a:r>
              <a:rPr lang="ru-RU" dirty="0">
                <a:solidFill>
                  <a:srgbClr val="FF0000"/>
                </a:solidFill>
              </a:rPr>
              <a:t> 1992 года ў Барселоне, </a:t>
            </a:r>
            <a:r>
              <a:rPr lang="ru-RU" dirty="0" err="1">
                <a:solidFill>
                  <a:srgbClr val="FF0000"/>
                </a:solidFill>
              </a:rPr>
              <a:t>Карстэн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атрымала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бронзавы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медаль.Выступаючы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за Беларусь, </a:t>
            </a:r>
            <a:r>
              <a:rPr lang="ru-RU" dirty="0" err="1">
                <a:solidFill>
                  <a:srgbClr val="FF0000"/>
                </a:solidFill>
              </a:rPr>
              <a:t>Карстэн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атрымала</a:t>
            </a:r>
            <a:r>
              <a:rPr lang="ru-RU" dirty="0">
                <a:solidFill>
                  <a:srgbClr val="FF0000"/>
                </a:solidFill>
              </a:rPr>
              <a:t> па </a:t>
            </a:r>
            <a:r>
              <a:rPr lang="ru-RU" dirty="0" err="1">
                <a:solidFill>
                  <a:srgbClr val="FF0000"/>
                </a:solidFill>
              </a:rPr>
              <a:t>залатым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медалі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Летніх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Алімпійскіх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гульнях</a:t>
            </a:r>
            <a:r>
              <a:rPr lang="ru-RU" dirty="0">
                <a:solidFill>
                  <a:srgbClr val="FF0000"/>
                </a:solidFill>
              </a:rPr>
              <a:t> 1996 года ў </a:t>
            </a:r>
            <a:r>
              <a:rPr lang="ru-RU" dirty="0" err="1">
                <a:solidFill>
                  <a:srgbClr val="FF0000"/>
                </a:solidFill>
              </a:rPr>
              <a:t>Атланце</a:t>
            </a:r>
            <a:r>
              <a:rPr lang="ru-RU" dirty="0">
                <a:solidFill>
                  <a:srgbClr val="FF0000"/>
                </a:solidFill>
              </a:rPr>
              <a:t> і 2000 года ў </a:t>
            </a:r>
            <a:r>
              <a:rPr lang="ru-RU" dirty="0" err="1">
                <a:solidFill>
                  <a:srgbClr val="FF0000"/>
                </a:solidFill>
              </a:rPr>
              <a:t>Сіднеі</a:t>
            </a:r>
            <a:r>
              <a:rPr lang="ru-RU" dirty="0">
                <a:solidFill>
                  <a:srgbClr val="FF0000"/>
                </a:solidFill>
              </a:rPr>
              <a:t>. На </a:t>
            </a:r>
            <a:r>
              <a:rPr lang="ru-RU" dirty="0" err="1">
                <a:solidFill>
                  <a:srgbClr val="FF0000"/>
                </a:solidFill>
              </a:rPr>
              <a:t>Летніх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Алімпійскіх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гульнях</a:t>
            </a:r>
            <a:r>
              <a:rPr lang="ru-RU" dirty="0">
                <a:solidFill>
                  <a:srgbClr val="FF0000"/>
                </a:solidFill>
              </a:rPr>
              <a:t> 2004 года ў </a:t>
            </a:r>
            <a:r>
              <a:rPr lang="ru-RU" dirty="0" err="1">
                <a:solidFill>
                  <a:srgbClr val="FF0000"/>
                </a:solidFill>
              </a:rPr>
              <a:t>Афінах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яна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атрымала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срэбны</a:t>
            </a:r>
            <a:r>
              <a:rPr lang="ru-RU" dirty="0">
                <a:solidFill>
                  <a:srgbClr val="FF0000"/>
                </a:solidFill>
              </a:rPr>
              <a:t> медаль і на </a:t>
            </a:r>
            <a:r>
              <a:rPr lang="ru-RU" dirty="0" err="1">
                <a:solidFill>
                  <a:srgbClr val="FF0000"/>
                </a:solidFill>
              </a:rPr>
              <a:t>Летніх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Алімпійскіх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гульнях</a:t>
            </a:r>
            <a:r>
              <a:rPr lang="ru-RU" dirty="0">
                <a:solidFill>
                  <a:srgbClr val="FF0000"/>
                </a:solidFill>
              </a:rPr>
              <a:t> 2008 года ў </a:t>
            </a:r>
            <a:r>
              <a:rPr lang="ru-RU" dirty="0" err="1">
                <a:solidFill>
                  <a:srgbClr val="FF0000"/>
                </a:solidFill>
              </a:rPr>
              <a:t>Пекіне</a:t>
            </a:r>
            <a:r>
              <a:rPr lang="ru-RU" dirty="0">
                <a:solidFill>
                  <a:srgbClr val="FF0000"/>
                </a:solidFill>
              </a:rPr>
              <a:t> — </a:t>
            </a:r>
            <a:r>
              <a:rPr lang="ru-RU" dirty="0" err="1" smtClean="0">
                <a:solidFill>
                  <a:srgbClr val="FF0000"/>
                </a:solidFill>
              </a:rPr>
              <a:t>бронзавы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Чэмпіёнка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свету 2009. </a:t>
            </a:r>
            <a:r>
              <a:rPr lang="ru-RU" dirty="0" err="1">
                <a:solidFill>
                  <a:srgbClr val="FF0000"/>
                </a:solidFill>
              </a:rPr>
              <a:t>Прызнана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лепшай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спартсменкай</a:t>
            </a:r>
            <a:r>
              <a:rPr lang="ru-RU" dirty="0">
                <a:solidFill>
                  <a:srgbClr val="FF0000"/>
                </a:solidFill>
              </a:rPr>
              <a:t> года </a:t>
            </a:r>
            <a:r>
              <a:rPr lang="ru-RU" dirty="0" err="1">
                <a:solidFill>
                  <a:srgbClr val="FF0000"/>
                </a:solidFill>
              </a:rPr>
              <a:t>Беларусі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620688"/>
            <a:ext cx="4608512" cy="5544616"/>
          </a:xfrm>
        </p:spPr>
      </p:pic>
    </p:spTree>
    <p:extLst>
      <p:ext uri="{BB962C8B-B14F-4D97-AF65-F5344CB8AC3E}">
        <p14:creationId xmlns:p14="http://schemas.microsoft.com/office/powerpoint/2010/main" val="13172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195">
        <p14:warp dir="in"/>
      </p:transition>
    </mc:Choice>
    <mc:Fallback xmlns="">
      <p:transition spd="slow" advClick="0" advTm="51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692696"/>
            <a:ext cx="3670034" cy="5184576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Артур </a:t>
            </a:r>
            <a:r>
              <a:rPr lang="ru-RU" sz="2400" dirty="0" err="1">
                <a:solidFill>
                  <a:srgbClr val="FF0000"/>
                </a:solidFill>
              </a:rPr>
              <a:t>Сяргеев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ru-RU" sz="2400" dirty="0">
                <a:solidFill>
                  <a:srgbClr val="FF0000"/>
                </a:solidFill>
              </a:rPr>
              <a:t>ч </a:t>
            </a:r>
            <a:r>
              <a:rPr lang="ru-RU" sz="2400" dirty="0" err="1">
                <a:solidFill>
                  <a:srgbClr val="FF0000"/>
                </a:solidFill>
              </a:rPr>
              <a:t>Літвінчук</a:t>
            </a:r>
            <a:r>
              <a:rPr lang="ru-RU" sz="2400" dirty="0">
                <a:solidFill>
                  <a:srgbClr val="FF0000"/>
                </a:solidFill>
              </a:rPr>
              <a:t> (4 </a:t>
            </a:r>
            <a:r>
              <a:rPr lang="ru-RU" sz="2400" dirty="0" err="1">
                <a:solidFill>
                  <a:srgbClr val="FF0000"/>
                </a:solidFill>
              </a:rPr>
              <a:t>студзеня</a:t>
            </a:r>
            <a:r>
              <a:rPr lang="ru-RU" sz="2400" dirty="0">
                <a:solidFill>
                  <a:srgbClr val="FF0000"/>
                </a:solidFill>
              </a:rPr>
              <a:t> 1988) — </a:t>
            </a:r>
            <a:r>
              <a:rPr lang="ru-RU" sz="2400" dirty="0" err="1">
                <a:solidFill>
                  <a:srgbClr val="FF0000"/>
                </a:solidFill>
              </a:rPr>
              <a:t>беларускі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вясляр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На </a:t>
            </a:r>
            <a:r>
              <a:rPr lang="ru-RU" sz="2400" dirty="0" err="1">
                <a:solidFill>
                  <a:srgbClr val="FF0000"/>
                </a:solidFill>
              </a:rPr>
              <a:t>Летніх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Алімпійскіх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гульнях</a:t>
            </a:r>
            <a:r>
              <a:rPr lang="ru-RU" sz="2400" dirty="0">
                <a:solidFill>
                  <a:srgbClr val="FF0000"/>
                </a:solidFill>
              </a:rPr>
              <a:t> 2008 у </a:t>
            </a:r>
            <a:r>
              <a:rPr lang="ru-RU" sz="2400" dirty="0" err="1">
                <a:solidFill>
                  <a:srgbClr val="FF0000"/>
                </a:solidFill>
              </a:rPr>
              <a:t>Пекіне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Літвінчук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атрымаў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залаты</a:t>
            </a:r>
            <a:r>
              <a:rPr lang="ru-RU" sz="2400" dirty="0">
                <a:solidFill>
                  <a:srgbClr val="FF0000"/>
                </a:solidFill>
              </a:rPr>
              <a:t> медаль у </a:t>
            </a:r>
            <a:r>
              <a:rPr lang="ru-RU" sz="2400" dirty="0" err="1">
                <a:solidFill>
                  <a:srgbClr val="FF0000"/>
                </a:solidFill>
              </a:rPr>
              <a:t>дыстанцыі</a:t>
            </a:r>
            <a:r>
              <a:rPr lang="ru-RU" sz="2400" dirty="0">
                <a:solidFill>
                  <a:srgbClr val="FF0000"/>
                </a:solidFill>
              </a:rPr>
              <a:t> 1000 м у каяку </a:t>
            </a:r>
            <a:r>
              <a:rPr lang="ru-RU" sz="2400" dirty="0" err="1">
                <a:solidFill>
                  <a:srgbClr val="FF0000"/>
                </a:solidFill>
              </a:rPr>
              <a:t>сярод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мужчын</a:t>
            </a:r>
            <a:r>
              <a:rPr lang="ru-RU" sz="2400" dirty="0">
                <a:solidFill>
                  <a:srgbClr val="FF0000"/>
                </a:solidFill>
              </a:rPr>
              <a:t> у </a:t>
            </a:r>
            <a:r>
              <a:rPr lang="ru-RU" sz="2400" dirty="0" err="1">
                <a:solidFill>
                  <a:srgbClr val="FF0000"/>
                </a:solidFill>
              </a:rPr>
              <a:t>чацвёрцы</a:t>
            </a:r>
            <a:r>
              <a:rPr lang="ru-RU" sz="2400" dirty="0">
                <a:solidFill>
                  <a:srgbClr val="FF0000"/>
                </a:solidFill>
              </a:rPr>
              <a:t> з </a:t>
            </a:r>
            <a:r>
              <a:rPr lang="ru-RU" sz="2400" dirty="0" err="1">
                <a:solidFill>
                  <a:srgbClr val="FF0000"/>
                </a:solidFill>
              </a:rPr>
              <a:t>Вадзімам</a:t>
            </a:r>
            <a:r>
              <a:rPr lang="ru-RU" sz="2400" dirty="0">
                <a:solidFill>
                  <a:srgbClr val="FF0000"/>
                </a:solidFill>
              </a:rPr>
              <a:t> Махневым, </a:t>
            </a:r>
            <a:r>
              <a:rPr lang="ru-RU" sz="2400" dirty="0" err="1">
                <a:solidFill>
                  <a:srgbClr val="FF0000"/>
                </a:solidFill>
              </a:rPr>
              <a:t>Раманам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Пятрушэнкам</a:t>
            </a:r>
            <a:r>
              <a:rPr lang="ru-RU" sz="2400" dirty="0">
                <a:solidFill>
                  <a:srgbClr val="FF0000"/>
                </a:solidFill>
              </a:rPr>
              <a:t> і </a:t>
            </a:r>
            <a:r>
              <a:rPr lang="ru-RU" sz="2400" dirty="0" err="1">
                <a:solidFill>
                  <a:srgbClr val="FF0000"/>
                </a:solidFill>
              </a:rPr>
              <a:t>Аляксеем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Абалмасавым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549275"/>
            <a:ext cx="4681537" cy="5759450"/>
          </a:xfrm>
        </p:spPr>
      </p:pic>
    </p:spTree>
    <p:extLst>
      <p:ext uri="{BB962C8B-B14F-4D97-AF65-F5344CB8AC3E}">
        <p14:creationId xmlns:p14="http://schemas.microsoft.com/office/powerpoint/2010/main" val="36223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770">
        <p14:window dir="vert"/>
      </p:transition>
    </mc:Choice>
    <mc:Fallback xmlns="">
      <p:transition spd="slow" advClick="0" advTm="47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8" y="332656"/>
            <a:ext cx="4176463" cy="6336704"/>
          </a:xfrm>
        </p:spPr>
        <p:txBody>
          <a:bodyPr>
            <a:noAutofit/>
          </a:bodyPr>
          <a:lstStyle/>
          <a:p>
            <a:r>
              <a:rPr lang="ru-RU" sz="1600" i="1" dirty="0" err="1" smtClean="0">
                <a:solidFill>
                  <a:srgbClr val="FF0000"/>
                </a:solidFill>
              </a:rPr>
              <a:t>Максім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r>
              <a:rPr lang="ru-RU" sz="1600" i="1" dirty="0" err="1">
                <a:solidFill>
                  <a:srgbClr val="FF0000"/>
                </a:solidFill>
              </a:rPr>
              <a:t>Мікалаевіч</a:t>
            </a:r>
            <a:r>
              <a:rPr lang="ru-RU" sz="1600" i="1" dirty="0">
                <a:solidFill>
                  <a:srgbClr val="FF0000"/>
                </a:solidFill>
              </a:rPr>
              <a:t> </a:t>
            </a:r>
            <a:r>
              <a:rPr lang="ru-RU" sz="1600" i="1" dirty="0" err="1">
                <a:solidFill>
                  <a:srgbClr val="FF0000"/>
                </a:solidFill>
              </a:rPr>
              <a:t>Мірны</a:t>
            </a:r>
            <a:r>
              <a:rPr lang="ru-RU" sz="1600" dirty="0" smtClean="0">
                <a:solidFill>
                  <a:srgbClr val="FF0000"/>
                </a:solidFill>
              </a:rPr>
              <a:t>;—</a:t>
            </a:r>
            <a:r>
              <a:rPr lang="ru-RU" sz="1600" dirty="0" err="1">
                <a:solidFill>
                  <a:srgbClr val="FF0000"/>
                </a:solidFill>
              </a:rPr>
              <a:t>беларускі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тэнісіст</a:t>
            </a:r>
            <a:r>
              <a:rPr lang="ru-RU" sz="1600" dirty="0">
                <a:solidFill>
                  <a:srgbClr val="FF0000"/>
                </a:solidFill>
              </a:rPr>
              <a:t>, экс-першая ракетка свету ў парным </a:t>
            </a:r>
            <a:r>
              <a:rPr lang="ru-RU" sz="1600" dirty="0" err="1">
                <a:solidFill>
                  <a:srgbClr val="FF0000"/>
                </a:solidFill>
              </a:rPr>
              <a:t>разрадзе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ru-RU" sz="1600" dirty="0" err="1">
                <a:solidFill>
                  <a:srgbClr val="FF0000"/>
                </a:solidFill>
              </a:rPr>
              <a:t>алімпійскі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чэмпіён</a:t>
            </a:r>
            <a:r>
              <a:rPr lang="ru-RU" sz="1600" dirty="0">
                <a:solidFill>
                  <a:srgbClr val="FF0000"/>
                </a:solidFill>
              </a:rPr>
              <a:t> 2012 года ў </a:t>
            </a:r>
            <a:r>
              <a:rPr lang="ru-RU" sz="1600" dirty="0" err="1">
                <a:solidFill>
                  <a:srgbClr val="FF0000"/>
                </a:solidFill>
              </a:rPr>
              <a:t>змяшаным</a:t>
            </a:r>
            <a:r>
              <a:rPr lang="ru-RU" sz="1600" dirty="0">
                <a:solidFill>
                  <a:srgbClr val="FF0000"/>
                </a:solidFill>
              </a:rPr>
              <a:t> парным </a:t>
            </a:r>
            <a:r>
              <a:rPr lang="ru-RU" sz="1600" dirty="0" err="1">
                <a:solidFill>
                  <a:srgbClr val="FF0000"/>
                </a:solidFill>
              </a:rPr>
              <a:t>разрадзе</a:t>
            </a:r>
            <a:r>
              <a:rPr lang="ru-RU" sz="1600" dirty="0">
                <a:solidFill>
                  <a:srgbClr val="FF0000"/>
                </a:solidFill>
              </a:rPr>
              <a:t> (з </a:t>
            </a:r>
            <a:r>
              <a:rPr lang="ru-RU" sz="1600" dirty="0" err="1">
                <a:solidFill>
                  <a:srgbClr val="FF0000"/>
                </a:solidFill>
              </a:rPr>
              <a:t>Вікторыяй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Азаранка</a:t>
            </a:r>
            <a:r>
              <a:rPr lang="ru-RU" sz="1600" dirty="0">
                <a:solidFill>
                  <a:srgbClr val="FF0000"/>
                </a:solidFill>
              </a:rPr>
              <a:t>). </a:t>
            </a:r>
            <a:r>
              <a:rPr lang="ru-RU" sz="1600" dirty="0" err="1">
                <a:solidFill>
                  <a:srgbClr val="FF0000"/>
                </a:solidFill>
              </a:rPr>
              <a:t>Заслужаны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майстар</a:t>
            </a:r>
            <a:r>
              <a:rPr lang="ru-RU" sz="1600" dirty="0">
                <a:solidFill>
                  <a:srgbClr val="FF0000"/>
                </a:solidFill>
              </a:rPr>
              <a:t> спорту </a:t>
            </a:r>
            <a:r>
              <a:rPr lang="ru-RU" sz="1600" dirty="0" err="1">
                <a:solidFill>
                  <a:srgbClr val="FF0000"/>
                </a:solidFill>
              </a:rPr>
              <a:t>Рэспублікі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Беларусь. Як </a:t>
            </a:r>
            <a:r>
              <a:rPr lang="ru-RU" sz="1600" dirty="0">
                <a:solidFill>
                  <a:srgbClr val="FF0000"/>
                </a:solidFill>
              </a:rPr>
              <a:t>і </a:t>
            </a:r>
            <a:r>
              <a:rPr lang="ru-RU" sz="1600" dirty="0" err="1">
                <a:solidFill>
                  <a:srgbClr val="FF0000"/>
                </a:solidFill>
                <a:hlinkClick r:id="rId2" tooltip="Натальля Зьверава"/>
              </a:rPr>
              <a:t>Натальля</a:t>
            </a:r>
            <a:r>
              <a:rPr lang="ru-RU" sz="1600" dirty="0">
                <a:solidFill>
                  <a:srgbClr val="FF0000"/>
                </a:solidFill>
                <a:hlinkClick r:id="rId2" tooltip="Натальля Зьверава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hlinkClick r:id="rId2" tooltip="Натальля Зьверава"/>
              </a:rPr>
              <a:t>Зверава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(</a:t>
            </a:r>
            <a:r>
              <a:rPr lang="ru-RU" sz="1600" dirty="0" err="1">
                <a:solidFill>
                  <a:srgbClr val="FF0000"/>
                </a:solidFill>
              </a:rPr>
              <a:t>беларуская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тэнісная</a:t>
            </a:r>
            <a:r>
              <a:rPr lang="ru-RU" sz="1600" dirty="0">
                <a:solidFill>
                  <a:srgbClr val="FF0000"/>
                </a:solidFill>
              </a:rPr>
              <a:t> зорка </a:t>
            </a:r>
            <a:r>
              <a:rPr lang="ru-RU" sz="1600" dirty="0">
                <a:solidFill>
                  <a:srgbClr val="FF0000"/>
                </a:solidFill>
                <a:hlinkClick r:id="rId3" tooltip="1980-я"/>
              </a:rPr>
              <a:t>1980-х</a:t>
            </a:r>
            <a:r>
              <a:rPr lang="ru-RU" sz="1600" dirty="0">
                <a:solidFill>
                  <a:srgbClr val="FF0000"/>
                </a:solidFill>
              </a:rPr>
              <a:t> і </a:t>
            </a:r>
            <a:r>
              <a:rPr lang="ru-RU" sz="1600" dirty="0" err="1">
                <a:solidFill>
                  <a:srgbClr val="FF0000"/>
                </a:solidFill>
              </a:rPr>
              <a:t>першай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паловы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  <a:hlinkClick r:id="rId4" tooltip="1990-я"/>
              </a:rPr>
              <a:t>1990-х</a:t>
            </a:r>
            <a:r>
              <a:rPr lang="ru-RU" sz="1600" dirty="0">
                <a:solidFill>
                  <a:srgbClr val="FF0000"/>
                </a:solidFill>
              </a:rPr>
              <a:t>), Макс </a:t>
            </a:r>
            <a:r>
              <a:rPr lang="ru-RU" sz="1600" dirty="0" err="1">
                <a:solidFill>
                  <a:srgbClr val="FF0000"/>
                </a:solidFill>
              </a:rPr>
              <a:t>Мірны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найбольш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паспяхова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выступае</a:t>
            </a:r>
            <a:r>
              <a:rPr lang="ru-RU" sz="1600" dirty="0">
                <a:solidFill>
                  <a:srgbClr val="FF0000"/>
                </a:solidFill>
              </a:rPr>
              <a:t> ў парным </a:t>
            </a:r>
            <a:r>
              <a:rPr lang="ru-RU" sz="1600" dirty="0" err="1">
                <a:solidFill>
                  <a:srgbClr val="FF0000"/>
                </a:solidFill>
              </a:rPr>
              <a:t>разрадзе</a:t>
            </a:r>
            <a:r>
              <a:rPr lang="ru-RU" sz="1600" dirty="0">
                <a:solidFill>
                  <a:srgbClr val="FF0000"/>
                </a:solidFill>
              </a:rPr>
              <a:t>. На </a:t>
            </a:r>
            <a:r>
              <a:rPr lang="ru-RU" sz="1600" dirty="0" err="1">
                <a:solidFill>
                  <a:srgbClr val="FF0000"/>
                </a:solidFill>
              </a:rPr>
              <a:t>пачатак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  <a:hlinkClick r:id="rId5" tooltip="2005"/>
              </a:rPr>
              <a:t>2005</a:t>
            </a:r>
            <a:r>
              <a:rPr lang="ru-RU" sz="1600" dirty="0">
                <a:solidFill>
                  <a:srgbClr val="FF0000"/>
                </a:solidFill>
              </a:rPr>
              <a:t> году </a:t>
            </a:r>
            <a:r>
              <a:rPr lang="ru-RU" sz="1600" dirty="0" err="1">
                <a:solidFill>
                  <a:srgbClr val="FF0000"/>
                </a:solidFill>
              </a:rPr>
              <a:t>Максім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Мірны</a:t>
            </a:r>
            <a:r>
              <a:rPr lang="ru-RU" sz="1600" dirty="0">
                <a:solidFill>
                  <a:srgbClr val="FF0000"/>
                </a:solidFill>
              </a:rPr>
              <a:t> мае на </a:t>
            </a:r>
            <a:r>
              <a:rPr lang="ru-RU" sz="1600" dirty="0" err="1">
                <a:solidFill>
                  <a:srgbClr val="FF0000"/>
                </a:solidFill>
              </a:rPr>
              <a:t>сваім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ліку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чатыры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перамогі</a:t>
            </a:r>
            <a:r>
              <a:rPr lang="ru-RU" sz="1600" dirty="0">
                <a:solidFill>
                  <a:srgbClr val="FF0000"/>
                </a:solidFill>
              </a:rPr>
              <a:t> ў </a:t>
            </a:r>
            <a:r>
              <a:rPr lang="ru-RU" sz="1600" dirty="0" err="1">
                <a:solidFill>
                  <a:srgbClr val="FF0000"/>
                </a:solidFill>
              </a:rPr>
              <a:t>турнірах</a:t>
            </a:r>
            <a:r>
              <a:rPr lang="ru-RU" sz="1600" dirty="0">
                <a:solidFill>
                  <a:srgbClr val="FF0000"/>
                </a:solidFill>
              </a:rPr>
              <a:t> «</a:t>
            </a:r>
            <a:r>
              <a:rPr lang="ru-RU" sz="1600" dirty="0" err="1">
                <a:solidFill>
                  <a:srgbClr val="FF0000"/>
                </a:solidFill>
              </a:rPr>
              <a:t>вялікага</a:t>
            </a:r>
            <a:r>
              <a:rPr lang="ru-RU" sz="1600" dirty="0">
                <a:solidFill>
                  <a:srgbClr val="FF0000"/>
                </a:solidFill>
              </a:rPr>
              <a:t> шлему</a:t>
            </a:r>
            <a:r>
              <a:rPr lang="ru-RU" sz="1600" dirty="0" smtClean="0">
                <a:solidFill>
                  <a:srgbClr val="FF0000"/>
                </a:solidFill>
              </a:rPr>
              <a:t>»</a:t>
            </a:r>
            <a:r>
              <a:rPr lang="en-US" sz="1600" dirty="0" smtClean="0">
                <a:solidFill>
                  <a:srgbClr val="FF0000"/>
                </a:solidFill>
              </a:rPr>
              <a:t>: </a:t>
            </a:r>
            <a:r>
              <a:rPr lang="be-BY" sz="1600" dirty="0" smtClean="0">
                <a:solidFill>
                  <a:srgbClr val="FF0000"/>
                </a:solidFill>
              </a:rPr>
              <a:t>2 </a:t>
            </a:r>
            <a:r>
              <a:rPr lang="ru-RU" sz="1600" dirty="0" err="1" smtClean="0">
                <a:solidFill>
                  <a:srgbClr val="FF0000"/>
                </a:solidFill>
              </a:rPr>
              <a:t>перамогі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на </a:t>
            </a:r>
            <a:r>
              <a:rPr lang="ru-RU" sz="1600" dirty="0" err="1">
                <a:solidFill>
                  <a:srgbClr val="FF0000"/>
                </a:solidFill>
                <a:hlinkClick r:id="rId6" tooltip="Адкрыты чэмпіянат ЗША"/>
              </a:rPr>
              <a:t>Адкрытым</a:t>
            </a:r>
            <a:r>
              <a:rPr lang="ru-RU" sz="1600" dirty="0">
                <a:solidFill>
                  <a:srgbClr val="FF0000"/>
                </a:solidFill>
                <a:hlinkClick r:id="rId6" tooltip="Адкрыты чэмпіянат ЗША"/>
              </a:rPr>
              <a:t> </a:t>
            </a:r>
            <a:r>
              <a:rPr lang="ru-RU" sz="1600" dirty="0" err="1">
                <a:solidFill>
                  <a:srgbClr val="FF0000"/>
                </a:solidFill>
                <a:hlinkClick r:id="rId6" tooltip="Адкрыты чэмпіянат ЗША"/>
              </a:rPr>
              <a:t>чэмпіянаце</a:t>
            </a:r>
            <a:r>
              <a:rPr lang="ru-RU" sz="1600" dirty="0">
                <a:solidFill>
                  <a:srgbClr val="FF0000"/>
                </a:solidFill>
                <a:hlinkClick r:id="rId6" tooltip="Адкрыты чэмпіянат ЗША"/>
              </a:rPr>
              <a:t> ЗША</a:t>
            </a:r>
            <a:r>
              <a:rPr lang="ru-RU" sz="1600" dirty="0">
                <a:solidFill>
                  <a:srgbClr val="FF0000"/>
                </a:solidFill>
              </a:rPr>
              <a:t> (у </a:t>
            </a:r>
            <a:r>
              <a:rPr lang="ru-RU" sz="1600" dirty="0">
                <a:solidFill>
                  <a:srgbClr val="FF0000"/>
                </a:solidFill>
                <a:hlinkClick r:id="rId7" tooltip="2000"/>
              </a:rPr>
              <a:t>2000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годзе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зь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  <a:hlinkClick r:id="rId8" tooltip="Лейтан Х'юіт (старонка не існуе)"/>
              </a:rPr>
              <a:t>Лейтанам</a:t>
            </a:r>
            <a:r>
              <a:rPr lang="ru-RU" sz="1600" dirty="0">
                <a:solidFill>
                  <a:srgbClr val="FF0000"/>
                </a:solidFill>
                <a:hlinkClick r:id="rId8" tooltip="Лейтан Х'юіт (старонка не існуе)"/>
              </a:rPr>
              <a:t> </a:t>
            </a:r>
            <a:r>
              <a:rPr lang="ru-RU" sz="1600" dirty="0" err="1">
                <a:solidFill>
                  <a:srgbClr val="FF0000"/>
                </a:solidFill>
                <a:hlinkClick r:id="rId8" tooltip="Лейтан Х'юіт (старонка не існуе)"/>
              </a:rPr>
              <a:t>Х'юітам</a:t>
            </a:r>
            <a:r>
              <a:rPr lang="ru-RU" sz="1600" dirty="0">
                <a:solidFill>
                  <a:srgbClr val="FF0000"/>
                </a:solidFill>
              </a:rPr>
              <a:t> і ў </a:t>
            </a:r>
            <a:r>
              <a:rPr lang="ru-RU" sz="1600" dirty="0">
                <a:solidFill>
                  <a:srgbClr val="FF0000"/>
                </a:solidFill>
                <a:hlinkClick r:id="rId9" tooltip="2002"/>
              </a:rPr>
              <a:t>2002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годзе</a:t>
            </a:r>
            <a:r>
              <a:rPr lang="ru-RU" sz="1600" dirty="0">
                <a:solidFill>
                  <a:srgbClr val="FF0000"/>
                </a:solidFill>
              </a:rPr>
              <a:t> з </a:t>
            </a:r>
            <a:r>
              <a:rPr lang="ru-RU" sz="1600" dirty="0" err="1">
                <a:solidFill>
                  <a:srgbClr val="FF0000"/>
                </a:solidFill>
                <a:hlinkClick r:id="rId10" tooltip="Махеш Бхупаці (старонка не існуе)"/>
              </a:rPr>
              <a:t>Махешам</a:t>
            </a:r>
            <a:r>
              <a:rPr lang="ru-RU" sz="1600" dirty="0">
                <a:solidFill>
                  <a:srgbClr val="FF0000"/>
                </a:solidFill>
                <a:hlinkClick r:id="rId10" tooltip="Махеш Бхупаці (старонка не існуе)"/>
              </a:rPr>
              <a:t> </a:t>
            </a:r>
            <a:r>
              <a:rPr lang="ru-RU" sz="1600" dirty="0" err="1">
                <a:solidFill>
                  <a:srgbClr val="FF0000"/>
                </a:solidFill>
                <a:hlinkClick r:id="rId10" tooltip="Махеш Бхупаці (старонка не існуе)"/>
              </a:rPr>
              <a:t>Бхупаці</a:t>
            </a:r>
            <a:r>
              <a:rPr lang="ru-RU" sz="1600" dirty="0">
                <a:solidFill>
                  <a:srgbClr val="FF0000"/>
                </a:solidFill>
              </a:rPr>
              <a:t>) і </a:t>
            </a:r>
            <a:r>
              <a:rPr lang="ru-RU" sz="1600" dirty="0" err="1" smtClean="0">
                <a:solidFill>
                  <a:srgbClr val="FF0000"/>
                </a:solidFill>
              </a:rPr>
              <a:t>дзве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перамогі</a:t>
            </a:r>
            <a:r>
              <a:rPr lang="ru-RU" sz="1600" dirty="0">
                <a:solidFill>
                  <a:srgbClr val="FF0000"/>
                </a:solidFill>
              </a:rPr>
              <a:t> на </a:t>
            </a:r>
            <a:r>
              <a:rPr lang="ru-RU" sz="1600" dirty="0" err="1">
                <a:solidFill>
                  <a:srgbClr val="FF0000"/>
                </a:solidFill>
                <a:hlinkClick r:id="rId11" tooltip="Адкрыты чэмпіянат Францыі"/>
              </a:rPr>
              <a:t>Адкрытым</a:t>
            </a:r>
            <a:r>
              <a:rPr lang="ru-RU" sz="1600" dirty="0">
                <a:solidFill>
                  <a:srgbClr val="FF0000"/>
                </a:solidFill>
                <a:hlinkClick r:id="rId11" tooltip="Адкрыты чэмпіянат Францыі"/>
              </a:rPr>
              <a:t> </a:t>
            </a:r>
            <a:r>
              <a:rPr lang="ru-RU" sz="1600" dirty="0" err="1">
                <a:solidFill>
                  <a:srgbClr val="FF0000"/>
                </a:solidFill>
                <a:hlinkClick r:id="rId11" tooltip="Адкрыты чэмпіянат Францыі"/>
              </a:rPr>
              <a:t>чэмпіянаце</a:t>
            </a:r>
            <a:r>
              <a:rPr lang="ru-RU" sz="1600" dirty="0">
                <a:solidFill>
                  <a:srgbClr val="FF0000"/>
                </a:solidFill>
                <a:hlinkClick r:id="rId11" tooltip="Адкрыты чэмпіянат Францыі"/>
              </a:rPr>
              <a:t> </a:t>
            </a:r>
            <a:r>
              <a:rPr lang="ru-RU" sz="1600" dirty="0" err="1">
                <a:solidFill>
                  <a:srgbClr val="FF0000"/>
                </a:solidFill>
                <a:hlinkClick r:id="rId11" tooltip="Адкрыты чэмпіянат Францыі"/>
              </a:rPr>
              <a:t>Францыі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en-US" sz="1600" i="1" dirty="0">
                <a:solidFill>
                  <a:srgbClr val="FF0000"/>
                </a:solidFill>
              </a:rPr>
              <a:t>Roland </a:t>
            </a:r>
            <a:r>
              <a:rPr lang="en-US" sz="1600" i="1" dirty="0" err="1">
                <a:solidFill>
                  <a:srgbClr val="FF0000"/>
                </a:solidFill>
              </a:rPr>
              <a:t>Garros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у </a:t>
            </a:r>
            <a:r>
              <a:rPr lang="ru-RU" sz="1600" dirty="0">
                <a:solidFill>
                  <a:srgbClr val="FF0000"/>
                </a:solidFill>
                <a:hlinkClick r:id="rId5" tooltip="2005"/>
              </a:rPr>
              <a:t>2005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ды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  <a:hlinkClick r:id="rId12" tooltip="2006"/>
              </a:rPr>
              <a:t>2006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годзе</a:t>
            </a:r>
            <a:r>
              <a:rPr lang="ru-RU" sz="1600" dirty="0">
                <a:solidFill>
                  <a:srgbClr val="FF0000"/>
                </a:solidFill>
              </a:rPr>
              <a:t> разам </a:t>
            </a:r>
            <a:r>
              <a:rPr lang="ru-RU" sz="1600" dirty="0" err="1">
                <a:solidFill>
                  <a:srgbClr val="FF0000"/>
                </a:solidFill>
              </a:rPr>
              <a:t>са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швэдам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  <a:hlinkClick r:id="rId13" tooltip="Ёнас Б'ёркман (старонка не існуе)"/>
              </a:rPr>
              <a:t>Ёнасам</a:t>
            </a:r>
            <a:r>
              <a:rPr lang="ru-RU" sz="1600" dirty="0">
                <a:solidFill>
                  <a:srgbClr val="FF0000"/>
                </a:solidFill>
                <a:hlinkClick r:id="rId13" tooltip="Ёнас Б'ёркман (старонка не існуе)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hlinkClick r:id="rId13" tooltip="Ёнас Б'ёркман (старонка не існуе)"/>
              </a:rPr>
              <a:t>Б'ёркманам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  <a:r>
              <a:rPr lang="ru-RU" sz="1600" dirty="0" err="1" smtClean="0">
                <a:solidFill>
                  <a:srgbClr val="FF0000"/>
                </a:solidFill>
              </a:rPr>
              <a:t>Асаблівую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вядомасць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у </a:t>
            </a:r>
            <a:r>
              <a:rPr lang="ru-RU" sz="1600" dirty="0" err="1">
                <a:solidFill>
                  <a:srgbClr val="FF0000"/>
                </a:solidFill>
                <a:hlinkClick r:id="rId14" tooltip="Беларусь"/>
              </a:rPr>
              <a:t>Беларусі</a:t>
            </a:r>
            <a:r>
              <a:rPr lang="ru-RU" sz="1600" dirty="0">
                <a:solidFill>
                  <a:srgbClr val="FF0000"/>
                </a:solidFill>
              </a:rPr>
              <a:t> Макс </a:t>
            </a:r>
            <a:r>
              <a:rPr lang="ru-RU" sz="1600" dirty="0" err="1">
                <a:solidFill>
                  <a:srgbClr val="FF0000"/>
                </a:solidFill>
              </a:rPr>
              <a:t>Мірны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набыў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пасля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паспяховага</a:t>
            </a:r>
            <a:r>
              <a:rPr lang="ru-RU" sz="1600" dirty="0" smtClean="0">
                <a:solidFill>
                  <a:srgbClr val="FF0000"/>
                </a:solidFill>
              </a:rPr>
              <a:t> выступу </a:t>
            </a:r>
            <a:r>
              <a:rPr lang="ru-RU" sz="1600" dirty="0">
                <a:solidFill>
                  <a:srgbClr val="FF0000"/>
                </a:solidFill>
              </a:rPr>
              <a:t>ў </a:t>
            </a:r>
            <a:r>
              <a:rPr lang="ru-RU" sz="1600" dirty="0" smtClean="0">
                <a:solidFill>
                  <a:srgbClr val="FF0000"/>
                </a:solidFill>
                <a:hlinkClick r:id="rId15" tooltip="Кубак Дэвіса (старонка не існуе)"/>
              </a:rPr>
              <a:t>Кубку </a:t>
            </a:r>
            <a:r>
              <a:rPr lang="ru-RU" sz="1600" dirty="0" err="1">
                <a:solidFill>
                  <a:srgbClr val="FF0000"/>
                </a:solidFill>
                <a:hlinkClick r:id="rId15" tooltip="Кубак Дэвіса (старонка не існуе)"/>
              </a:rPr>
              <a:t>Дэвіса</a:t>
            </a:r>
            <a:r>
              <a:rPr lang="ru-RU" sz="1600" dirty="0">
                <a:solidFill>
                  <a:srgbClr val="FF0000"/>
                </a:solidFill>
              </a:rPr>
              <a:t> ў </a:t>
            </a:r>
            <a:r>
              <a:rPr lang="ru-RU" sz="1600" dirty="0">
                <a:solidFill>
                  <a:srgbClr val="FF0000"/>
                </a:solidFill>
                <a:hlinkClick r:id="rId16" tooltip="2004"/>
              </a:rPr>
              <a:t>2004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годзе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ru-RU" sz="1600" dirty="0" err="1">
                <a:solidFill>
                  <a:srgbClr val="FF0000"/>
                </a:solidFill>
              </a:rPr>
              <a:t>калі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каманда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Беларусі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ru-RU" sz="1600" dirty="0" err="1">
                <a:solidFill>
                  <a:srgbClr val="FF0000"/>
                </a:solidFill>
              </a:rPr>
              <a:t>дзякуючы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намаганням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Макса </a:t>
            </a:r>
            <a:r>
              <a:rPr lang="ru-RU" sz="1600" dirty="0" err="1">
                <a:solidFill>
                  <a:srgbClr val="FF0000"/>
                </a:solidFill>
              </a:rPr>
              <a:t>Мірнага</a:t>
            </a:r>
            <a:r>
              <a:rPr lang="ru-RU" sz="1600" dirty="0">
                <a:solidFill>
                  <a:srgbClr val="FF0000"/>
                </a:solidFill>
              </a:rPr>
              <a:t> і </a:t>
            </a:r>
            <a:r>
              <a:rPr lang="ru-RU" sz="1600" dirty="0" err="1">
                <a:solidFill>
                  <a:srgbClr val="FF0000"/>
                </a:solidFill>
                <a:hlinkClick r:id="rId17" tooltip="Уладзімер Валчкоў"/>
              </a:rPr>
              <a:t>Уладзімера</a:t>
            </a:r>
            <a:r>
              <a:rPr lang="ru-RU" sz="1600" dirty="0">
                <a:solidFill>
                  <a:srgbClr val="FF0000"/>
                </a:solidFill>
                <a:hlinkClick r:id="rId17" tooltip="Уладзімер Валчкоў"/>
              </a:rPr>
              <a:t> </a:t>
            </a:r>
            <a:r>
              <a:rPr lang="ru-RU" sz="1600" dirty="0" err="1">
                <a:solidFill>
                  <a:srgbClr val="FF0000"/>
                </a:solidFill>
                <a:hlinkClick r:id="rId17" tooltip="Уладзімер Валчкоў"/>
              </a:rPr>
              <a:t>Валчкова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дасягнула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паўфіналу.За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надзвычай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моцную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падачу</a:t>
            </a:r>
            <a:r>
              <a:rPr lang="ru-RU" sz="1600" dirty="0">
                <a:solidFill>
                  <a:srgbClr val="FF0000"/>
                </a:solidFill>
              </a:rPr>
              <a:t> і </a:t>
            </a:r>
            <a:r>
              <a:rPr lang="ru-RU" sz="1600" dirty="0" err="1">
                <a:solidFill>
                  <a:srgbClr val="FF0000"/>
                </a:solidFill>
              </a:rPr>
              <a:t>агрэсіўную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гульню</a:t>
            </a:r>
            <a:r>
              <a:rPr lang="ru-RU" sz="1600" dirty="0">
                <a:solidFill>
                  <a:srgbClr val="FF0000"/>
                </a:solidFill>
              </a:rPr>
              <a:t> з </a:t>
            </a:r>
            <a:r>
              <a:rPr lang="ru-RU" sz="1600" dirty="0" err="1">
                <a:solidFill>
                  <a:srgbClr val="FF0000"/>
                </a:solidFill>
              </a:rPr>
              <a:t>частымі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выхадамі</a:t>
            </a:r>
            <a:r>
              <a:rPr lang="ru-RU" sz="1600" dirty="0">
                <a:solidFill>
                  <a:srgbClr val="FF0000"/>
                </a:solidFill>
              </a:rPr>
              <a:t> да </a:t>
            </a:r>
            <a:r>
              <a:rPr lang="ru-RU" sz="1600" dirty="0" err="1">
                <a:solidFill>
                  <a:srgbClr val="FF0000"/>
                </a:solidFill>
              </a:rPr>
              <a:t>сеткі</a:t>
            </a:r>
            <a:r>
              <a:rPr lang="ru-RU" sz="1600" dirty="0">
                <a:solidFill>
                  <a:srgbClr val="FF0000"/>
                </a:solidFill>
              </a:rPr>
              <a:t> Макс </a:t>
            </a:r>
            <a:r>
              <a:rPr lang="ru-RU" sz="1600" dirty="0" err="1">
                <a:solidFill>
                  <a:srgbClr val="FF0000"/>
                </a:solidFill>
              </a:rPr>
              <a:t>Мірны</a:t>
            </a:r>
            <a:r>
              <a:rPr lang="ru-RU" sz="1600" dirty="0">
                <a:solidFill>
                  <a:srgbClr val="FF0000"/>
                </a:solidFill>
              </a:rPr>
              <a:t> мае </a:t>
            </a:r>
            <a:r>
              <a:rPr lang="ru-RU" sz="1600" dirty="0" err="1">
                <a:solidFill>
                  <a:srgbClr val="FF0000"/>
                </a:solidFill>
              </a:rPr>
              <a:t>мянушку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i="1" dirty="0" err="1">
                <a:solidFill>
                  <a:srgbClr val="FF0000"/>
                </a:solidFill>
              </a:rPr>
              <a:t>Зьвер</a:t>
            </a:r>
            <a:r>
              <a:rPr lang="ru-RU" sz="1600" dirty="0">
                <a:solidFill>
                  <a:srgbClr val="FF0000"/>
                </a:solidFill>
              </a:rPr>
              <a:t> (</a:t>
            </a:r>
            <a:r>
              <a:rPr lang="ru-RU" sz="1600" dirty="0">
                <a:solidFill>
                  <a:srgbClr val="FF0000"/>
                </a:solidFill>
                <a:hlinkClick r:id="rId18" tooltip="Ангельская мова"/>
              </a:rPr>
              <a:t>па-</a:t>
            </a:r>
            <a:r>
              <a:rPr lang="ru-RU" sz="1600" dirty="0" err="1">
                <a:solidFill>
                  <a:srgbClr val="FF0000"/>
                </a:solidFill>
                <a:hlinkClick r:id="rId18" tooltip="Ангельская мова"/>
              </a:rPr>
              <a:t>ангельску</a:t>
            </a:r>
            <a:r>
              <a:rPr lang="ru-RU" sz="1600" dirty="0">
                <a:solidFill>
                  <a:srgbClr val="FF0000"/>
                </a:solidFill>
              </a:rPr>
              <a:t>: </a:t>
            </a:r>
            <a:r>
              <a:rPr lang="en-US" sz="1600" i="1" dirty="0">
                <a:solidFill>
                  <a:srgbClr val="FF0000"/>
                </a:solidFill>
              </a:rPr>
              <a:t>Beast</a:t>
            </a:r>
            <a:r>
              <a:rPr lang="en-US" sz="1600" dirty="0">
                <a:solidFill>
                  <a:srgbClr val="FF0000"/>
                </a:solidFill>
              </a:rPr>
              <a:t>).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549275"/>
            <a:ext cx="4464050" cy="5400675"/>
          </a:xfrm>
        </p:spPr>
      </p:pic>
    </p:spTree>
    <p:extLst>
      <p:ext uri="{BB962C8B-B14F-4D97-AF65-F5344CB8AC3E}">
        <p14:creationId xmlns:p14="http://schemas.microsoft.com/office/powerpoint/2010/main" val="1900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613">
        <p14:gallery dir="l"/>
      </p:transition>
    </mc:Choice>
    <mc:Fallback xmlns="">
      <p:transition spd="slow" advClick="0" advTm="46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550">
            <a:off x="-25269" y="208813"/>
            <a:ext cx="4355975" cy="2866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08" y="3390902"/>
            <a:ext cx="3196074" cy="2924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302">
            <a:off x="4514878" y="332656"/>
            <a:ext cx="4653653" cy="2708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01" y="3215157"/>
            <a:ext cx="6076950" cy="3610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1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326">
        <p14:prism isContent="1"/>
      </p:transition>
    </mc:Choice>
    <mc:Fallback xmlns="">
      <p:transition spd="slow" advClick="0" advTm="83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9" y="476672"/>
            <a:ext cx="4042792" cy="5976664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 err="1">
                <a:solidFill>
                  <a:srgbClr val="FF0000"/>
                </a:solidFill>
              </a:rPr>
              <a:t>Вікторыя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Фёдараўна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Азаранка</a:t>
            </a:r>
            <a:r>
              <a:rPr lang="ru-RU" sz="1900" dirty="0">
                <a:solidFill>
                  <a:srgbClr val="FF0000"/>
                </a:solidFill>
              </a:rPr>
              <a:t> (31 </a:t>
            </a:r>
            <a:r>
              <a:rPr lang="ru-RU" sz="1900" dirty="0" err="1">
                <a:solidFill>
                  <a:srgbClr val="FF0000"/>
                </a:solidFill>
              </a:rPr>
              <a:t>ліпеня</a:t>
            </a:r>
            <a:r>
              <a:rPr lang="ru-RU" sz="1900" dirty="0">
                <a:solidFill>
                  <a:srgbClr val="FF0000"/>
                </a:solidFill>
              </a:rPr>
              <a:t> 1989, </a:t>
            </a:r>
            <a:r>
              <a:rPr lang="ru-RU" sz="1900" dirty="0" err="1">
                <a:solidFill>
                  <a:srgbClr val="FF0000"/>
                </a:solidFill>
              </a:rPr>
              <a:t>Мінск</a:t>
            </a:r>
            <a:r>
              <a:rPr lang="ru-RU" sz="1900" dirty="0">
                <a:solidFill>
                  <a:srgbClr val="FF0000"/>
                </a:solidFill>
              </a:rPr>
              <a:t>) — </a:t>
            </a:r>
            <a:r>
              <a:rPr lang="ru-RU" sz="1900" dirty="0" err="1">
                <a:solidFill>
                  <a:srgbClr val="FF0000"/>
                </a:solidFill>
              </a:rPr>
              <a:t>беларуская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тэнісістка</a:t>
            </a:r>
            <a:r>
              <a:rPr lang="ru-RU" sz="1900" dirty="0">
                <a:solidFill>
                  <a:srgbClr val="FF0000"/>
                </a:solidFill>
              </a:rPr>
              <a:t>. Былая першая ракетка свету </a:t>
            </a:r>
            <a:r>
              <a:rPr lang="ru-RU" sz="1900" dirty="0" err="1">
                <a:solidFill>
                  <a:srgbClr val="FF0000"/>
                </a:solidFill>
              </a:rPr>
              <a:t>сярод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юніёрак</a:t>
            </a:r>
            <a:r>
              <a:rPr lang="ru-RU" sz="1900" dirty="0">
                <a:solidFill>
                  <a:srgbClr val="FF0000"/>
                </a:solidFill>
              </a:rPr>
              <a:t>, </a:t>
            </a:r>
            <a:r>
              <a:rPr lang="ru-RU" sz="1900" dirty="0" err="1">
                <a:solidFill>
                  <a:srgbClr val="FF0000"/>
                </a:solidFill>
              </a:rPr>
              <a:t>пераможца</a:t>
            </a:r>
            <a:r>
              <a:rPr lang="ru-RU" sz="1900" dirty="0">
                <a:solidFill>
                  <a:srgbClr val="FF0000"/>
                </a:solidFill>
              </a:rPr>
              <a:t> двух </a:t>
            </a:r>
            <a:r>
              <a:rPr lang="ru-RU" sz="1900" dirty="0" err="1">
                <a:solidFill>
                  <a:srgbClr val="FF0000"/>
                </a:solidFill>
              </a:rPr>
              <a:t>юніёрскіх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турніраў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Вялікага</a:t>
            </a:r>
            <a:r>
              <a:rPr lang="ru-RU" sz="1900" dirty="0">
                <a:solidFill>
                  <a:srgbClr val="FF0000"/>
                </a:solidFill>
              </a:rPr>
              <a:t> Шлема. </a:t>
            </a:r>
            <a:r>
              <a:rPr lang="ru-RU" sz="1900" dirty="0" err="1">
                <a:solidFill>
                  <a:srgbClr val="FF0000"/>
                </a:solidFill>
              </a:rPr>
              <a:t>Заслужаны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майстар</a:t>
            </a:r>
            <a:r>
              <a:rPr lang="ru-RU" sz="1900" dirty="0">
                <a:solidFill>
                  <a:srgbClr val="FF0000"/>
                </a:solidFill>
              </a:rPr>
              <a:t> спорту </a:t>
            </a:r>
            <a:r>
              <a:rPr lang="ru-RU" sz="1900" dirty="0" err="1">
                <a:solidFill>
                  <a:srgbClr val="FF0000"/>
                </a:solidFill>
              </a:rPr>
              <a:t>Рэспублікі</a:t>
            </a:r>
            <a:r>
              <a:rPr lang="ru-RU" sz="1900" dirty="0">
                <a:solidFill>
                  <a:srgbClr val="FF0000"/>
                </a:solidFill>
              </a:rPr>
              <a:t> Беларусь (2010). </a:t>
            </a:r>
            <a:r>
              <a:rPr lang="ru-RU" sz="1900" dirty="0" err="1">
                <a:solidFill>
                  <a:srgbClr val="FF0000"/>
                </a:solidFill>
              </a:rPr>
              <a:t>Алімпійская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чампіёнка</a:t>
            </a:r>
            <a:r>
              <a:rPr lang="ru-RU" sz="1900" dirty="0">
                <a:solidFill>
                  <a:srgbClr val="FF0000"/>
                </a:solidFill>
              </a:rPr>
              <a:t> ў </a:t>
            </a:r>
            <a:r>
              <a:rPr lang="ru-RU" sz="1900" dirty="0" err="1">
                <a:solidFill>
                  <a:srgbClr val="FF0000"/>
                </a:solidFill>
              </a:rPr>
              <a:t>змяшаным</a:t>
            </a:r>
            <a:r>
              <a:rPr lang="ru-RU" sz="1900" dirty="0">
                <a:solidFill>
                  <a:srgbClr val="FF0000"/>
                </a:solidFill>
              </a:rPr>
              <a:t> парным </a:t>
            </a:r>
            <a:r>
              <a:rPr lang="ru-RU" sz="1900" dirty="0" err="1">
                <a:solidFill>
                  <a:srgbClr val="FF0000"/>
                </a:solidFill>
              </a:rPr>
              <a:t>разрадзе</a:t>
            </a:r>
            <a:r>
              <a:rPr lang="ru-RU" sz="1900" dirty="0">
                <a:solidFill>
                  <a:srgbClr val="FF0000"/>
                </a:solidFill>
              </a:rPr>
              <a:t> і </a:t>
            </a:r>
            <a:r>
              <a:rPr lang="ru-RU" sz="1900" dirty="0" err="1">
                <a:solidFill>
                  <a:srgbClr val="FF0000"/>
                </a:solidFill>
              </a:rPr>
              <a:t>бронзавы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прызёр</a:t>
            </a:r>
            <a:r>
              <a:rPr lang="ru-RU" sz="1900" dirty="0">
                <a:solidFill>
                  <a:srgbClr val="FF0000"/>
                </a:solidFill>
              </a:rPr>
              <a:t> Гульняў-2012 у </a:t>
            </a:r>
            <a:r>
              <a:rPr lang="ru-RU" sz="1900" dirty="0" err="1">
                <a:solidFill>
                  <a:srgbClr val="FF0000"/>
                </a:solidFill>
              </a:rPr>
              <a:t>жаночым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адзіночным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разрадзе</a:t>
            </a:r>
            <a:r>
              <a:rPr lang="ru-RU" sz="1900" dirty="0">
                <a:solidFill>
                  <a:srgbClr val="FF0000"/>
                </a:solidFill>
              </a:rPr>
              <a:t>. </a:t>
            </a:r>
            <a:r>
              <a:rPr lang="ru-RU" sz="1900" dirty="0" err="1">
                <a:solidFill>
                  <a:srgbClr val="FF0000"/>
                </a:solidFill>
              </a:rPr>
              <a:t>Пераможца</a:t>
            </a:r>
            <a:r>
              <a:rPr lang="ru-RU" sz="1900" dirty="0">
                <a:solidFill>
                  <a:srgbClr val="FF0000"/>
                </a:solidFill>
              </a:rPr>
              <a:t> двух </a:t>
            </a:r>
            <a:r>
              <a:rPr lang="ru-RU" sz="1900" dirty="0" err="1">
                <a:solidFill>
                  <a:srgbClr val="FF0000"/>
                </a:solidFill>
              </a:rPr>
              <a:t>турніраў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Вялікага</a:t>
            </a:r>
            <a:r>
              <a:rPr lang="ru-RU" sz="1900" dirty="0">
                <a:solidFill>
                  <a:srgbClr val="FF0000"/>
                </a:solidFill>
              </a:rPr>
              <a:t> шлема ў </a:t>
            </a:r>
            <a:r>
              <a:rPr lang="ru-RU" sz="1900" dirty="0" err="1">
                <a:solidFill>
                  <a:srgbClr val="FF0000"/>
                </a:solidFill>
              </a:rPr>
              <a:t>змяшаным</a:t>
            </a:r>
            <a:r>
              <a:rPr lang="ru-RU" sz="1900" dirty="0">
                <a:solidFill>
                  <a:srgbClr val="FF0000"/>
                </a:solidFill>
              </a:rPr>
              <a:t> парным </a:t>
            </a:r>
            <a:r>
              <a:rPr lang="ru-RU" sz="1900" dirty="0" err="1">
                <a:solidFill>
                  <a:srgbClr val="FF0000"/>
                </a:solidFill>
              </a:rPr>
              <a:t>разрадзе</a:t>
            </a:r>
            <a:r>
              <a:rPr lang="ru-RU" sz="1900" dirty="0">
                <a:solidFill>
                  <a:srgbClr val="FF0000"/>
                </a:solidFill>
              </a:rPr>
              <a:t>. Першая </a:t>
            </a:r>
            <a:r>
              <a:rPr lang="ru-RU" sz="1900" dirty="0" err="1">
                <a:solidFill>
                  <a:srgbClr val="FF0000"/>
                </a:solidFill>
              </a:rPr>
              <a:t>беларуская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тэнісістка</a:t>
            </a:r>
            <a:r>
              <a:rPr lang="ru-RU" sz="1900" dirty="0">
                <a:solidFill>
                  <a:srgbClr val="FF0000"/>
                </a:solidFill>
              </a:rPr>
              <a:t> — </a:t>
            </a:r>
            <a:r>
              <a:rPr lang="ru-RU" sz="1900" dirty="0" err="1">
                <a:solidFill>
                  <a:srgbClr val="FF0000"/>
                </a:solidFill>
              </a:rPr>
              <a:t>пераможца</a:t>
            </a:r>
            <a:r>
              <a:rPr lang="ru-RU" sz="1900" dirty="0">
                <a:solidFill>
                  <a:srgbClr val="FF0000"/>
                </a:solidFill>
              </a:rPr>
              <a:t> двух </a:t>
            </a:r>
            <a:r>
              <a:rPr lang="ru-RU" sz="1900" dirty="0" err="1">
                <a:solidFill>
                  <a:srgbClr val="FF0000"/>
                </a:solidFill>
              </a:rPr>
              <a:t>турніраў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Вялікага</a:t>
            </a:r>
            <a:r>
              <a:rPr lang="ru-RU" sz="1900" dirty="0">
                <a:solidFill>
                  <a:srgbClr val="FF0000"/>
                </a:solidFill>
              </a:rPr>
              <a:t> шлема ў </a:t>
            </a:r>
            <a:r>
              <a:rPr lang="ru-RU" sz="1900" dirty="0" err="1">
                <a:solidFill>
                  <a:srgbClr val="FF0000"/>
                </a:solidFill>
              </a:rPr>
              <a:t>адзіночным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разрадзе</a:t>
            </a:r>
            <a:r>
              <a:rPr lang="ru-RU" sz="1900" dirty="0">
                <a:solidFill>
                  <a:srgbClr val="FF0000"/>
                </a:solidFill>
              </a:rPr>
              <a:t>, першая </a:t>
            </a:r>
            <a:r>
              <a:rPr lang="ru-RU" sz="1900" dirty="0" err="1">
                <a:solidFill>
                  <a:srgbClr val="FF0000"/>
                </a:solidFill>
              </a:rPr>
              <a:t>беларуска</a:t>
            </a:r>
            <a:r>
              <a:rPr lang="ru-RU" sz="1900" dirty="0">
                <a:solidFill>
                  <a:srgbClr val="FF0000"/>
                </a:solidFill>
              </a:rPr>
              <a:t> на </a:t>
            </a:r>
            <a:r>
              <a:rPr lang="ru-RU" sz="1900" dirty="0" err="1">
                <a:solidFill>
                  <a:srgbClr val="FF0000"/>
                </a:solidFill>
              </a:rPr>
              <a:t>вяршыні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рэйтынгу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en-US" sz="1900" dirty="0">
                <a:solidFill>
                  <a:srgbClr val="FF0000"/>
                </a:solidFill>
              </a:rPr>
              <a:t>WTA (2012—2013 </a:t>
            </a:r>
            <a:r>
              <a:rPr lang="ru-RU" sz="1900" dirty="0">
                <a:solidFill>
                  <a:srgbClr val="FF0000"/>
                </a:solidFill>
              </a:rPr>
              <a:t>гады</a:t>
            </a:r>
            <a:r>
              <a:rPr lang="ru-RU" sz="1900" dirty="0" smtClean="0">
                <a:solidFill>
                  <a:srgbClr val="FF0000"/>
                </a:solidFill>
              </a:rPr>
              <a:t>).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Выступленні</a:t>
            </a:r>
            <a:r>
              <a:rPr lang="ru-RU" sz="1900" dirty="0">
                <a:solidFill>
                  <a:srgbClr val="FF0000"/>
                </a:solidFill>
              </a:rPr>
              <a:t> ў сезоне-2014 </a:t>
            </a:r>
            <a:r>
              <a:rPr lang="ru-RU" sz="1900" dirty="0" err="1">
                <a:solidFill>
                  <a:srgbClr val="FF0000"/>
                </a:solidFill>
              </a:rPr>
              <a:t>Вікторыя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Азаранка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распачала</a:t>
            </a:r>
            <a:r>
              <a:rPr lang="ru-RU" sz="1900" dirty="0">
                <a:solidFill>
                  <a:srgbClr val="FF0000"/>
                </a:solidFill>
              </a:rPr>
              <a:t> на </a:t>
            </a:r>
            <a:r>
              <a:rPr lang="ru-RU" sz="1900" dirty="0" err="1">
                <a:solidFill>
                  <a:srgbClr val="FF0000"/>
                </a:solidFill>
              </a:rPr>
              <a:t>аўстралійскім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кантыненце</a:t>
            </a:r>
            <a:r>
              <a:rPr lang="ru-RU" sz="1900" dirty="0">
                <a:solidFill>
                  <a:srgbClr val="FF0000"/>
                </a:solidFill>
              </a:rPr>
              <a:t> — на </a:t>
            </a:r>
            <a:r>
              <a:rPr lang="ru-RU" sz="1900" dirty="0" err="1">
                <a:solidFill>
                  <a:srgbClr val="FF0000"/>
                </a:solidFill>
              </a:rPr>
              <a:t>турніры</a:t>
            </a:r>
            <a:r>
              <a:rPr lang="ru-RU" sz="1900" dirty="0">
                <a:solidFill>
                  <a:srgbClr val="FF0000"/>
                </a:solidFill>
              </a:rPr>
              <a:t> ў </a:t>
            </a:r>
            <a:r>
              <a:rPr lang="ru-RU" sz="1900" dirty="0" err="1">
                <a:solidFill>
                  <a:srgbClr val="FF0000"/>
                </a:solidFill>
              </a:rPr>
              <a:t>Брысбэне</a:t>
            </a:r>
            <a:r>
              <a:rPr lang="ru-RU" sz="1900" dirty="0">
                <a:solidFill>
                  <a:srgbClr val="FF0000"/>
                </a:solidFill>
              </a:rPr>
              <a:t>, </a:t>
            </a:r>
            <a:r>
              <a:rPr lang="ru-RU" sz="1900" dirty="0" err="1">
                <a:solidFill>
                  <a:srgbClr val="FF0000"/>
                </a:solidFill>
              </a:rPr>
              <a:t>які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беларуская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спартсменка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ўжо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выйгравала</a:t>
            </a:r>
            <a:r>
              <a:rPr lang="ru-RU" sz="1900" dirty="0">
                <a:solidFill>
                  <a:srgbClr val="FF0000"/>
                </a:solidFill>
              </a:rPr>
              <a:t> ў 2009 </a:t>
            </a:r>
            <a:r>
              <a:rPr lang="ru-RU" sz="1900" dirty="0" err="1">
                <a:solidFill>
                  <a:srgbClr val="FF0000"/>
                </a:solidFill>
              </a:rPr>
              <a:t>годзе</a:t>
            </a:r>
            <a:r>
              <a:rPr lang="ru-RU" sz="1900" dirty="0">
                <a:solidFill>
                  <a:srgbClr val="FF0000"/>
                </a:solidFill>
              </a:rPr>
              <a:t>. </a:t>
            </a:r>
            <a:r>
              <a:rPr lang="ru-RU" sz="1900" dirty="0" err="1">
                <a:solidFill>
                  <a:srgbClr val="FF0000"/>
                </a:solidFill>
              </a:rPr>
              <a:t>Тым</a:t>
            </a:r>
            <a:r>
              <a:rPr lang="ru-RU" sz="1900" dirty="0">
                <a:solidFill>
                  <a:srgbClr val="FF0000"/>
                </a:solidFill>
              </a:rPr>
              <a:t> разам, </a:t>
            </a:r>
            <a:r>
              <a:rPr lang="ru-RU" sz="1900" dirty="0" err="1">
                <a:solidFill>
                  <a:srgbClr val="FF0000"/>
                </a:solidFill>
              </a:rPr>
              <a:t>дайшоўшы</a:t>
            </a:r>
            <a:r>
              <a:rPr lang="ru-RU" sz="1900" dirty="0">
                <a:solidFill>
                  <a:srgbClr val="FF0000"/>
                </a:solidFill>
              </a:rPr>
              <a:t> да </a:t>
            </a:r>
            <a:r>
              <a:rPr lang="ru-RU" sz="1900" dirty="0" err="1">
                <a:solidFill>
                  <a:srgbClr val="FF0000"/>
                </a:solidFill>
              </a:rPr>
              <a:t>фіналу</a:t>
            </a:r>
            <a:r>
              <a:rPr lang="ru-RU" sz="1900" dirty="0">
                <a:solidFill>
                  <a:srgbClr val="FF0000"/>
                </a:solidFill>
              </a:rPr>
              <a:t>, </a:t>
            </a:r>
            <a:r>
              <a:rPr lang="ru-RU" sz="1900" dirty="0" err="1">
                <a:solidFill>
                  <a:srgbClr val="FF0000"/>
                </a:solidFill>
              </a:rPr>
              <a:t>Вікторыя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прайграла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заўзятай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канкурэнтцы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Сярэне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Уільямс</a:t>
            </a:r>
            <a:r>
              <a:rPr lang="ru-RU" sz="1900" dirty="0">
                <a:solidFill>
                  <a:srgbClr val="FF0000"/>
                </a:solidFill>
              </a:rPr>
              <a:t> з </a:t>
            </a:r>
            <a:r>
              <a:rPr lang="ru-RU" sz="1900" dirty="0" err="1">
                <a:solidFill>
                  <a:srgbClr val="FF0000"/>
                </a:solidFill>
              </a:rPr>
              <a:t>лікам</a:t>
            </a:r>
            <a:r>
              <a:rPr lang="ru-RU" sz="1900" dirty="0">
                <a:solidFill>
                  <a:srgbClr val="FF0000"/>
                </a:solidFill>
              </a:rPr>
              <a:t> 4:6, 5:7. </a:t>
            </a:r>
            <a:r>
              <a:rPr lang="ru-RU" sz="1900" dirty="0" err="1">
                <a:solidFill>
                  <a:srgbClr val="FF0000"/>
                </a:solidFill>
              </a:rPr>
              <a:t>Тым</a:t>
            </a:r>
            <a:r>
              <a:rPr lang="ru-RU" sz="1900" dirty="0">
                <a:solidFill>
                  <a:srgbClr val="FF0000"/>
                </a:solidFill>
              </a:rPr>
              <a:t> не </a:t>
            </a:r>
            <a:r>
              <a:rPr lang="ru-RU" sz="1900" dirty="0" err="1">
                <a:solidFill>
                  <a:srgbClr val="FF0000"/>
                </a:solidFill>
              </a:rPr>
              <a:t>менш</a:t>
            </a:r>
            <a:r>
              <a:rPr lang="ru-RU" sz="1900" dirty="0">
                <a:solidFill>
                  <a:srgbClr val="FF0000"/>
                </a:solidFill>
              </a:rPr>
              <a:t>, </a:t>
            </a:r>
            <a:r>
              <a:rPr lang="ru-RU" sz="1900" dirty="0" err="1">
                <a:solidFill>
                  <a:srgbClr val="FF0000"/>
                </a:solidFill>
              </a:rPr>
              <a:t>Вікторыя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здабыла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дадатковыя</a:t>
            </a:r>
            <a:r>
              <a:rPr lang="ru-RU" sz="1900" dirty="0">
                <a:solidFill>
                  <a:srgbClr val="FF0000"/>
                </a:solidFill>
              </a:rPr>
              <a:t> пункты, </a:t>
            </a:r>
            <a:r>
              <a:rPr lang="ru-RU" sz="1900" dirty="0" err="1">
                <a:solidFill>
                  <a:srgbClr val="FF0000"/>
                </a:solidFill>
              </a:rPr>
              <a:t>бо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летась</a:t>
            </a:r>
            <a:r>
              <a:rPr lang="ru-RU" sz="1900" dirty="0">
                <a:solidFill>
                  <a:srgbClr val="FF0000"/>
                </a:solidFill>
              </a:rPr>
              <a:t> на </a:t>
            </a:r>
            <a:r>
              <a:rPr lang="ru-RU" sz="1900" dirty="0" err="1">
                <a:solidFill>
                  <a:srgbClr val="FF0000"/>
                </a:solidFill>
              </a:rPr>
              <a:t>гэтым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турніры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дайшла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толькі</a:t>
            </a:r>
            <a:r>
              <a:rPr lang="ru-RU" sz="1900" dirty="0">
                <a:solidFill>
                  <a:srgbClr val="FF0000"/>
                </a:solidFill>
              </a:rPr>
              <a:t> да </a:t>
            </a:r>
            <a:r>
              <a:rPr lang="ru-RU" sz="1900" dirty="0" err="1">
                <a:solidFill>
                  <a:srgbClr val="FF0000"/>
                </a:solidFill>
              </a:rPr>
              <a:t>паўфіналу</a:t>
            </a:r>
            <a:r>
              <a:rPr lang="ru-RU" sz="1900" dirty="0">
                <a:solidFill>
                  <a:srgbClr val="FF0000"/>
                </a:solidFill>
              </a:rPr>
              <a:t> (</a:t>
            </a:r>
            <a:r>
              <a:rPr lang="ru-RU" sz="1900" dirty="0" err="1">
                <a:solidFill>
                  <a:srgbClr val="FF0000"/>
                </a:solidFill>
              </a:rPr>
              <a:t>адмовілася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выходзіць</a:t>
            </a:r>
            <a:r>
              <a:rPr lang="ru-RU" sz="1900" dirty="0">
                <a:solidFill>
                  <a:srgbClr val="FF0000"/>
                </a:solidFill>
              </a:rPr>
              <a:t> на </a:t>
            </a:r>
            <a:r>
              <a:rPr lang="ru-RU" sz="1900" dirty="0" err="1">
                <a:solidFill>
                  <a:srgbClr val="FF0000"/>
                </a:solidFill>
              </a:rPr>
              <a:t>паўфінальны</a:t>
            </a:r>
            <a:r>
              <a:rPr lang="ru-RU" sz="1900" dirty="0">
                <a:solidFill>
                  <a:srgbClr val="FF0000"/>
                </a:solidFill>
              </a:rPr>
              <a:t> матч з </a:t>
            </a:r>
            <a:r>
              <a:rPr lang="ru-RU" sz="1900" dirty="0" err="1">
                <a:solidFill>
                  <a:srgbClr val="FF0000"/>
                </a:solidFill>
              </a:rPr>
              <a:t>прычыны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траўмы</a:t>
            </a:r>
            <a:r>
              <a:rPr lang="ru-RU" sz="1900" dirty="0">
                <a:solidFill>
                  <a:srgbClr val="FF0000"/>
                </a:solidFill>
              </a:rPr>
              <a:t>).</a:t>
            </a:r>
          </a:p>
          <a:p>
            <a:endParaRPr lang="ru-RU" dirty="0">
              <a:solidFill>
                <a:srgbClr val="993366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4032250" cy="4608512"/>
          </a:xfrm>
        </p:spPr>
      </p:pic>
    </p:spTree>
    <p:extLst>
      <p:ext uri="{BB962C8B-B14F-4D97-AF65-F5344CB8AC3E}">
        <p14:creationId xmlns:p14="http://schemas.microsoft.com/office/powerpoint/2010/main" val="21244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476">
        <p14:prism isContent="1" isInverted="1"/>
      </p:transition>
    </mc:Choice>
    <mc:Fallback xmlns="">
      <p:transition spd="slow" advClick="0" advTm="44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9" y="620688"/>
            <a:ext cx="4042792" cy="5328592"/>
          </a:xfrm>
        </p:spPr>
        <p:txBody>
          <a:bodyPr/>
          <a:lstStyle/>
          <a:p>
            <a:r>
              <a:rPr lang="ru-RU" sz="2000" dirty="0" err="1">
                <a:solidFill>
                  <a:srgbClr val="FF0000"/>
                </a:solidFill>
              </a:rPr>
              <a:t>Абарона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тытулу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чэмпіёнкі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Адкрытага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чэмпіянату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Аўстраліі</a:t>
            </a:r>
            <a:r>
              <a:rPr lang="ru-RU" sz="2000" dirty="0">
                <a:solidFill>
                  <a:srgbClr val="FF0000"/>
                </a:solidFill>
              </a:rPr>
              <a:t> была </a:t>
            </a:r>
            <a:r>
              <a:rPr lang="ru-RU" sz="2000" dirty="0" err="1">
                <a:solidFill>
                  <a:srgbClr val="FF0000"/>
                </a:solidFill>
              </a:rPr>
              <a:t>сарвана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польскай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тэнісісткай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Агнешкай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Радванскай</a:t>
            </a:r>
            <a:r>
              <a:rPr lang="ru-RU" sz="2000" dirty="0">
                <a:solidFill>
                  <a:srgbClr val="FF0000"/>
                </a:solidFill>
              </a:rPr>
              <a:t> — у </a:t>
            </a:r>
            <a:r>
              <a:rPr lang="ru-RU" sz="2000" dirty="0" err="1">
                <a:solidFill>
                  <a:srgbClr val="FF0000"/>
                </a:solidFill>
              </a:rPr>
              <a:t>чвэрцьфінальным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паядынку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Вікторыя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нечакана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саступіла</a:t>
            </a:r>
            <a:r>
              <a:rPr lang="ru-RU" sz="2000" dirty="0">
                <a:solidFill>
                  <a:srgbClr val="FF0000"/>
                </a:solidFill>
              </a:rPr>
              <a:t> ў </a:t>
            </a:r>
            <a:r>
              <a:rPr lang="ru-RU" sz="2000" dirty="0" err="1">
                <a:solidFill>
                  <a:srgbClr val="FF0000"/>
                </a:solidFill>
              </a:rPr>
              <a:t>трох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сэтах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менш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тытулаванай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польцы</a:t>
            </a:r>
            <a:r>
              <a:rPr lang="ru-RU" sz="2000" dirty="0">
                <a:solidFill>
                  <a:srgbClr val="FF0000"/>
                </a:solidFill>
              </a:rPr>
              <a:t>, якая, </a:t>
            </a:r>
            <a:r>
              <a:rPr lang="ru-RU" sz="2000" dirty="0" err="1">
                <a:solidFill>
                  <a:srgbClr val="FF0000"/>
                </a:solidFill>
              </a:rPr>
              <a:t>аднак</a:t>
            </a:r>
            <a:r>
              <a:rPr lang="ru-RU" sz="2000" dirty="0">
                <a:solidFill>
                  <a:srgbClr val="FF0000"/>
                </a:solidFill>
              </a:rPr>
              <a:t>, не </a:t>
            </a:r>
            <a:r>
              <a:rPr lang="ru-RU" sz="2000" dirty="0" err="1">
                <a:solidFill>
                  <a:srgbClr val="FF0000"/>
                </a:solidFill>
              </a:rPr>
              <a:t>прайшла</a:t>
            </a:r>
            <a:r>
              <a:rPr lang="ru-RU" sz="2000" dirty="0">
                <a:solidFill>
                  <a:srgbClr val="FF0000"/>
                </a:solidFill>
              </a:rPr>
              <a:t> далей за </a:t>
            </a:r>
            <a:r>
              <a:rPr lang="ru-RU" sz="2000" dirty="0" err="1">
                <a:solidFill>
                  <a:srgbClr val="FF0000"/>
                </a:solidFill>
              </a:rPr>
              <a:t>паўфінальную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стадыю</a:t>
            </a:r>
            <a:r>
              <a:rPr lang="ru-RU" sz="2000" dirty="0">
                <a:solidFill>
                  <a:srgbClr val="FF0000"/>
                </a:solidFill>
              </a:rPr>
              <a:t>. Па </a:t>
            </a:r>
            <a:r>
              <a:rPr lang="ru-RU" sz="2000" dirty="0" err="1">
                <a:solidFill>
                  <a:srgbClr val="FF0000"/>
                </a:solidFill>
              </a:rPr>
              <a:t>выніках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Адкрытага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чэмпіянату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Аўстраліі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Азаранка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захавала</a:t>
            </a:r>
            <a:r>
              <a:rPr lang="ru-RU" sz="2000" dirty="0">
                <a:solidFill>
                  <a:srgbClr val="FF0000"/>
                </a:solidFill>
              </a:rPr>
              <a:t> 2-гі </a:t>
            </a:r>
            <a:r>
              <a:rPr lang="ru-RU" sz="2000" dirty="0" err="1">
                <a:solidFill>
                  <a:srgbClr val="FF0000"/>
                </a:solidFill>
              </a:rPr>
              <a:t>радок</a:t>
            </a:r>
            <a:r>
              <a:rPr lang="ru-RU" sz="2000" dirty="0">
                <a:solidFill>
                  <a:srgbClr val="FF0000"/>
                </a:solidFill>
              </a:rPr>
              <a:t> у </a:t>
            </a:r>
            <a:r>
              <a:rPr lang="ru-RU" sz="2000" dirty="0" err="1">
                <a:solidFill>
                  <a:srgbClr val="FF0000"/>
                </a:solidFill>
              </a:rPr>
              <a:t>рэйтынгу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Жаночай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тэніснай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асацыяцыі</a:t>
            </a:r>
            <a:r>
              <a:rPr lang="ru-RU" sz="2000" dirty="0">
                <a:solidFill>
                  <a:srgbClr val="FF0000"/>
                </a:solidFill>
              </a:rPr>
              <a:t>, але </a:t>
            </a:r>
            <a:r>
              <a:rPr lang="ru-RU" sz="2000" dirty="0" err="1">
                <a:solidFill>
                  <a:srgbClr val="FF0000"/>
                </a:solidFill>
              </a:rPr>
              <a:t>яе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перавага</a:t>
            </a:r>
            <a:r>
              <a:rPr lang="ru-RU" sz="2000" dirty="0">
                <a:solidFill>
                  <a:srgbClr val="FF0000"/>
                </a:solidFill>
              </a:rPr>
              <a:t> над </a:t>
            </a:r>
            <a:r>
              <a:rPr lang="ru-RU" sz="2000" dirty="0" err="1">
                <a:solidFill>
                  <a:srgbClr val="FF0000"/>
                </a:solidFill>
              </a:rPr>
              <a:t>чэмпіёнкай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турніру</a:t>
            </a:r>
            <a:r>
              <a:rPr lang="ru-RU" sz="2000" dirty="0">
                <a:solidFill>
                  <a:srgbClr val="FF0000"/>
                </a:solidFill>
              </a:rPr>
              <a:t> на кортах Мельбурна </a:t>
            </a:r>
            <a:r>
              <a:rPr lang="ru-RU" sz="2000" dirty="0" err="1">
                <a:solidFill>
                  <a:srgbClr val="FF0000"/>
                </a:solidFill>
              </a:rPr>
              <a:t>кітаянкай</a:t>
            </a:r>
            <a:r>
              <a:rPr lang="ru-RU" sz="2000" dirty="0">
                <a:solidFill>
                  <a:srgbClr val="FF0000"/>
                </a:solidFill>
              </a:rPr>
              <a:t> На </a:t>
            </a:r>
            <a:r>
              <a:rPr lang="ru-RU" sz="2000" dirty="0" err="1">
                <a:solidFill>
                  <a:srgbClr val="FF0000"/>
                </a:solidFill>
              </a:rPr>
              <a:t>Лі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склала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ўсяго</a:t>
            </a:r>
            <a:r>
              <a:rPr lang="ru-RU" sz="2000" dirty="0">
                <a:solidFill>
                  <a:srgbClr val="FF0000"/>
                </a:solidFill>
              </a:rPr>
              <a:t> 11 </a:t>
            </a:r>
            <a:r>
              <a:rPr lang="ru-RU" sz="2000" dirty="0" err="1">
                <a:solidFill>
                  <a:srgbClr val="FF0000"/>
                </a:solidFill>
              </a:rPr>
              <a:t>пунктаў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4103687" cy="5327650"/>
          </a:xfrm>
        </p:spPr>
      </p:pic>
    </p:spTree>
    <p:extLst>
      <p:ext uri="{BB962C8B-B14F-4D97-AF65-F5344CB8AC3E}">
        <p14:creationId xmlns:p14="http://schemas.microsoft.com/office/powerpoint/2010/main" val="13714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4531">
        <p14:glitter pattern="hexagon"/>
      </p:transition>
    </mc:Choice>
    <mc:Fallback xmlns="">
      <p:transition spd="slow" advClick="0" advTm="45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30932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Беларусь 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і </a:t>
            </a:r>
            <a:r>
              <a:rPr lang="ru-RU" sz="1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Алімпійскія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гульні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Ў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Беларусі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фізічнай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культуры і спорту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надаецца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велізарная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ўвага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Гэта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пацвярджаюць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высокія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дасягненні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спорце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наяўнасць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спартовых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збудаванняў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сусветнага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класа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Беларусь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ганарыцца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сваёй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гісторыяй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удзелу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Алімпійскіх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гульнях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69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беларусаў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сталі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алімпійскімі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чэмпіёнамі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Упершыню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беларусы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ўзялі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ўдзел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Алімпійскіх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гульнях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1952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годзе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Хельсінкі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складзе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зборнай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СССР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Як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незалежную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дзяржаву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Беларусь брала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ўдзел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зімовых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Алімпійскіх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гульнях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Лілехамеры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1994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годзе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заваявала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два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срэбныя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медалі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Алімпійскіх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гульнях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Пекіне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2008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годзе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Беларусь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заваявала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19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медалёў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 т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4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залатыя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і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5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срэбных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Найболей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паспяхова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беларуская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каманда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выступіла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лёгкай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цяжкай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атлетыцы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веславанні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на каноэ і заняла 16-е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месца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па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колькасці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заваяваных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медалёў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Таксама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беларусы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ўвайшлі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лік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чэмпіёнаў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прызёраў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зімовых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Алімпійскіх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гульняў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Ванкуверы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 2010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годзе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заваяваўшы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1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залаты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медаль 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фрыстайле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срэбную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бронзавую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медалі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біятлоне.На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летніх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Алімпійскіх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Гульнях-2012 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Лондане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беларускія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спартоўцы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заваявалі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12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медалёў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т.л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залатыя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і 5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срэбныя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У медальным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заліку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Алімпіяды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Беларусь заняла 26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месца.На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зімовай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Алімпіядзе-2014 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Сочы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беларускія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спартоўцы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заваявалі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6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медалёў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(5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залатых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і 1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бронзавая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),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забяспечыўшы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Беларусі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рэкорднае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суверэннай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гісторыі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8-е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месца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агульнакамандным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медальным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заліку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196">
        <p14:flip dir="r"/>
      </p:transition>
    </mc:Choice>
    <mc:Fallback xmlns="">
      <p:transition spd="slow" advClick="0" advTm="101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2" y="548680"/>
            <a:ext cx="4178507" cy="5184576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Ю́лія Ві́ктараўна Несцярэ́нка (15 чэрвеня 1979, г. Брэсце) — беларуская легкаатлетка, алімпійская чэмпіёнка ў бегу на 100 метраў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Юлія </a:t>
            </a:r>
            <a:r>
              <a:rPr lang="vi-VN" dirty="0">
                <a:solidFill>
                  <a:srgbClr val="FF0000"/>
                </a:solidFill>
              </a:rPr>
              <a:t>перамагла на дыстанцыі 100 метраў на Алімпійскіх гульнях 2004 ў Афінах</a:t>
            </a:r>
            <a:r>
              <a:rPr lang="vi-VN" dirty="0" smtClean="0">
                <a:solidFill>
                  <a:srgbClr val="FF0000"/>
                </a:solidFill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 В 2005 году на чемпионате мира в Хельсинки выиграла бронзу в составе сборной Белоруссии в эстафете 4х100 метров.</a:t>
            </a:r>
          </a:p>
          <a:p>
            <a:r>
              <a:rPr lang="ru-RU" dirty="0">
                <a:solidFill>
                  <a:srgbClr val="FF0000"/>
                </a:solidFill>
              </a:rPr>
              <a:t>У 2008 </a:t>
            </a:r>
            <a:r>
              <a:rPr lang="ru-RU" dirty="0" err="1">
                <a:solidFill>
                  <a:srgbClr val="FF0000"/>
                </a:solidFill>
              </a:rPr>
              <a:t>годзе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Алімпіядзе</a:t>
            </a:r>
            <a:r>
              <a:rPr lang="ru-RU" dirty="0">
                <a:solidFill>
                  <a:srgbClr val="FF0000"/>
                </a:solidFill>
              </a:rPr>
              <a:t> ў </a:t>
            </a:r>
            <a:r>
              <a:rPr lang="ru-RU" dirty="0" err="1">
                <a:solidFill>
                  <a:srgbClr val="FF0000"/>
                </a:solidFill>
              </a:rPr>
              <a:t>Пекіне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здолела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прабіцца</a:t>
            </a:r>
            <a:r>
              <a:rPr lang="ru-RU" dirty="0">
                <a:solidFill>
                  <a:srgbClr val="FF0000"/>
                </a:solidFill>
              </a:rPr>
              <a:t> ў </a:t>
            </a:r>
            <a:r>
              <a:rPr lang="ru-RU" dirty="0" err="1">
                <a:solidFill>
                  <a:srgbClr val="FF0000"/>
                </a:solidFill>
              </a:rPr>
              <a:t>фінал</a:t>
            </a:r>
            <a:r>
              <a:rPr lang="ru-RU" dirty="0">
                <a:solidFill>
                  <a:srgbClr val="FF0000"/>
                </a:solidFill>
              </a:rPr>
              <a:t> забегу на 100 </a:t>
            </a:r>
            <a:r>
              <a:rPr lang="ru-RU" dirty="0" err="1">
                <a:solidFill>
                  <a:srgbClr val="FF0000"/>
                </a:solidFill>
              </a:rPr>
              <a:t>метраў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дойдучы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толькі</a:t>
            </a:r>
            <a:r>
              <a:rPr lang="ru-RU" dirty="0">
                <a:solidFill>
                  <a:srgbClr val="FF0000"/>
                </a:solidFill>
              </a:rPr>
              <a:t> да </a:t>
            </a:r>
            <a:r>
              <a:rPr lang="ru-RU" dirty="0" err="1">
                <a:solidFill>
                  <a:srgbClr val="FF0000"/>
                </a:solidFill>
              </a:rPr>
              <a:t>паўфіналу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4105275" cy="5472112"/>
          </a:xfrm>
        </p:spPr>
      </p:pic>
    </p:spTree>
    <p:extLst>
      <p:ext uri="{BB962C8B-B14F-4D97-AF65-F5344CB8AC3E}">
        <p14:creationId xmlns:p14="http://schemas.microsoft.com/office/powerpoint/2010/main" val="11822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991">
        <p14:vortex dir="r"/>
      </p:transition>
    </mc:Choice>
    <mc:Fallback xmlns="">
      <p:transition spd="slow" advClick="0" advTm="49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Макараў</a:t>
            </a:r>
            <a:r>
              <a:rPr lang="ru-RU" sz="3200" dirty="0"/>
              <a:t> </a:t>
            </a:r>
            <a:r>
              <a:rPr lang="ru-RU" sz="3200" dirty="0" err="1"/>
              <a:t>Ігар</a:t>
            </a:r>
            <a:r>
              <a:rPr lang="ru-RU" sz="3200" dirty="0"/>
              <a:t> </a:t>
            </a:r>
            <a:r>
              <a:rPr lang="ru-RU" sz="3200" dirty="0" err="1"/>
              <a:t>Віктаравіч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(</a:t>
            </a:r>
            <a:r>
              <a:rPr lang="ru-RU" sz="3200" dirty="0" err="1" smtClean="0"/>
              <a:t>дзюдаіст</a:t>
            </a:r>
            <a:r>
              <a:rPr lang="ru-RU" sz="3200" dirty="0" smtClean="0"/>
              <a:t>)</a:t>
            </a:r>
            <a:endParaRPr lang="en-US" sz="3200" dirty="0"/>
          </a:p>
          <a:p>
            <a:r>
              <a:rPr lang="ru-RU" sz="2400" dirty="0" err="1" smtClean="0"/>
              <a:t>Нарадзіўся</a:t>
            </a:r>
            <a:r>
              <a:rPr lang="ru-RU" sz="2400" dirty="0"/>
              <a:t> 20 </a:t>
            </a:r>
            <a:r>
              <a:rPr lang="ru-RU" sz="2400" dirty="0" err="1"/>
              <a:t>ліпеня</a:t>
            </a:r>
            <a:r>
              <a:rPr lang="ru-RU" sz="2400" dirty="0"/>
              <a:t> 1979 года ў г. </a:t>
            </a:r>
            <a:br>
              <a:rPr lang="ru-RU" sz="2400" dirty="0"/>
            </a:br>
            <a:r>
              <a:rPr lang="ru-RU" sz="2400" dirty="0" err="1"/>
              <a:t>Кіры</a:t>
            </a:r>
            <a:r>
              <a:rPr lang="ru-RU" sz="2400" dirty="0"/>
              <a:t>, </a:t>
            </a:r>
            <a:r>
              <a:rPr lang="ru-RU" sz="2400" dirty="0" err="1"/>
              <a:t>Цвярская</a:t>
            </a:r>
            <a:r>
              <a:rPr lang="ru-RU" sz="2400" dirty="0"/>
              <a:t> </a:t>
            </a:r>
            <a:r>
              <a:rPr lang="ru-RU" sz="2400" dirty="0" err="1"/>
              <a:t>вобласць</a:t>
            </a:r>
            <a:r>
              <a:rPr lang="ru-RU" sz="2400" dirty="0"/>
              <a:t>, СССР—</a:t>
            </a:r>
            <a:br>
              <a:rPr lang="ru-RU" sz="2400" dirty="0"/>
            </a:br>
            <a:r>
              <a:rPr lang="ru-RU" sz="2400" dirty="0" err="1"/>
              <a:t>беларускі</a:t>
            </a:r>
            <a:r>
              <a:rPr lang="ru-RU" sz="2400" dirty="0"/>
              <a:t> </a:t>
            </a:r>
            <a:r>
              <a:rPr lang="ru-RU" sz="2400" dirty="0" err="1"/>
              <a:t>дзюдаіст</a:t>
            </a:r>
            <a:r>
              <a:rPr lang="ru-RU" sz="2400" dirty="0"/>
              <a:t>, </a:t>
            </a:r>
            <a:r>
              <a:rPr lang="ru-RU" sz="2400" dirty="0" err="1"/>
              <a:t>адзіны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ў </a:t>
            </a:r>
            <a:r>
              <a:rPr lang="ru-RU" sz="2400" dirty="0" err="1"/>
              <a:t>гісторыі</a:t>
            </a:r>
            <a:r>
              <a:rPr lang="ru-RU" sz="2400" dirty="0"/>
              <a:t> </a:t>
            </a:r>
            <a:r>
              <a:rPr lang="ru-RU" sz="2400" dirty="0" err="1"/>
              <a:t>алімпійскі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 err="1"/>
              <a:t>чэмпіён</a:t>
            </a:r>
            <a:r>
              <a:rPr lang="ru-RU" sz="2400" dirty="0"/>
              <a:t> па дзюдо ад </a:t>
            </a:r>
            <a:r>
              <a:rPr lang="ru-RU" sz="2400" dirty="0" err="1"/>
              <a:t>Беларусі</a:t>
            </a:r>
            <a:r>
              <a:rPr lang="ru-RU" sz="2400" dirty="0"/>
              <a:t>. </a:t>
            </a:r>
            <a:br>
              <a:rPr lang="ru-RU" sz="2400" dirty="0"/>
            </a:br>
            <a:r>
              <a:rPr lang="ru-RU" sz="2400" dirty="0" err="1"/>
              <a:t>Заслужаны</a:t>
            </a:r>
            <a:r>
              <a:rPr lang="ru-RU" sz="2400" dirty="0"/>
              <a:t> </a:t>
            </a:r>
            <a:r>
              <a:rPr lang="ru-RU" sz="2400" dirty="0" err="1"/>
              <a:t>майстар</a:t>
            </a:r>
            <a:r>
              <a:rPr lang="ru-RU" sz="2400" dirty="0"/>
              <a:t> спорту </a:t>
            </a:r>
            <a:br>
              <a:rPr lang="ru-RU" sz="2400" dirty="0"/>
            </a:br>
            <a:r>
              <a:rPr lang="ru-RU" sz="2400" dirty="0" err="1"/>
              <a:t>Рэспублікі</a:t>
            </a:r>
            <a:r>
              <a:rPr lang="ru-RU" sz="2400" dirty="0"/>
              <a:t> </a:t>
            </a:r>
            <a:r>
              <a:rPr lang="ru-RU" sz="2400" dirty="0" err="1"/>
              <a:t>Беларусі</a:t>
            </a:r>
            <a:r>
              <a:rPr lang="ru-RU" sz="2400" dirty="0"/>
              <a:t> (2006). </a:t>
            </a:r>
            <a:br>
              <a:rPr lang="ru-RU" sz="2400" dirty="0"/>
            </a:br>
            <a:r>
              <a:rPr lang="ru-RU" sz="2400" dirty="0" err="1"/>
              <a:t>Пераехаў</a:t>
            </a:r>
            <a:r>
              <a:rPr lang="ru-RU" sz="2400" dirty="0"/>
              <a:t> у Беларусь з </a:t>
            </a:r>
            <a:br>
              <a:rPr lang="ru-RU" sz="2400" dirty="0"/>
            </a:br>
            <a:r>
              <a:rPr lang="ru-RU" sz="2400" dirty="0" err="1"/>
              <a:t>Расіі</a:t>
            </a:r>
            <a:r>
              <a:rPr lang="ru-RU" sz="2400" dirty="0"/>
              <a:t> разам з </a:t>
            </a:r>
            <a:r>
              <a:rPr lang="ru-RU" sz="2400" dirty="0" err="1"/>
              <a:t>сям'ёй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у 1987 </a:t>
            </a:r>
            <a:r>
              <a:rPr lang="ru-RU" sz="2400" dirty="0" err="1"/>
              <a:t>годзе</a:t>
            </a:r>
            <a:r>
              <a:rPr lang="ru-RU" sz="2400" dirty="0"/>
              <a:t>. </a:t>
            </a:r>
            <a:br>
              <a:rPr lang="ru-RU" sz="2400" dirty="0"/>
            </a:br>
            <a:r>
              <a:rPr lang="ru-RU" sz="2400" dirty="0" err="1"/>
              <a:t>Доўгія</a:t>
            </a:r>
            <a:r>
              <a:rPr lang="ru-RU" sz="2400" dirty="0"/>
              <a:t> гады </a:t>
            </a:r>
            <a:r>
              <a:rPr lang="ru-RU" sz="2400" dirty="0" err="1"/>
              <a:t>жыў</a:t>
            </a:r>
            <a:r>
              <a:rPr lang="ru-RU" sz="2400" dirty="0"/>
              <a:t> у </a:t>
            </a:r>
            <a:r>
              <a:rPr lang="ru-RU" sz="2400" dirty="0" err="1"/>
              <a:t>Гомелі</a:t>
            </a:r>
            <a:r>
              <a:rPr lang="ru-RU" sz="2400" dirty="0"/>
              <a:t>. </a:t>
            </a:r>
            <a:br>
              <a:rPr lang="ru-RU" sz="2400" dirty="0"/>
            </a:br>
            <a:r>
              <a:rPr lang="ru-RU" sz="2400" dirty="0" err="1"/>
              <a:t>Першы</a:t>
            </a:r>
            <a:r>
              <a:rPr lang="ru-RU" sz="2400" dirty="0"/>
              <a:t> </a:t>
            </a:r>
            <a:r>
              <a:rPr lang="ru-RU" sz="2400" dirty="0" err="1"/>
              <a:t>трэнер</a:t>
            </a:r>
            <a:r>
              <a:rPr lang="ru-RU" sz="2400" dirty="0"/>
              <a:t> — </a:t>
            </a:r>
            <a:r>
              <a:rPr lang="ru-RU" sz="2400" dirty="0" err="1"/>
              <a:t>Уладзімір</a:t>
            </a:r>
            <a:r>
              <a:rPr lang="ru-RU" sz="2400" dirty="0"/>
              <a:t> </a:t>
            </a:r>
            <a:r>
              <a:rPr lang="ru-RU" sz="2400" dirty="0" err="1"/>
              <a:t>Асин</a:t>
            </a:r>
            <a:r>
              <a:rPr lang="ru-RU" sz="2400" dirty="0"/>
              <a:t>.</a:t>
            </a:r>
            <a:endParaRPr lang="ru-RU" sz="2400" b="1" i="0" dirty="0" smtClean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24" y="879995"/>
            <a:ext cx="3972429" cy="5950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048119"/>
      </p:ext>
    </p:extLst>
  </p:cSld>
  <p:clrMapOvr>
    <a:masterClrMapping/>
  </p:clrMapOvr>
  <p:transition spd="slow" advClick="0" advTm="498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ru-RU" sz="3800" dirty="0" err="1" smtClean="0">
                <a:solidFill>
                  <a:schemeClr val="tx1">
                    <a:lumMod val="95000"/>
                  </a:schemeClr>
                </a:solidFill>
              </a:rPr>
              <a:t>Асноўныя</a:t>
            </a:r>
            <a:r>
              <a:rPr lang="ru-RU" sz="3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tx1">
                    <a:lumMod val="95000"/>
                  </a:schemeClr>
                </a:solidFill>
              </a:rPr>
              <a:t>дасягненні</a:t>
            </a:r>
            <a:r>
              <a:rPr lang="ru-RU" sz="3800" dirty="0" smtClean="0">
                <a:solidFill>
                  <a:schemeClr val="tx1">
                    <a:lumMod val="95000"/>
                  </a:schemeClr>
                </a:solidFill>
              </a:rPr>
              <a:t> Макарова </a:t>
            </a:r>
            <a:r>
              <a:rPr lang="be-BY" sz="3800" dirty="0" smtClean="0">
                <a:solidFill>
                  <a:schemeClr val="tx1">
                    <a:lumMod val="95000"/>
                  </a:schemeClr>
                </a:solidFill>
              </a:rPr>
              <a:t>І</a:t>
            </a:r>
            <a:r>
              <a:rPr lang="ru-RU" sz="3800" dirty="0" smtClean="0">
                <a:solidFill>
                  <a:schemeClr val="tx1">
                    <a:lumMod val="95000"/>
                  </a:schemeClr>
                </a:solidFill>
              </a:rPr>
              <a:t>.В</a:t>
            </a:r>
            <a:r>
              <a:rPr lang="ru-RU" sz="3800" dirty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Год	 </a:t>
            </a:r>
            <a:r>
              <a:rPr lang="ru-RU" dirty="0" err="1"/>
              <a:t>Спаборніцтвы</a:t>
            </a:r>
            <a:r>
              <a:rPr lang="ru-RU" dirty="0"/>
              <a:t>	 </a:t>
            </a:r>
            <a:r>
              <a:rPr lang="ru-RU" dirty="0" smtClean="0"/>
              <a:t>                       </a:t>
            </a:r>
            <a:r>
              <a:rPr lang="ru-RU" dirty="0" err="1" smtClean="0"/>
              <a:t>Месца</a:t>
            </a:r>
            <a:r>
              <a:rPr lang="ru-RU" dirty="0"/>
              <a:t>	 </a:t>
            </a:r>
            <a:r>
              <a:rPr lang="ru-RU" dirty="0" err="1"/>
              <a:t>Важніца</a:t>
            </a:r>
            <a:r>
              <a:rPr lang="ru-RU" dirty="0"/>
              <a:t> </a:t>
            </a:r>
            <a:r>
              <a:rPr lang="ru-RU" dirty="0" err="1"/>
              <a:t>катэгорыя</a:t>
            </a: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2007	</a:t>
            </a:r>
            <a:r>
              <a:rPr lang="ru-RU" dirty="0" err="1"/>
              <a:t>Адкрыты</a:t>
            </a:r>
            <a:r>
              <a:rPr lang="ru-RU" dirty="0"/>
              <a:t> </a:t>
            </a:r>
            <a:r>
              <a:rPr lang="ru-RU" dirty="0" err="1"/>
              <a:t>чэмпіянат</a:t>
            </a:r>
            <a:r>
              <a:rPr lang="ru-RU" dirty="0"/>
              <a:t> </a:t>
            </a:r>
            <a:r>
              <a:rPr lang="ru-RU" dirty="0" err="1"/>
              <a:t>Еўропы</a:t>
            </a:r>
            <a:r>
              <a:rPr lang="ru-RU" dirty="0"/>
              <a:t>	 2-е	</a:t>
            </a:r>
            <a:r>
              <a:rPr lang="ru-RU" dirty="0" err="1"/>
              <a:t>Абсалютная</a:t>
            </a:r>
            <a:r>
              <a:rPr lang="ru-RU" dirty="0"/>
              <a:t> </a:t>
            </a:r>
            <a:r>
              <a:rPr lang="ru-RU" dirty="0" err="1"/>
              <a:t>катэгорыя</a:t>
            </a: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2006	</a:t>
            </a:r>
            <a:r>
              <a:rPr lang="ru-RU" dirty="0" err="1"/>
              <a:t>Чэмпіянат</a:t>
            </a:r>
            <a:r>
              <a:rPr lang="ru-RU" dirty="0"/>
              <a:t> </a:t>
            </a:r>
            <a:r>
              <a:rPr lang="ru-RU" dirty="0" err="1"/>
              <a:t>Еўропы</a:t>
            </a:r>
            <a:r>
              <a:rPr lang="ru-RU" dirty="0"/>
              <a:t> па дзюдо	 5-е	</a:t>
            </a:r>
            <a:r>
              <a:rPr lang="ru-RU" dirty="0" err="1"/>
              <a:t>Паўцяжкая</a:t>
            </a:r>
            <a:r>
              <a:rPr lang="ru-RU" dirty="0"/>
              <a:t> вага (100 кг)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2004	</a:t>
            </a:r>
            <a:r>
              <a:rPr lang="ru-RU" dirty="0" err="1"/>
              <a:t>Алімпійскія</a:t>
            </a:r>
            <a:r>
              <a:rPr lang="ru-RU" dirty="0"/>
              <a:t> </a:t>
            </a:r>
            <a:r>
              <a:rPr lang="ru-RU" dirty="0" err="1"/>
              <a:t>гульні</a:t>
            </a:r>
            <a:r>
              <a:rPr lang="ru-RU" dirty="0"/>
              <a:t>	 </a:t>
            </a:r>
            <a:r>
              <a:rPr lang="ru-RU" dirty="0" smtClean="0"/>
              <a:t>             1-я</a:t>
            </a:r>
            <a:r>
              <a:rPr lang="ru-RU" dirty="0"/>
              <a:t>	</a:t>
            </a:r>
            <a:r>
              <a:rPr lang="ru-RU" dirty="0" err="1"/>
              <a:t>Паўцяжкая</a:t>
            </a:r>
            <a:r>
              <a:rPr lang="ru-RU" dirty="0"/>
              <a:t> вага (100 кг)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2003	</a:t>
            </a:r>
            <a:r>
              <a:rPr lang="ru-RU" dirty="0" err="1"/>
              <a:t>Чэмпіянат</a:t>
            </a:r>
            <a:r>
              <a:rPr lang="ru-RU" dirty="0"/>
              <a:t> свету па дзюдо	 3-е	</a:t>
            </a:r>
            <a:r>
              <a:rPr lang="ru-RU" dirty="0" err="1"/>
              <a:t>Паўцяжкая</a:t>
            </a:r>
            <a:r>
              <a:rPr lang="ru-RU" dirty="0"/>
              <a:t> вага (100 кг)</a:t>
            </a:r>
          </a:p>
          <a:p>
            <a:pPr marL="45720" indent="0">
              <a:buNone/>
            </a:pPr>
            <a:r>
              <a:rPr lang="ru-RU" dirty="0" err="1"/>
              <a:t>Чэмпіянат</a:t>
            </a:r>
            <a:r>
              <a:rPr lang="ru-RU" dirty="0"/>
              <a:t> </a:t>
            </a:r>
            <a:r>
              <a:rPr lang="ru-RU" dirty="0" err="1"/>
              <a:t>Еўропы</a:t>
            </a:r>
            <a:r>
              <a:rPr lang="ru-RU" dirty="0"/>
              <a:t> па дзюдо	 </a:t>
            </a:r>
            <a:r>
              <a:rPr lang="ru-RU" dirty="0" smtClean="0"/>
              <a:t>             3-е</a:t>
            </a:r>
            <a:r>
              <a:rPr lang="ru-RU" dirty="0"/>
              <a:t>	</a:t>
            </a:r>
            <a:r>
              <a:rPr lang="ru-RU" dirty="0" err="1"/>
              <a:t>Паўцяжкая</a:t>
            </a:r>
            <a:r>
              <a:rPr lang="ru-RU" dirty="0"/>
              <a:t> вага (100 кг)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2002	</a:t>
            </a:r>
            <a:r>
              <a:rPr lang="ru-RU" dirty="0" err="1"/>
              <a:t>Чэмпіянат</a:t>
            </a:r>
            <a:r>
              <a:rPr lang="ru-RU" dirty="0"/>
              <a:t> </a:t>
            </a:r>
            <a:r>
              <a:rPr lang="ru-RU" dirty="0" err="1"/>
              <a:t>Еўропы</a:t>
            </a:r>
            <a:r>
              <a:rPr lang="ru-RU" dirty="0"/>
              <a:t> па дзюдо	 3-е	</a:t>
            </a:r>
            <a:r>
              <a:rPr lang="ru-RU" dirty="0" err="1"/>
              <a:t>Паўцяжкая</a:t>
            </a:r>
            <a:r>
              <a:rPr lang="ru-RU" dirty="0"/>
              <a:t> вага (100 кг)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2001	</a:t>
            </a:r>
            <a:r>
              <a:rPr lang="ru-RU" dirty="0" err="1"/>
              <a:t>Універсіяда</a:t>
            </a:r>
            <a:r>
              <a:rPr lang="ru-RU" dirty="0"/>
              <a:t>	 </a:t>
            </a:r>
            <a:r>
              <a:rPr lang="ru-RU" dirty="0" smtClean="0"/>
              <a:t>                           3-е</a:t>
            </a:r>
            <a:r>
              <a:rPr lang="ru-RU" dirty="0"/>
              <a:t>	</a:t>
            </a:r>
            <a:r>
              <a:rPr lang="ru-RU" dirty="0" err="1"/>
              <a:t>Абсалютная</a:t>
            </a:r>
            <a:r>
              <a:rPr lang="ru-RU" dirty="0"/>
              <a:t> </a:t>
            </a:r>
            <a:r>
              <a:rPr lang="ru-RU" dirty="0" err="1"/>
              <a:t>катэгорыя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928906"/>
      </p:ext>
    </p:extLst>
  </p:cSld>
  <p:clrMapOvr>
    <a:masterClrMapping/>
  </p:clrMapOvr>
  <p:transition spd="slow" advClick="0" advTm="623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5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chemeClr val="tx1"/>
                </a:solidFill>
              </a:rPr>
              <a:t>Мартынаў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Сяргей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Анатолев</a:t>
            </a:r>
            <a:r>
              <a:rPr lang="be-BY" sz="4400" dirty="0" smtClean="0">
                <a:solidFill>
                  <a:schemeClr val="tx1"/>
                </a:solidFill>
              </a:rPr>
              <a:t>і</a:t>
            </a:r>
            <a:r>
              <a:rPr lang="ru-RU" sz="4400" dirty="0" smtClean="0">
                <a:solidFill>
                  <a:schemeClr val="tx1"/>
                </a:solidFill>
              </a:rPr>
              <a:t>ч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dirty="0" err="1" smtClean="0"/>
              <a:t>Сяргей</a:t>
            </a:r>
            <a:r>
              <a:rPr lang="ru-RU" dirty="0" smtClean="0"/>
              <a:t> </a:t>
            </a:r>
            <a:r>
              <a:rPr lang="ru-RU" dirty="0" err="1"/>
              <a:t>Анатолевіч</a:t>
            </a:r>
            <a:r>
              <a:rPr lang="ru-RU" dirty="0"/>
              <a:t> </a:t>
            </a:r>
            <a:r>
              <a:rPr lang="ru-RU" dirty="0" err="1"/>
              <a:t>Мартынаў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 smtClean="0"/>
              <a:t>нарад</a:t>
            </a:r>
            <a:r>
              <a:rPr lang="ru-RU" dirty="0"/>
              <a:t>. 18 </a:t>
            </a:r>
            <a:r>
              <a:rPr lang="ru-RU" dirty="0" err="1"/>
              <a:t>траўня</a:t>
            </a:r>
            <a:r>
              <a:rPr lang="ru-RU" dirty="0"/>
              <a:t> 1968 года ў г. </a:t>
            </a:r>
            <a:r>
              <a:rPr lang="ru-RU" dirty="0" err="1"/>
              <a:t>Шула</a:t>
            </a:r>
            <a:r>
              <a:rPr lang="ru-RU" dirty="0"/>
              <a:t>, </a:t>
            </a:r>
            <a:r>
              <a:rPr lang="ru-RU" dirty="0" err="1"/>
              <a:t>Маскоўская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вобласць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— </a:t>
            </a:r>
            <a:r>
              <a:rPr lang="ru-RU" dirty="0" err="1"/>
              <a:t>савецкі</a:t>
            </a:r>
            <a:r>
              <a:rPr lang="ru-RU" dirty="0"/>
              <a:t> і </a:t>
            </a:r>
            <a:r>
              <a:rPr lang="ru-RU" dirty="0" err="1"/>
              <a:t>беларускі</a:t>
            </a:r>
            <a:r>
              <a:rPr lang="ru-RU" dirty="0"/>
              <a:t> </a:t>
            </a:r>
            <a:r>
              <a:rPr lang="ru-RU" dirty="0" err="1"/>
              <a:t>стралок</a:t>
            </a:r>
            <a:r>
              <a:rPr lang="ru-RU" dirty="0"/>
              <a:t> з </a:t>
            </a:r>
            <a:r>
              <a:rPr lang="ru-RU" dirty="0" err="1"/>
              <a:t>вінтоўкі</a:t>
            </a:r>
            <a:r>
              <a:rPr lang="ru-RU" dirty="0"/>
              <a:t>, </a:t>
            </a:r>
            <a:r>
              <a:rPr lang="ru-RU" dirty="0" err="1"/>
              <a:t>алімпійскі</a:t>
            </a:r>
            <a:r>
              <a:rPr lang="ru-RU" dirty="0"/>
              <a:t> </a:t>
            </a:r>
            <a:r>
              <a:rPr lang="ru-RU" dirty="0" err="1"/>
              <a:t>чэмпіён</a:t>
            </a:r>
            <a:r>
              <a:rPr lang="ru-RU" dirty="0"/>
              <a:t> 2012 года і </a:t>
            </a:r>
            <a:r>
              <a:rPr lang="ru-RU" dirty="0" err="1"/>
              <a:t>двухразовы</a:t>
            </a:r>
            <a:r>
              <a:rPr lang="ru-RU" dirty="0"/>
              <a:t> </a:t>
            </a:r>
            <a:r>
              <a:rPr lang="ru-RU" dirty="0" err="1"/>
              <a:t>бронзавы</a:t>
            </a:r>
            <a:r>
              <a:rPr lang="ru-RU" dirty="0"/>
              <a:t> </a:t>
            </a:r>
            <a:r>
              <a:rPr lang="ru-RU" dirty="0" err="1"/>
              <a:t>прызёр</a:t>
            </a:r>
            <a:r>
              <a:rPr lang="ru-RU" dirty="0"/>
              <a:t> </a:t>
            </a:r>
            <a:r>
              <a:rPr lang="ru-RU" dirty="0" err="1"/>
              <a:t>Алімпійскіх</a:t>
            </a:r>
            <a:r>
              <a:rPr lang="ru-RU" dirty="0"/>
              <a:t> </a:t>
            </a:r>
            <a:r>
              <a:rPr lang="ru-RU" dirty="0" err="1"/>
              <a:t>гульняў</a:t>
            </a:r>
            <a:r>
              <a:rPr lang="ru-RU" dirty="0"/>
              <a:t> (2000 і 2004) у </a:t>
            </a:r>
            <a:r>
              <a:rPr lang="ru-RU" dirty="0" err="1"/>
              <a:t>стральбе</a:t>
            </a:r>
            <a:r>
              <a:rPr lang="ru-RU" dirty="0"/>
              <a:t> з </a:t>
            </a:r>
            <a:r>
              <a:rPr lang="ru-RU" dirty="0" err="1"/>
              <a:t>вінтоўкі</a:t>
            </a:r>
            <a:r>
              <a:rPr lang="ru-RU" dirty="0"/>
              <a:t> на 50 м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становішча</a:t>
            </a:r>
            <a:r>
              <a:rPr lang="ru-RU" dirty="0"/>
              <a:t> </a:t>
            </a:r>
            <a:r>
              <a:rPr lang="ru-RU" dirty="0" err="1"/>
              <a:t>лежачы</a:t>
            </a:r>
            <a:r>
              <a:rPr lang="ru-RU" dirty="0"/>
              <a:t>, </a:t>
            </a:r>
            <a:r>
              <a:rPr lang="ru-RU" dirty="0" err="1"/>
              <a:t>чэмпіён</a:t>
            </a:r>
            <a:r>
              <a:rPr lang="ru-RU" dirty="0"/>
              <a:t> свету. </a:t>
            </a:r>
            <a:r>
              <a:rPr lang="ru-RU" dirty="0" err="1"/>
              <a:t>Першы</a:t>
            </a:r>
            <a:r>
              <a:rPr lang="ru-RU" dirty="0"/>
              <a:t> ў </a:t>
            </a:r>
            <a:r>
              <a:rPr lang="ru-RU" dirty="0" err="1"/>
              <a:t>гісторыі</a:t>
            </a:r>
            <a:r>
              <a:rPr lang="ru-RU" dirty="0"/>
              <a:t> </a:t>
            </a:r>
            <a:r>
              <a:rPr lang="ru-RU" dirty="0" err="1"/>
              <a:t>незалежнай</a:t>
            </a:r>
            <a:r>
              <a:rPr lang="ru-RU" dirty="0"/>
              <a:t> </a:t>
            </a:r>
            <a:r>
              <a:rPr lang="ru-RU" dirty="0" err="1"/>
              <a:t>Беларусі</a:t>
            </a:r>
            <a:r>
              <a:rPr lang="ru-RU" dirty="0"/>
              <a:t> </a:t>
            </a:r>
            <a:r>
              <a:rPr lang="ru-RU" dirty="0" err="1"/>
              <a:t>алімпійскі</a:t>
            </a:r>
            <a:r>
              <a:rPr lang="ru-RU" dirty="0"/>
              <a:t> </a:t>
            </a:r>
            <a:r>
              <a:rPr lang="ru-RU" dirty="0" err="1"/>
              <a:t>чэмпіён</a:t>
            </a:r>
            <a:r>
              <a:rPr lang="ru-RU" dirty="0"/>
              <a:t> у </a:t>
            </a:r>
            <a:r>
              <a:rPr lang="ru-RU" dirty="0" err="1"/>
              <a:t>стралковым</a:t>
            </a:r>
            <a:r>
              <a:rPr lang="ru-RU" dirty="0"/>
              <a:t> </a:t>
            </a:r>
            <a:r>
              <a:rPr lang="ru-RU" dirty="0" err="1"/>
              <a:t>спорце</a:t>
            </a:r>
            <a:r>
              <a:rPr lang="ru-RU" dirty="0"/>
              <a:t>. </a:t>
            </a:r>
            <a:r>
              <a:rPr lang="ru-RU" dirty="0" err="1"/>
              <a:t>Заслужаны</a:t>
            </a:r>
            <a:r>
              <a:rPr lang="ru-RU" dirty="0"/>
              <a:t> </a:t>
            </a:r>
            <a:r>
              <a:rPr lang="ru-RU" dirty="0" err="1"/>
              <a:t>майстар</a:t>
            </a:r>
            <a:r>
              <a:rPr lang="ru-RU" dirty="0"/>
              <a:t> спорту </a:t>
            </a:r>
            <a:r>
              <a:rPr lang="ru-RU" dirty="0" err="1"/>
              <a:t>Рэспублікі</a:t>
            </a:r>
            <a:r>
              <a:rPr lang="ru-RU" dirty="0"/>
              <a:t> Беларусь. 6 раз на </a:t>
            </a:r>
            <a:r>
              <a:rPr lang="ru-RU" dirty="0" err="1"/>
              <a:t>працягу</a:t>
            </a:r>
            <a:r>
              <a:rPr lang="ru-RU" dirty="0"/>
              <a:t> 15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/>
              <a:t>паўтараў</a:t>
            </a:r>
            <a:r>
              <a:rPr lang="ru-RU" dirty="0"/>
              <a:t> </a:t>
            </a:r>
            <a:r>
              <a:rPr lang="ru-RU" dirty="0" err="1"/>
              <a:t>абсалютны</a:t>
            </a:r>
            <a:r>
              <a:rPr lang="ru-RU" dirty="0"/>
              <a:t> </a:t>
            </a:r>
            <a:r>
              <a:rPr lang="ru-RU" dirty="0" err="1"/>
              <a:t>сусветны</a:t>
            </a:r>
            <a:r>
              <a:rPr lang="ru-RU" dirty="0"/>
              <a:t> </a:t>
            </a:r>
            <a:r>
              <a:rPr lang="ru-RU" dirty="0" err="1"/>
              <a:t>рэкорд</a:t>
            </a:r>
            <a:r>
              <a:rPr lang="ru-RU" dirty="0"/>
              <a:t> (600 </a:t>
            </a:r>
            <a:r>
              <a:rPr lang="ru-RU" dirty="0" err="1"/>
              <a:t>ачкоў</a:t>
            </a:r>
            <a:r>
              <a:rPr lang="ru-RU" dirty="0"/>
              <a:t>) у </a:t>
            </a:r>
            <a:r>
              <a:rPr lang="ru-RU" dirty="0" err="1"/>
              <a:t>стральбе</a:t>
            </a:r>
            <a:r>
              <a:rPr lang="ru-RU" dirty="0"/>
              <a:t> з </a:t>
            </a:r>
            <a:r>
              <a:rPr lang="ru-RU" dirty="0" err="1"/>
              <a:t>вінтоўкі</a:t>
            </a:r>
            <a:r>
              <a:rPr lang="ru-RU" dirty="0"/>
              <a:t> на 50 м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становішча</a:t>
            </a:r>
            <a:r>
              <a:rPr lang="ru-RU" dirty="0"/>
              <a:t> </a:t>
            </a:r>
            <a:r>
              <a:rPr lang="ru-RU" dirty="0" err="1"/>
              <a:t>лежачы</a:t>
            </a:r>
            <a:r>
              <a:rPr lang="ru-RU" dirty="0"/>
              <a:t> (1997, 1998, 2000, 2005, 2006, 2012). </a:t>
            </a:r>
            <a:r>
              <a:rPr lang="ru-RU" dirty="0" err="1"/>
              <a:t>Чэмпіён</a:t>
            </a:r>
            <a:r>
              <a:rPr lang="ru-RU" dirty="0"/>
              <a:t> свету ў </a:t>
            </a:r>
            <a:r>
              <a:rPr lang="ru-RU" dirty="0" err="1"/>
              <a:t>камандным</a:t>
            </a:r>
            <a:r>
              <a:rPr lang="ru-RU" dirty="0"/>
              <a:t> </a:t>
            </a:r>
            <a:r>
              <a:rPr lang="ru-RU" dirty="0" err="1"/>
              <a:t>заліку</a:t>
            </a:r>
            <a:r>
              <a:rPr lang="ru-RU" dirty="0"/>
              <a:t> (</a:t>
            </a:r>
            <a:r>
              <a:rPr lang="ru-RU" dirty="0" err="1"/>
              <a:t>Масква</a:t>
            </a:r>
            <a:r>
              <a:rPr lang="ru-RU" dirty="0"/>
              <a:t>, СССР, 1990. ВМ; </a:t>
            </a:r>
            <a:r>
              <a:rPr lang="ru-RU" dirty="0" err="1"/>
              <a:t>Мілан</a:t>
            </a:r>
            <a:r>
              <a:rPr lang="ru-RU" dirty="0"/>
              <a:t>, </a:t>
            </a:r>
            <a:r>
              <a:rPr lang="ru-RU" dirty="0" err="1"/>
              <a:t>Італія</a:t>
            </a:r>
            <a:r>
              <a:rPr lang="ru-RU" dirty="0"/>
              <a:t>, 1994. УПП). </a:t>
            </a:r>
            <a:r>
              <a:rPr lang="ru-RU" dirty="0" err="1"/>
              <a:t>Срэбны</a:t>
            </a:r>
            <a:r>
              <a:rPr lang="ru-RU" dirty="0"/>
              <a:t> </a:t>
            </a:r>
            <a:r>
              <a:rPr lang="ru-RU" dirty="0" err="1"/>
              <a:t>прызёр</a:t>
            </a:r>
            <a:r>
              <a:rPr lang="ru-RU" dirty="0"/>
              <a:t> у </a:t>
            </a:r>
            <a:r>
              <a:rPr lang="ru-RU" dirty="0" err="1"/>
              <a:t>камандным</a:t>
            </a:r>
            <a:r>
              <a:rPr lang="ru-RU" dirty="0"/>
              <a:t> </a:t>
            </a:r>
            <a:r>
              <a:rPr lang="ru-RU" dirty="0" err="1"/>
              <a:t>заліку</a:t>
            </a:r>
            <a:r>
              <a:rPr lang="ru-RU" dirty="0"/>
              <a:t> (</a:t>
            </a:r>
            <a:r>
              <a:rPr lang="ru-RU" dirty="0" err="1"/>
              <a:t>Заграб</a:t>
            </a:r>
            <a:r>
              <a:rPr lang="ru-RU" dirty="0"/>
              <a:t>, </a:t>
            </a:r>
            <a:r>
              <a:rPr lang="ru-RU" dirty="0" err="1"/>
              <a:t>Югаславія</a:t>
            </a:r>
            <a:r>
              <a:rPr lang="ru-RU" dirty="0"/>
              <a:t>, 1989. УПП).</a:t>
            </a:r>
          </a:p>
          <a:p>
            <a:pPr marL="45720" indent="0" algn="ctr">
              <a:buNone/>
            </a:pPr>
            <a:r>
              <a:rPr lang="ru-RU" dirty="0" err="1"/>
              <a:t>Чэмпіён</a:t>
            </a:r>
            <a:r>
              <a:rPr lang="ru-RU" dirty="0"/>
              <a:t> </a:t>
            </a:r>
            <a:r>
              <a:rPr lang="ru-RU" dirty="0" err="1"/>
              <a:t>Еўропы</a:t>
            </a:r>
            <a:r>
              <a:rPr lang="ru-RU" dirty="0"/>
              <a:t> ў </a:t>
            </a:r>
            <a:r>
              <a:rPr lang="ru-RU" dirty="0" err="1"/>
              <a:t>камандным</a:t>
            </a:r>
            <a:r>
              <a:rPr lang="ru-RU" dirty="0"/>
              <a:t> </a:t>
            </a:r>
            <a:r>
              <a:rPr lang="ru-RU" dirty="0" err="1"/>
              <a:t>заліку</a:t>
            </a:r>
            <a:r>
              <a:rPr lang="ru-RU" dirty="0"/>
              <a:t> (Брно, </a:t>
            </a:r>
            <a:r>
              <a:rPr lang="ru-RU" dirty="0" err="1"/>
              <a:t>Чэхія</a:t>
            </a:r>
            <a:r>
              <a:rPr lang="ru-RU" dirty="0"/>
              <a:t>, 1993. ВМ), у </a:t>
            </a:r>
            <a:r>
              <a:rPr lang="ru-RU" dirty="0" err="1"/>
              <a:t>асабістым</a:t>
            </a:r>
            <a:r>
              <a:rPr lang="ru-RU" dirty="0"/>
              <a:t> </a:t>
            </a:r>
            <a:r>
              <a:rPr lang="ru-RU" dirty="0" err="1"/>
              <a:t>заліку</a:t>
            </a:r>
            <a:r>
              <a:rPr lang="ru-RU" dirty="0"/>
              <a:t> (</a:t>
            </a:r>
            <a:r>
              <a:rPr lang="ru-RU" dirty="0" err="1"/>
              <a:t>Фінляндыя</a:t>
            </a:r>
            <a:r>
              <a:rPr lang="ru-RU" dirty="0"/>
              <a:t>, 1990. ВМ). </a:t>
            </a:r>
            <a:r>
              <a:rPr lang="ru-RU" dirty="0" err="1"/>
              <a:t>Уладальнік</a:t>
            </a:r>
            <a:r>
              <a:rPr lang="ru-RU" dirty="0"/>
              <a:t> Кубка свету (1989, 2000. ВМ). </a:t>
            </a:r>
            <a:r>
              <a:rPr lang="ru-RU" dirty="0" err="1"/>
              <a:t>Чэмпіён</a:t>
            </a:r>
            <a:r>
              <a:rPr lang="ru-RU" dirty="0"/>
              <a:t> ІХ </a:t>
            </a:r>
            <a:r>
              <a:rPr lang="ru-RU" dirty="0" err="1"/>
              <a:t>Спартакіяды</a:t>
            </a:r>
            <a:r>
              <a:rPr lang="ru-RU" dirty="0"/>
              <a:t> </a:t>
            </a:r>
            <a:r>
              <a:rPr lang="ru-RU" dirty="0" err="1"/>
              <a:t>народаў</a:t>
            </a:r>
            <a:r>
              <a:rPr lang="ru-RU" dirty="0"/>
              <a:t> СССР (</a:t>
            </a:r>
            <a:r>
              <a:rPr lang="ru-RU" dirty="0" err="1"/>
              <a:t>Масква</a:t>
            </a:r>
            <a:r>
              <a:rPr lang="ru-RU" dirty="0"/>
              <a:t>, 1987) у </a:t>
            </a:r>
            <a:r>
              <a:rPr lang="ru-RU" dirty="0" err="1"/>
              <a:t>асабістым</a:t>
            </a:r>
            <a:r>
              <a:rPr lang="ru-RU" dirty="0"/>
              <a:t> </a:t>
            </a:r>
            <a:r>
              <a:rPr lang="ru-RU" dirty="0" err="1"/>
              <a:t>заліку</a:t>
            </a:r>
            <a:r>
              <a:rPr lang="ru-RU" dirty="0"/>
              <a:t> (УПП) і </a:t>
            </a:r>
            <a:r>
              <a:rPr lang="ru-RU" dirty="0" err="1"/>
              <a:t>бронзавы</a:t>
            </a:r>
            <a:r>
              <a:rPr lang="ru-RU" dirty="0"/>
              <a:t> </a:t>
            </a:r>
            <a:r>
              <a:rPr lang="ru-RU" dirty="0" err="1"/>
              <a:t>прызёр</a:t>
            </a:r>
            <a:r>
              <a:rPr lang="ru-RU" dirty="0"/>
              <a:t> у </a:t>
            </a:r>
            <a:r>
              <a:rPr lang="ru-RU" dirty="0" err="1"/>
              <a:t>асабістым</a:t>
            </a:r>
            <a:r>
              <a:rPr lang="ru-RU" dirty="0"/>
              <a:t> </a:t>
            </a:r>
            <a:r>
              <a:rPr lang="ru-RU" dirty="0" err="1"/>
              <a:t>заліку</a:t>
            </a:r>
            <a:r>
              <a:rPr lang="ru-RU" dirty="0"/>
              <a:t> (ВМ).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2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276">
        <p14:flash/>
      </p:transition>
    </mc:Choice>
    <mc:Fallback xmlns="">
      <p:transition spd="slow" advClick="0" advTm="72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/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020272" cy="683513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209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71">
        <p14:gallery dir="l"/>
      </p:transition>
    </mc:Choice>
    <mc:Fallback xmlns="">
      <p:transition spd="slow" advClick="0" advTm="25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3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chemeClr val="tx1"/>
                </a:solidFill>
              </a:rPr>
              <a:t>Махнёў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Вадиім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Генадзевіч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 err="1"/>
              <a:t>Нарадзіўся</a:t>
            </a:r>
            <a:r>
              <a:rPr lang="ru-RU" dirty="0"/>
              <a:t> 21 </a:t>
            </a:r>
            <a:r>
              <a:rPr lang="ru-RU" dirty="0" err="1"/>
              <a:t>снежня</a:t>
            </a:r>
            <a:r>
              <a:rPr lang="ru-RU" dirty="0"/>
              <a:t> 1979 года ў </a:t>
            </a:r>
            <a:r>
              <a:rPr lang="ru-RU" dirty="0" err="1"/>
              <a:t>Мінску</a:t>
            </a:r>
            <a:r>
              <a:rPr lang="ru-RU" dirty="0"/>
              <a:t> — </a:t>
            </a:r>
          </a:p>
          <a:p>
            <a:pPr marL="45720" indent="0" algn="just">
              <a:buNone/>
            </a:pPr>
            <a:r>
              <a:rPr lang="ru-RU" dirty="0" err="1"/>
              <a:t>беларускі</a:t>
            </a:r>
            <a:r>
              <a:rPr lang="ru-RU" dirty="0"/>
              <a:t> </a:t>
            </a:r>
            <a:r>
              <a:rPr lang="ru-RU" dirty="0" err="1"/>
              <a:t>вясляр-байдарачнік</a:t>
            </a:r>
            <a:r>
              <a:rPr lang="ru-RU" dirty="0"/>
              <a:t>. </a:t>
            </a:r>
          </a:p>
          <a:p>
            <a:pPr marL="45720" indent="0" algn="just">
              <a:buNone/>
            </a:pPr>
            <a:r>
              <a:rPr lang="ru-RU" dirty="0" err="1"/>
              <a:t>Алімпійскі</a:t>
            </a:r>
            <a:r>
              <a:rPr lang="ru-RU" dirty="0"/>
              <a:t> </a:t>
            </a:r>
            <a:r>
              <a:rPr lang="ru-RU" dirty="0" err="1"/>
              <a:t>чэмпіён</a:t>
            </a:r>
            <a:r>
              <a:rPr lang="ru-RU" dirty="0"/>
              <a:t> 2008 г. </a:t>
            </a:r>
          </a:p>
          <a:p>
            <a:pPr marL="45720" indent="0" algn="just">
              <a:buNone/>
            </a:pPr>
            <a:r>
              <a:rPr lang="ru-RU" dirty="0"/>
              <a:t>на </a:t>
            </a:r>
            <a:r>
              <a:rPr lang="ru-RU" dirty="0" err="1"/>
              <a:t>байдарцы</a:t>
            </a:r>
            <a:r>
              <a:rPr lang="ru-RU" dirty="0"/>
              <a:t> </a:t>
            </a:r>
            <a:r>
              <a:rPr lang="ru-RU" dirty="0" err="1"/>
              <a:t>чацвёрцы</a:t>
            </a:r>
            <a:r>
              <a:rPr lang="ru-RU" dirty="0"/>
              <a:t>, </a:t>
            </a:r>
          </a:p>
          <a:p>
            <a:pPr marL="45720" indent="0" algn="just">
              <a:buNone/>
            </a:pPr>
            <a:r>
              <a:rPr lang="ru-RU" dirty="0" err="1"/>
              <a:t>бронзавы</a:t>
            </a:r>
            <a:r>
              <a:rPr lang="ru-RU" dirty="0"/>
              <a:t> </a:t>
            </a:r>
            <a:r>
              <a:rPr lang="ru-RU" dirty="0" err="1" smtClean="0"/>
              <a:t>прызёр</a:t>
            </a:r>
            <a:r>
              <a:rPr lang="ru-RU" dirty="0" smtClean="0"/>
              <a:t> </a:t>
            </a:r>
            <a:r>
              <a:rPr lang="ru-RU" dirty="0" err="1"/>
              <a:t>Алімпійскіх</a:t>
            </a:r>
            <a:r>
              <a:rPr lang="ru-RU" dirty="0"/>
              <a:t> 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err="1" smtClean="0"/>
              <a:t>гульняў</a:t>
            </a:r>
            <a:r>
              <a:rPr lang="ru-RU" dirty="0" smtClean="0"/>
              <a:t> </a:t>
            </a:r>
            <a:r>
              <a:rPr lang="ru-RU" dirty="0"/>
              <a:t>2004 і </a:t>
            </a:r>
            <a:r>
              <a:rPr lang="ru-RU" dirty="0" smtClean="0"/>
              <a:t> </a:t>
            </a:r>
            <a:r>
              <a:rPr lang="ru-RU" dirty="0" err="1" smtClean="0"/>
              <a:t>Алімпійскіх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 </a:t>
            </a:r>
            <a:r>
              <a:rPr lang="ru-RU" dirty="0" err="1"/>
              <a:t>гульняў</a:t>
            </a:r>
            <a:r>
              <a:rPr lang="ru-RU" dirty="0"/>
              <a:t> 2008 на </a:t>
            </a:r>
          </a:p>
          <a:p>
            <a:pPr marL="45720" indent="0" algn="just">
              <a:buNone/>
            </a:pPr>
            <a:r>
              <a:rPr lang="ru-RU" dirty="0" err="1"/>
              <a:t>байдарцы-двойцы</a:t>
            </a:r>
            <a:r>
              <a:rPr lang="ru-RU" dirty="0"/>
              <a:t>, </a:t>
            </a:r>
          </a:p>
          <a:p>
            <a:pPr marL="45720" indent="0" algn="just">
              <a:buNone/>
            </a:pPr>
            <a:r>
              <a:rPr lang="ru-RU" dirty="0"/>
              <a:t>6-й на </a:t>
            </a:r>
            <a:r>
              <a:rPr lang="ru-RU" dirty="0" err="1"/>
              <a:t>Алімпіядзе</a:t>
            </a:r>
            <a:r>
              <a:rPr lang="ru-RU" dirty="0"/>
              <a:t> 2004 </a:t>
            </a:r>
          </a:p>
          <a:p>
            <a:pPr marL="45720" indent="0" algn="just">
              <a:buNone/>
            </a:pPr>
            <a:r>
              <a:rPr lang="ru-RU" dirty="0"/>
              <a:t>у </a:t>
            </a:r>
            <a:r>
              <a:rPr lang="ru-RU" dirty="0" err="1"/>
              <a:t>чацвёрцы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 err="1" smtClean="0"/>
              <a:t>Шматразовы</a:t>
            </a:r>
            <a:r>
              <a:rPr lang="ru-RU" dirty="0" smtClean="0"/>
              <a:t> </a:t>
            </a:r>
          </a:p>
          <a:p>
            <a:pPr marL="45720" indent="0" algn="just">
              <a:buNone/>
            </a:pPr>
            <a:r>
              <a:rPr lang="ru-RU" dirty="0" err="1" smtClean="0"/>
              <a:t>чэмпіён</a:t>
            </a:r>
            <a:r>
              <a:rPr lang="ru-RU" dirty="0" smtClean="0"/>
              <a:t> </a:t>
            </a:r>
            <a:r>
              <a:rPr lang="ru-RU" dirty="0"/>
              <a:t>свету </a:t>
            </a:r>
            <a:r>
              <a:rPr lang="ru-RU" dirty="0" smtClean="0"/>
              <a:t>і </a:t>
            </a:r>
            <a:r>
              <a:rPr lang="ru-RU" dirty="0" err="1"/>
              <a:t>Еўропы</a:t>
            </a:r>
            <a:r>
              <a:rPr lang="ru-RU" dirty="0"/>
              <a:t>.</a:t>
            </a:r>
          </a:p>
          <a:p>
            <a:pPr marL="45720" indent="0" algn="just">
              <a:buNone/>
            </a:pPr>
            <a:r>
              <a:rPr lang="ru-RU" dirty="0"/>
              <a:t>На </a:t>
            </a:r>
            <a:r>
              <a:rPr lang="ru-RU" dirty="0" err="1"/>
              <a:t>Алімпіядзе</a:t>
            </a:r>
            <a:r>
              <a:rPr lang="ru-RU" dirty="0"/>
              <a:t> ў </a:t>
            </a:r>
            <a:r>
              <a:rPr lang="ru-RU" dirty="0" err="1"/>
              <a:t>Лондане</a:t>
            </a:r>
            <a:r>
              <a:rPr lang="ru-RU" dirty="0"/>
              <a:t> на 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err="1" smtClean="0"/>
              <a:t>байдарцы-двойцы</a:t>
            </a:r>
            <a:r>
              <a:rPr lang="ru-RU" dirty="0" smtClean="0"/>
              <a:t> </a:t>
            </a:r>
            <a:r>
              <a:rPr lang="ru-RU" dirty="0"/>
              <a:t>на 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err="1" smtClean="0"/>
              <a:t>дыстанцыі</a:t>
            </a:r>
            <a:r>
              <a:rPr lang="ru-RU" dirty="0" smtClean="0"/>
              <a:t> </a:t>
            </a:r>
            <a:r>
              <a:rPr lang="ru-RU" dirty="0"/>
              <a:t>200 м </a:t>
            </a:r>
            <a:r>
              <a:rPr lang="ru-RU" dirty="0" smtClean="0"/>
              <a:t>разам </a:t>
            </a:r>
            <a:r>
              <a:rPr lang="ru-RU" dirty="0"/>
              <a:t>з 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err="1" smtClean="0"/>
              <a:t>Раманам</a:t>
            </a:r>
            <a:r>
              <a:rPr lang="ru-RU" dirty="0" smtClean="0"/>
              <a:t> </a:t>
            </a:r>
            <a:r>
              <a:rPr lang="ru-RU" dirty="0" err="1" smtClean="0"/>
              <a:t>Петрушэнкам</a:t>
            </a:r>
            <a:r>
              <a:rPr lang="ru-RU" dirty="0" smtClean="0"/>
              <a:t> </a:t>
            </a:r>
          </a:p>
          <a:p>
            <a:pPr marL="45720" indent="0" algn="just">
              <a:buNone/>
            </a:pPr>
            <a:r>
              <a:rPr lang="ru-RU" dirty="0" err="1" smtClean="0"/>
              <a:t>заваяваў</a:t>
            </a:r>
            <a:r>
              <a:rPr lang="ru-RU" dirty="0" smtClean="0"/>
              <a:t>  </a:t>
            </a:r>
            <a:r>
              <a:rPr lang="ru-RU" dirty="0" err="1" smtClean="0"/>
              <a:t>срэбра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60848"/>
            <a:ext cx="529207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398">
        <p14:ripple/>
      </p:transition>
    </mc:Choice>
    <mc:Fallback xmlns="">
      <p:transition spd="slow" advClick="0" advTm="43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3923928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фатаграфіі</a:t>
            </a:r>
            <a:r>
              <a:rPr lang="ru-RU" dirty="0" smtClean="0"/>
              <a:t> (справа)</a:t>
            </a:r>
          </a:p>
          <a:p>
            <a:pPr marL="45720" indent="0">
              <a:buNone/>
            </a:pPr>
            <a:r>
              <a:rPr lang="ru-RU" dirty="0" err="1" smtClean="0"/>
              <a:t>Дзяржаўныя</a:t>
            </a:r>
            <a:r>
              <a:rPr lang="ru-RU" dirty="0" smtClean="0"/>
              <a:t>  </a:t>
            </a:r>
            <a:r>
              <a:rPr lang="ru-RU" dirty="0" err="1" smtClean="0"/>
              <a:t>ўзнагароды</a:t>
            </a:r>
            <a:r>
              <a:rPr lang="ru-RU" dirty="0" smtClean="0"/>
              <a:t> :</a:t>
            </a:r>
          </a:p>
          <a:p>
            <a:r>
              <a:rPr lang="ru-RU" dirty="0" err="1" smtClean="0"/>
              <a:t>Ордэн</a:t>
            </a:r>
            <a:r>
              <a:rPr lang="ru-RU" dirty="0" smtClean="0"/>
              <a:t>  </a:t>
            </a:r>
            <a:r>
              <a:rPr lang="ru-RU" dirty="0" err="1" smtClean="0"/>
              <a:t>Бацькаўшчыны</a:t>
            </a:r>
            <a:r>
              <a:rPr lang="ru-RU" dirty="0" smtClean="0"/>
              <a:t> </a:t>
            </a:r>
            <a:r>
              <a:rPr lang="ru-RU" dirty="0"/>
              <a:t>II </a:t>
            </a:r>
            <a:r>
              <a:rPr lang="ru-RU" dirty="0" err="1" smtClean="0"/>
              <a:t>ступениі</a:t>
            </a:r>
            <a:r>
              <a:rPr lang="ru-RU" dirty="0" smtClean="0"/>
              <a:t>(2010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err="1" smtClean="0"/>
              <a:t>Ордэн</a:t>
            </a:r>
            <a:r>
              <a:rPr lang="ru-RU" dirty="0" smtClean="0"/>
              <a:t> </a:t>
            </a:r>
            <a:r>
              <a:rPr lang="ru-RU" dirty="0" err="1" smtClean="0"/>
              <a:t>Бацькаўшчыны</a:t>
            </a:r>
            <a:r>
              <a:rPr lang="ru-RU" dirty="0" smtClean="0"/>
              <a:t>  </a:t>
            </a:r>
            <a:r>
              <a:rPr lang="ru-RU" dirty="0"/>
              <a:t>III </a:t>
            </a:r>
            <a:r>
              <a:rPr lang="ru-RU" dirty="0" err="1" smtClean="0"/>
              <a:t>ступені</a:t>
            </a:r>
            <a:r>
              <a:rPr lang="ru-RU" dirty="0" smtClean="0"/>
              <a:t> </a:t>
            </a:r>
            <a:r>
              <a:rPr lang="ru-RU" dirty="0"/>
              <a:t>(2008) — за </a:t>
            </a:r>
            <a:r>
              <a:rPr lang="ru-RU" dirty="0" err="1" smtClean="0"/>
              <a:t>досягненне</a:t>
            </a:r>
            <a:r>
              <a:rPr lang="ru-RU" dirty="0" smtClean="0"/>
              <a:t>  </a:t>
            </a:r>
            <a:r>
              <a:rPr lang="ru-RU" dirty="0" err="1" smtClean="0"/>
              <a:t>высокіх</a:t>
            </a:r>
            <a:r>
              <a:rPr lang="ru-RU" dirty="0" smtClean="0"/>
              <a:t> </a:t>
            </a:r>
            <a:r>
              <a:rPr lang="ru-RU" dirty="0" err="1" smtClean="0"/>
              <a:t>спартыўных</a:t>
            </a:r>
            <a:r>
              <a:rPr lang="ru-RU" dirty="0" smtClean="0"/>
              <a:t> </a:t>
            </a:r>
            <a:r>
              <a:rPr lang="ru-RU" dirty="0" err="1" smtClean="0"/>
              <a:t>вынікаў</a:t>
            </a:r>
            <a:r>
              <a:rPr lang="ru-RU" dirty="0" smtClean="0"/>
              <a:t> </a:t>
            </a:r>
            <a:r>
              <a:rPr lang="ru-RU" dirty="0"/>
              <a:t>на XXIX </a:t>
            </a:r>
            <a:r>
              <a:rPr lang="ru-RU" dirty="0" err="1" smtClean="0"/>
              <a:t>летніх</a:t>
            </a:r>
            <a:r>
              <a:rPr lang="ru-RU" dirty="0" smtClean="0"/>
              <a:t> </a:t>
            </a:r>
            <a:r>
              <a:rPr lang="ru-RU" dirty="0" err="1"/>
              <a:t>А</a:t>
            </a:r>
            <a:r>
              <a:rPr lang="ru-RU" dirty="0" err="1" smtClean="0"/>
              <a:t>лимпийских</a:t>
            </a:r>
            <a:r>
              <a:rPr lang="ru-RU" dirty="0" smtClean="0"/>
              <a:t> </a:t>
            </a:r>
            <a:r>
              <a:rPr lang="ru-RU" dirty="0" err="1" smtClean="0"/>
              <a:t>гульнях</a:t>
            </a:r>
            <a:r>
              <a:rPr lang="ru-RU" dirty="0" smtClean="0"/>
              <a:t> </a:t>
            </a:r>
            <a:r>
              <a:rPr lang="ru-RU" dirty="0"/>
              <a:t>2008 года в г. </a:t>
            </a:r>
            <a:r>
              <a:rPr lang="ru-RU" dirty="0" err="1" smtClean="0"/>
              <a:t>Пекіне</a:t>
            </a:r>
            <a:r>
              <a:rPr lang="ru-RU" dirty="0" smtClean="0"/>
              <a:t> </a:t>
            </a:r>
            <a:r>
              <a:rPr lang="ru-RU" dirty="0"/>
              <a:t>(КНР), </a:t>
            </a:r>
            <a:r>
              <a:rPr lang="ru-RU" dirty="0" smtClean="0"/>
              <a:t>і </a:t>
            </a:r>
            <a:r>
              <a:rPr lang="ru-RU" dirty="0" err="1" smtClean="0"/>
              <a:t>вялікі</a:t>
            </a:r>
            <a:r>
              <a:rPr lang="ru-RU" dirty="0" smtClean="0"/>
              <a:t> </a:t>
            </a:r>
            <a:r>
              <a:rPr lang="ru-RU" dirty="0" err="1" smtClean="0"/>
              <a:t>асабісты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err="1" smtClean="0"/>
              <a:t>унёсак</a:t>
            </a:r>
            <a:r>
              <a:rPr lang="ru-RU" dirty="0" smtClean="0"/>
              <a:t>  у  </a:t>
            </a:r>
            <a:r>
              <a:rPr lang="ru-RU" dirty="0" err="1" smtClean="0"/>
              <a:t>развіццё</a:t>
            </a:r>
            <a:r>
              <a:rPr lang="ru-RU" dirty="0" smtClean="0"/>
              <a:t> </a:t>
            </a:r>
            <a:r>
              <a:rPr lang="ru-RU" dirty="0" err="1" smtClean="0"/>
              <a:t>фізічнай</a:t>
            </a:r>
            <a:r>
              <a:rPr lang="ru-RU" dirty="0" smtClean="0"/>
              <a:t> </a:t>
            </a:r>
            <a:r>
              <a:rPr lang="ru-RU" dirty="0"/>
              <a:t>культуры и </a:t>
            </a:r>
            <a:r>
              <a:rPr lang="ru-RU" dirty="0" smtClean="0"/>
              <a:t>спорту</a:t>
            </a:r>
            <a:endParaRPr lang="ru-RU" dirty="0"/>
          </a:p>
          <a:p>
            <a:r>
              <a:rPr lang="ru-RU" dirty="0" err="1" smtClean="0"/>
              <a:t>Ордэн</a:t>
            </a:r>
            <a:r>
              <a:rPr lang="ru-RU" dirty="0" smtClean="0"/>
              <a:t> </a:t>
            </a:r>
            <a:r>
              <a:rPr lang="ru-RU" dirty="0" err="1" smtClean="0"/>
              <a:t>Пашаны</a:t>
            </a:r>
            <a:r>
              <a:rPr lang="ru-RU" dirty="0" smtClean="0"/>
              <a:t> </a:t>
            </a:r>
            <a:r>
              <a:rPr lang="ru-RU" dirty="0"/>
              <a:t>(2012) - за </a:t>
            </a:r>
            <a:r>
              <a:rPr lang="ru-RU" dirty="0" err="1"/>
              <a:t>досягненне</a:t>
            </a:r>
            <a:r>
              <a:rPr lang="ru-RU" dirty="0"/>
              <a:t>  </a:t>
            </a:r>
            <a:r>
              <a:rPr lang="ru-RU" dirty="0" err="1"/>
              <a:t>высокіх</a:t>
            </a:r>
            <a:r>
              <a:rPr lang="ru-RU" dirty="0"/>
              <a:t> </a:t>
            </a:r>
            <a:r>
              <a:rPr lang="ru-RU" dirty="0" err="1"/>
              <a:t>спартыўных</a:t>
            </a:r>
            <a:r>
              <a:rPr lang="ru-RU" dirty="0"/>
              <a:t> </a:t>
            </a:r>
            <a:r>
              <a:rPr lang="ru-RU" dirty="0" err="1"/>
              <a:t>вынікаў</a:t>
            </a:r>
            <a:r>
              <a:rPr lang="ru-RU" dirty="0"/>
              <a:t> на XXX </a:t>
            </a:r>
            <a:r>
              <a:rPr lang="ru-RU" dirty="0" err="1" smtClean="0"/>
              <a:t>летниі</a:t>
            </a:r>
            <a:r>
              <a:rPr lang="ru-RU" dirty="0" smtClean="0"/>
              <a:t> </a:t>
            </a:r>
            <a:r>
              <a:rPr lang="ru-RU" dirty="0" err="1" smtClean="0"/>
              <a:t>Алимпийских</a:t>
            </a:r>
            <a:r>
              <a:rPr lang="ru-RU" dirty="0" smtClean="0"/>
              <a:t> </a:t>
            </a:r>
            <a:r>
              <a:rPr lang="ru-RU" dirty="0" err="1" smtClean="0"/>
              <a:t>гульнях</a:t>
            </a:r>
            <a:r>
              <a:rPr lang="ru-RU" dirty="0" smtClean="0"/>
              <a:t> 2012 </a:t>
            </a:r>
            <a:r>
              <a:rPr lang="ru-RU" dirty="0"/>
              <a:t>года </a:t>
            </a:r>
            <a:r>
              <a:rPr lang="ru-RU" dirty="0" smtClean="0"/>
              <a:t>у </a:t>
            </a:r>
            <a:r>
              <a:rPr lang="ru-RU" dirty="0"/>
              <a:t>г. </a:t>
            </a:r>
            <a:r>
              <a:rPr lang="ru-RU" dirty="0" err="1" smtClean="0"/>
              <a:t>Лондане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Вялікабрытанія</a:t>
            </a:r>
            <a:r>
              <a:rPr lang="ru-RU" dirty="0"/>
              <a:t>) і </a:t>
            </a:r>
            <a:r>
              <a:rPr lang="ru-RU" dirty="0" err="1"/>
              <a:t>вялікі</a:t>
            </a:r>
            <a:r>
              <a:rPr lang="ru-RU" dirty="0"/>
              <a:t> </a:t>
            </a:r>
            <a:r>
              <a:rPr lang="ru-RU" dirty="0" err="1"/>
              <a:t>асабісты</a:t>
            </a:r>
            <a:r>
              <a:rPr lang="ru-RU" dirty="0"/>
              <a:t>  </a:t>
            </a:r>
            <a:r>
              <a:rPr lang="ru-RU" dirty="0" err="1"/>
              <a:t>унёсак</a:t>
            </a:r>
            <a:r>
              <a:rPr lang="ru-RU" dirty="0"/>
              <a:t>  у  </a:t>
            </a:r>
            <a:r>
              <a:rPr lang="ru-RU" dirty="0" err="1"/>
              <a:t>развіццё</a:t>
            </a:r>
            <a:r>
              <a:rPr lang="ru-RU" dirty="0"/>
              <a:t> </a:t>
            </a:r>
            <a:r>
              <a:rPr lang="ru-RU" dirty="0" err="1"/>
              <a:t>фізічнай</a:t>
            </a:r>
            <a:r>
              <a:rPr lang="ru-RU" dirty="0"/>
              <a:t> культуры и спорту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34" y="116632"/>
            <a:ext cx="5221066" cy="655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132">
        <p:dissolve/>
      </p:transition>
    </mc:Choice>
    <mc:Fallback xmlns="">
      <p:transition spd="slow" advClick="0" advTm="713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5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chemeClr val="tx1"/>
                </a:solidFill>
              </a:rPr>
              <a:t>Менькова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Аксана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Ўладзіміраўна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39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 smtClean="0"/>
              <a:t>Нараділася</a:t>
            </a:r>
            <a:r>
              <a:rPr lang="ru-RU" dirty="0" smtClean="0"/>
              <a:t> </a:t>
            </a:r>
            <a:r>
              <a:rPr lang="ru-RU" dirty="0"/>
              <a:t>28 </a:t>
            </a:r>
            <a:r>
              <a:rPr lang="ru-RU" dirty="0" err="1" smtClean="0"/>
              <a:t>сакавіка</a:t>
            </a:r>
            <a:r>
              <a:rPr lang="ru-RU" dirty="0" smtClean="0"/>
              <a:t> </a:t>
            </a:r>
            <a:r>
              <a:rPr lang="ru-RU" dirty="0"/>
              <a:t>1982 года в г. </a:t>
            </a:r>
            <a:r>
              <a:rPr lang="ru-RU" dirty="0" err="1" smtClean="0"/>
              <a:t>Крычаў</a:t>
            </a:r>
            <a:r>
              <a:rPr lang="ru-RU" dirty="0" smtClean="0"/>
              <a:t>, </a:t>
            </a:r>
            <a:r>
              <a:rPr lang="ru-RU" dirty="0" err="1" smtClean="0"/>
              <a:t>Магілеўскай</a:t>
            </a:r>
            <a:r>
              <a:rPr lang="ru-RU" dirty="0" smtClean="0"/>
              <a:t> </a:t>
            </a:r>
            <a:r>
              <a:rPr lang="ru-RU" dirty="0" err="1" smtClean="0"/>
              <a:t>вобласці</a:t>
            </a:r>
            <a:r>
              <a:rPr lang="ru-RU" dirty="0" smtClean="0"/>
              <a:t>, </a:t>
            </a:r>
            <a:r>
              <a:rPr lang="ru-RU" dirty="0" err="1" smtClean="0"/>
              <a:t>Белруская</a:t>
            </a:r>
            <a:r>
              <a:rPr lang="ru-RU" dirty="0" smtClean="0"/>
              <a:t> ССР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беларуская</a:t>
            </a:r>
            <a:r>
              <a:rPr lang="ru-RU" dirty="0" smtClean="0"/>
              <a:t> </a:t>
            </a:r>
            <a:r>
              <a:rPr lang="ru-RU" dirty="0" err="1" smtClean="0"/>
              <a:t>лёгкаатлетка</a:t>
            </a:r>
            <a:r>
              <a:rPr lang="ru-RU" dirty="0" smtClean="0"/>
              <a:t> (</a:t>
            </a:r>
            <a:r>
              <a:rPr lang="ru-RU" dirty="0" err="1" smtClean="0"/>
              <a:t>кіданне</a:t>
            </a:r>
            <a:r>
              <a:rPr lang="ru-RU" dirty="0" smtClean="0"/>
              <a:t> </a:t>
            </a:r>
            <a:r>
              <a:rPr lang="ru-RU" dirty="0" err="1" smtClean="0"/>
              <a:t>молата</a:t>
            </a:r>
            <a:r>
              <a:rPr lang="ru-RU" dirty="0"/>
              <a:t>). </a:t>
            </a:r>
            <a:r>
              <a:rPr lang="ru-RU" dirty="0" err="1" smtClean="0"/>
              <a:t>Заслужаны</a:t>
            </a:r>
            <a:r>
              <a:rPr lang="ru-RU" dirty="0" smtClean="0"/>
              <a:t> </a:t>
            </a:r>
            <a:r>
              <a:rPr lang="ru-RU" dirty="0" err="1" smtClean="0"/>
              <a:t>майстар</a:t>
            </a:r>
            <a:r>
              <a:rPr lang="ru-RU" dirty="0" smtClean="0"/>
              <a:t> спорту </a:t>
            </a:r>
            <a:r>
              <a:rPr lang="ru-RU" dirty="0" err="1" smtClean="0"/>
              <a:t>Рэспублікі</a:t>
            </a:r>
            <a:r>
              <a:rPr lang="ru-RU" dirty="0" smtClean="0"/>
              <a:t> </a:t>
            </a:r>
            <a:r>
              <a:rPr lang="ru-RU" dirty="0"/>
              <a:t>Беларусь (2008). </a:t>
            </a:r>
            <a:r>
              <a:rPr lang="ru-RU" dirty="0" err="1" smtClean="0"/>
              <a:t>Живе</a:t>
            </a:r>
            <a:r>
              <a:rPr lang="ru-RU" dirty="0" smtClean="0"/>
              <a:t>  </a:t>
            </a:r>
            <a:r>
              <a:rPr lang="ru-RU" dirty="0"/>
              <a:t>и </a:t>
            </a:r>
            <a:r>
              <a:rPr lang="ru-RU" dirty="0" err="1" smtClean="0"/>
              <a:t>трэніруецца</a:t>
            </a:r>
            <a:r>
              <a:rPr lang="ru-RU" dirty="0" smtClean="0"/>
              <a:t> </a:t>
            </a:r>
            <a:r>
              <a:rPr lang="ru-RU" dirty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Магилёве</a:t>
            </a:r>
            <a:r>
              <a:rPr lang="ru-RU" dirty="0" smtClean="0"/>
              <a:t>.  </a:t>
            </a:r>
            <a:r>
              <a:rPr lang="ru-RU" dirty="0" err="1" smtClean="0"/>
              <a:t>Лаўрэат</a:t>
            </a:r>
            <a:r>
              <a:rPr lang="ru-RU" dirty="0" smtClean="0"/>
              <a:t> </a:t>
            </a:r>
            <a:r>
              <a:rPr lang="ru-RU" dirty="0" err="1" smtClean="0"/>
              <a:t>расійскай</a:t>
            </a:r>
            <a:r>
              <a:rPr lang="ru-RU" dirty="0" smtClean="0"/>
              <a:t> </a:t>
            </a:r>
            <a:r>
              <a:rPr lang="ru-RU" dirty="0" err="1" smtClean="0"/>
              <a:t>прэміі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 smtClean="0"/>
              <a:t>Суайчыннік</a:t>
            </a:r>
            <a:r>
              <a:rPr lang="ru-RU" dirty="0" smtClean="0"/>
              <a:t>  года-2008</a:t>
            </a:r>
            <a:r>
              <a:rPr lang="ru-RU" dirty="0"/>
              <a:t>». </a:t>
            </a:r>
            <a:r>
              <a:rPr lang="ru-RU" dirty="0" err="1" smtClean="0"/>
              <a:t>Алімпійская</a:t>
            </a:r>
            <a:r>
              <a:rPr lang="ru-RU" dirty="0" smtClean="0"/>
              <a:t> </a:t>
            </a:r>
            <a:r>
              <a:rPr lang="ru-RU" dirty="0" err="1" smtClean="0"/>
              <a:t>чэмпіёнка</a:t>
            </a:r>
            <a:r>
              <a:rPr lang="ru-RU" dirty="0" smtClean="0"/>
              <a:t> </a:t>
            </a:r>
            <a:r>
              <a:rPr lang="ru-RU" dirty="0" err="1" smtClean="0"/>
              <a:t>Алімпміяды</a:t>
            </a:r>
            <a:r>
              <a:rPr lang="ru-RU" dirty="0" smtClean="0"/>
              <a:t> ў Пекіне-2008 </a:t>
            </a:r>
            <a:r>
              <a:rPr lang="ru-RU" dirty="0"/>
              <a:t>г. - 76,34 м</a:t>
            </a:r>
          </a:p>
          <a:p>
            <a:pPr marL="45720" indent="0">
              <a:buNone/>
            </a:pPr>
            <a:endParaRPr lang="ru-RU" sz="2800" b="1" dirty="0" smtClean="0"/>
          </a:p>
          <a:p>
            <a:pPr marL="45720" indent="0">
              <a:buNone/>
            </a:pPr>
            <a:endParaRPr lang="en-US" sz="2800" b="1" dirty="0" smtClean="0"/>
          </a:p>
          <a:p>
            <a:pPr marL="45720" indent="0">
              <a:buNone/>
            </a:pPr>
            <a:endParaRPr lang="en-US" sz="2800" b="1" dirty="0"/>
          </a:p>
          <a:p>
            <a:pPr marL="45720" indent="0">
              <a:buNone/>
            </a:pPr>
            <a:endParaRPr lang="en-US" sz="2800" b="1" dirty="0" smtClean="0"/>
          </a:p>
          <a:p>
            <a:pPr marL="45720" indent="0">
              <a:buNone/>
            </a:pPr>
            <a:endParaRPr lang="en-US" sz="2800" b="1" dirty="0"/>
          </a:p>
          <a:p>
            <a:pPr marL="45720" indent="0">
              <a:buNone/>
            </a:pPr>
            <a:endParaRPr lang="en-US" sz="2800" b="1" dirty="0" smtClean="0"/>
          </a:p>
          <a:p>
            <a:pPr marL="45720" indent="0">
              <a:buNone/>
            </a:pPr>
            <a:endParaRPr lang="en-US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3140968"/>
            <a:ext cx="5572663" cy="352839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737"/>
            <a:ext cx="3419872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0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359">
        <p:checker/>
      </p:transition>
    </mc:Choice>
    <mc:Fallback xmlns="">
      <p:transition spd="slow" advClick="0" advTm="6359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59" y="1587561"/>
            <a:ext cx="2818210" cy="399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0968" cy="31409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2976"/>
            <a:ext cx="3114820" cy="36074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69" y="0"/>
            <a:ext cx="3200531" cy="35835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22" y="3659685"/>
            <a:ext cx="3231078" cy="316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159136"/>
      </p:ext>
    </p:extLst>
  </p:cSld>
  <p:clrMapOvr>
    <a:masterClrMapping/>
  </p:clrMapOvr>
  <p:transition spd="slow" advClick="0" advTm="627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7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chemeClr val="tx1"/>
                </a:solidFill>
              </a:rPr>
              <a:t>Петрушэнка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Раман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Іванавіч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3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/>
              <a:t>Нарадзіўся</a:t>
            </a:r>
            <a:r>
              <a:rPr lang="ru-RU" dirty="0"/>
              <a:t> 25 </a:t>
            </a:r>
            <a:r>
              <a:rPr lang="ru-RU" dirty="0" err="1"/>
              <a:t>снежня</a:t>
            </a:r>
            <a:r>
              <a:rPr lang="ru-RU" dirty="0"/>
              <a:t> 1980 года ў г. </a:t>
            </a:r>
            <a:r>
              <a:rPr lang="ru-RU" dirty="0" err="1"/>
              <a:t>Калінкавічы</a:t>
            </a:r>
            <a:r>
              <a:rPr lang="ru-RU" dirty="0"/>
              <a:t>, Гомельская </a:t>
            </a:r>
            <a:r>
              <a:rPr lang="ru-RU" dirty="0" err="1"/>
              <a:t>вобласць</a:t>
            </a:r>
            <a:r>
              <a:rPr lang="ru-RU" dirty="0"/>
              <a:t> — </a:t>
            </a:r>
            <a:r>
              <a:rPr lang="ru-RU" dirty="0" err="1"/>
              <a:t>беларускі</a:t>
            </a:r>
            <a:r>
              <a:rPr lang="ru-RU" dirty="0"/>
              <a:t> </a:t>
            </a:r>
            <a:r>
              <a:rPr lang="ru-RU" dirty="0" err="1"/>
              <a:t>байдарачнік</a:t>
            </a:r>
            <a:r>
              <a:rPr lang="ru-RU" dirty="0"/>
              <a:t>, </a:t>
            </a:r>
            <a:r>
              <a:rPr lang="ru-RU" dirty="0" err="1"/>
              <a:t>алімпійскі</a:t>
            </a:r>
            <a:r>
              <a:rPr lang="ru-RU" dirty="0"/>
              <a:t> </a:t>
            </a:r>
            <a:r>
              <a:rPr lang="ru-RU" dirty="0" err="1"/>
              <a:t>чэмпіён</a:t>
            </a:r>
            <a:r>
              <a:rPr lang="ru-RU" dirty="0"/>
              <a:t> і 7-кратны </a:t>
            </a:r>
            <a:r>
              <a:rPr lang="ru-RU" dirty="0" err="1"/>
              <a:t>чэмпіён</a:t>
            </a:r>
            <a:r>
              <a:rPr lang="ru-RU" dirty="0"/>
              <a:t> свету, </a:t>
            </a:r>
            <a:r>
              <a:rPr lang="ru-RU" dirty="0" err="1"/>
              <a:t>заслужаны</a:t>
            </a:r>
            <a:r>
              <a:rPr lang="ru-RU" dirty="0"/>
              <a:t> </a:t>
            </a:r>
            <a:r>
              <a:rPr lang="ru-RU" dirty="0" err="1"/>
              <a:t>майстар</a:t>
            </a:r>
            <a:r>
              <a:rPr lang="ru-RU" dirty="0"/>
              <a:t> спорту </a:t>
            </a:r>
            <a:r>
              <a:rPr lang="ru-RU" dirty="0" err="1"/>
              <a:t>Рэспублікі</a:t>
            </a:r>
            <a:r>
              <a:rPr lang="ru-RU" dirty="0"/>
              <a:t> Беларусь, кавалер </a:t>
            </a:r>
            <a:r>
              <a:rPr lang="ru-RU" dirty="0" err="1"/>
              <a:t>ордэнаў</a:t>
            </a:r>
            <a:r>
              <a:rPr lang="ru-RU" dirty="0"/>
              <a:t> </a:t>
            </a:r>
            <a:r>
              <a:rPr lang="ru-RU" dirty="0" err="1"/>
              <a:t>Бацькаўшчыны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/>
              <a:t>і </a:t>
            </a:r>
            <a:r>
              <a:rPr lang="en-US" dirty="0"/>
              <a:t>III </a:t>
            </a:r>
            <a:r>
              <a:rPr lang="ru-RU" dirty="0" err="1"/>
              <a:t>ступені</a:t>
            </a:r>
            <a:r>
              <a:rPr lang="ru-RU" dirty="0"/>
              <a:t>. </a:t>
            </a:r>
            <a:r>
              <a:rPr lang="ru-RU" dirty="0" err="1"/>
              <a:t>Узнагароджаны</a:t>
            </a:r>
            <a:r>
              <a:rPr lang="ru-RU" dirty="0"/>
              <a:t> </a:t>
            </a:r>
            <a:r>
              <a:rPr lang="ru-RU" dirty="0" err="1"/>
              <a:t>ордэнам</a:t>
            </a:r>
            <a:r>
              <a:rPr lang="ru-RU" dirty="0"/>
              <a:t> </a:t>
            </a:r>
            <a:r>
              <a:rPr lang="ru-RU" dirty="0" err="1"/>
              <a:t>Беларускай</a:t>
            </a:r>
            <a:r>
              <a:rPr lang="ru-RU" dirty="0"/>
              <a:t> </a:t>
            </a:r>
            <a:r>
              <a:rPr lang="ru-RU" dirty="0" err="1"/>
              <a:t>праваслаўнай</a:t>
            </a:r>
            <a:r>
              <a:rPr lang="ru-RU" dirty="0"/>
              <a:t> </a:t>
            </a:r>
            <a:r>
              <a:rPr lang="ru-RU" dirty="0" err="1"/>
              <a:t>царквы</a:t>
            </a:r>
            <a:r>
              <a:rPr lang="ru-RU" dirty="0"/>
              <a:t> </a:t>
            </a:r>
            <a:r>
              <a:rPr lang="ru-RU" dirty="0" err="1"/>
              <a:t>Свяціцеля</a:t>
            </a:r>
            <a:r>
              <a:rPr lang="ru-RU" dirty="0"/>
              <a:t> </a:t>
            </a:r>
            <a:r>
              <a:rPr lang="ru-RU" dirty="0" err="1"/>
              <a:t>Кірылы</a:t>
            </a:r>
            <a:r>
              <a:rPr lang="ru-RU" dirty="0"/>
              <a:t> </a:t>
            </a:r>
            <a:r>
              <a:rPr lang="ru-RU" dirty="0" err="1"/>
              <a:t>Тураўскага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 err="1"/>
              <a:t>ступені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З'яўляецца</a:t>
            </a:r>
            <a:r>
              <a:rPr lang="ru-RU" dirty="0"/>
              <a:t> </a:t>
            </a:r>
            <a:r>
              <a:rPr lang="ru-RU" dirty="0" err="1"/>
              <a:t>чэмпіёнам</a:t>
            </a:r>
            <a:r>
              <a:rPr lang="ru-RU" dirty="0"/>
              <a:t> і </a:t>
            </a:r>
            <a:r>
              <a:rPr lang="ru-RU" dirty="0" err="1"/>
              <a:t>бронзавым</a:t>
            </a:r>
            <a:r>
              <a:rPr lang="ru-RU" dirty="0"/>
              <a:t> </a:t>
            </a:r>
            <a:r>
              <a:rPr lang="ru-RU" dirty="0" err="1"/>
              <a:t>прызёрам</a:t>
            </a:r>
            <a:r>
              <a:rPr lang="ru-RU" dirty="0"/>
              <a:t> </a:t>
            </a:r>
            <a:r>
              <a:rPr lang="ru-RU" dirty="0" err="1"/>
              <a:t>Алімпійскіх</a:t>
            </a:r>
            <a:r>
              <a:rPr lang="ru-RU" dirty="0"/>
              <a:t> </a:t>
            </a:r>
            <a:r>
              <a:rPr lang="ru-RU" dirty="0" err="1"/>
              <a:t>гульняў</a:t>
            </a:r>
            <a:r>
              <a:rPr lang="ru-RU" dirty="0"/>
              <a:t> 2008 года ў </a:t>
            </a:r>
            <a:r>
              <a:rPr lang="ru-RU" dirty="0" err="1"/>
              <a:t>Пекіне</a:t>
            </a:r>
            <a:r>
              <a:rPr lang="ru-RU" dirty="0"/>
              <a:t>, </a:t>
            </a:r>
            <a:r>
              <a:rPr lang="ru-RU" dirty="0" err="1"/>
              <a:t>бронзавым</a:t>
            </a:r>
            <a:r>
              <a:rPr lang="ru-RU" dirty="0"/>
              <a:t> </a:t>
            </a:r>
            <a:r>
              <a:rPr lang="ru-RU" dirty="0" err="1"/>
              <a:t>прызёрам</a:t>
            </a:r>
            <a:r>
              <a:rPr lang="ru-RU" dirty="0"/>
              <a:t> </a:t>
            </a:r>
            <a:r>
              <a:rPr lang="ru-RU" dirty="0" err="1"/>
              <a:t>Алімпійскіх</a:t>
            </a:r>
            <a:r>
              <a:rPr lang="ru-RU" dirty="0"/>
              <a:t> </a:t>
            </a:r>
            <a:r>
              <a:rPr lang="ru-RU" dirty="0" err="1"/>
              <a:t>гульняў</a:t>
            </a:r>
            <a:r>
              <a:rPr lang="ru-RU" dirty="0"/>
              <a:t> 2004 года ў </a:t>
            </a:r>
            <a:r>
              <a:rPr lang="ru-RU" dirty="0" err="1"/>
              <a:t>Афінах</a:t>
            </a:r>
            <a:r>
              <a:rPr lang="ru-RU" dirty="0"/>
              <a:t>, 7-кратным </a:t>
            </a:r>
            <a:r>
              <a:rPr lang="ru-RU" dirty="0" err="1"/>
              <a:t>чэмпіёнам</a:t>
            </a:r>
            <a:r>
              <a:rPr lang="ru-RU" dirty="0"/>
              <a:t> свету, </a:t>
            </a:r>
            <a:r>
              <a:rPr lang="ru-RU" dirty="0" err="1"/>
              <a:t>васьміразовым</a:t>
            </a:r>
            <a:r>
              <a:rPr lang="ru-RU" dirty="0"/>
              <a:t> </a:t>
            </a:r>
            <a:r>
              <a:rPr lang="ru-RU" dirty="0" err="1"/>
              <a:t>чэмпіёнам</a:t>
            </a:r>
            <a:r>
              <a:rPr lang="ru-RU" dirty="0"/>
              <a:t> </a:t>
            </a:r>
            <a:r>
              <a:rPr lang="ru-RU" dirty="0" err="1"/>
              <a:t>Еўропы</a:t>
            </a:r>
            <a:r>
              <a:rPr lang="ru-RU" dirty="0"/>
              <a:t>, </a:t>
            </a:r>
            <a:r>
              <a:rPr lang="ru-RU" dirty="0" err="1"/>
              <a:t>шматразовым</a:t>
            </a:r>
            <a:r>
              <a:rPr lang="ru-RU" dirty="0"/>
              <a:t> </a:t>
            </a:r>
            <a:r>
              <a:rPr lang="ru-RU" dirty="0" err="1"/>
              <a:t>пераможцам</a:t>
            </a:r>
            <a:r>
              <a:rPr lang="ru-RU" dirty="0"/>
              <a:t> і </a:t>
            </a:r>
            <a:r>
              <a:rPr lang="ru-RU" dirty="0" err="1"/>
              <a:t>прызёрам</a:t>
            </a:r>
            <a:r>
              <a:rPr lang="ru-RU" dirty="0"/>
              <a:t> </a:t>
            </a:r>
            <a:r>
              <a:rPr lang="ru-RU" dirty="0" err="1"/>
              <a:t>этапаў</a:t>
            </a:r>
            <a:r>
              <a:rPr lang="ru-RU" dirty="0"/>
              <a:t> кубка свету па </a:t>
            </a:r>
            <a:r>
              <a:rPr lang="ru-RU" dirty="0" err="1"/>
              <a:t>веславанні</a:t>
            </a:r>
            <a:r>
              <a:rPr lang="ru-RU" dirty="0"/>
              <a:t> на байдарках і каноэ.</a:t>
            </a:r>
          </a:p>
          <a:p>
            <a:pPr marL="45720" indent="0">
              <a:buNone/>
            </a:pPr>
            <a:r>
              <a:rPr lang="ru-RU" dirty="0"/>
              <a:t>З 1998 па 2004 гг. — </a:t>
            </a:r>
            <a:r>
              <a:rPr lang="ru-RU" dirty="0" err="1"/>
              <a:t>студэнт</a:t>
            </a:r>
            <a:r>
              <a:rPr lang="ru-RU" dirty="0"/>
              <a:t> </a:t>
            </a:r>
            <a:r>
              <a:rPr lang="ru-RU" dirty="0" err="1"/>
              <a:t>Мазырскага</a:t>
            </a:r>
            <a:r>
              <a:rPr lang="ru-RU" dirty="0"/>
              <a:t> </a:t>
            </a:r>
            <a:r>
              <a:rPr lang="ru-RU" dirty="0" err="1"/>
              <a:t>дзяржаўнага</a:t>
            </a:r>
            <a:r>
              <a:rPr lang="ru-RU" dirty="0"/>
              <a:t> </a:t>
            </a:r>
            <a:r>
              <a:rPr lang="ru-RU" dirty="0" err="1"/>
              <a:t>педагагічнага</a:t>
            </a:r>
            <a:r>
              <a:rPr lang="ru-RU" dirty="0"/>
              <a:t> </a:t>
            </a:r>
            <a:r>
              <a:rPr lang="ru-RU" dirty="0" err="1"/>
              <a:t>ўніверсітэта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З 2004 па </a:t>
            </a:r>
            <a:r>
              <a:rPr lang="ru-RU" dirty="0" err="1"/>
              <a:t>цяперашні</a:t>
            </a:r>
            <a:r>
              <a:rPr lang="ru-RU" dirty="0"/>
              <a:t> час. — </a:t>
            </a:r>
            <a:r>
              <a:rPr lang="ru-RU" dirty="0" err="1"/>
              <a:t>выкладнік</a:t>
            </a:r>
            <a:r>
              <a:rPr lang="ru-RU" dirty="0"/>
              <a:t> кафедры </a:t>
            </a:r>
            <a:r>
              <a:rPr lang="ru-RU" dirty="0" err="1"/>
              <a:t>тэорыі</a:t>
            </a:r>
            <a:r>
              <a:rPr lang="ru-RU" dirty="0"/>
              <a:t> і </a:t>
            </a:r>
            <a:r>
              <a:rPr lang="ru-RU" dirty="0" err="1"/>
              <a:t>методыкі</a:t>
            </a:r>
            <a:r>
              <a:rPr lang="ru-RU" dirty="0"/>
              <a:t> </a:t>
            </a:r>
            <a:r>
              <a:rPr lang="ru-RU" dirty="0" err="1"/>
              <a:t>фізічнага</a:t>
            </a:r>
            <a:r>
              <a:rPr lang="ru-RU" dirty="0"/>
              <a:t> </a:t>
            </a:r>
            <a:r>
              <a:rPr lang="ru-RU" dirty="0" err="1"/>
              <a:t>выхавання</a:t>
            </a:r>
            <a:r>
              <a:rPr lang="ru-RU" dirty="0"/>
              <a:t> </a:t>
            </a:r>
            <a:r>
              <a:rPr lang="ru-RU" dirty="0" err="1"/>
              <a:t>Мазырскага</a:t>
            </a:r>
            <a:r>
              <a:rPr lang="ru-RU" dirty="0"/>
              <a:t> </a:t>
            </a:r>
            <a:r>
              <a:rPr lang="ru-RU" dirty="0" err="1"/>
              <a:t>дзяржаўнага</a:t>
            </a:r>
            <a:r>
              <a:rPr lang="ru-RU" dirty="0"/>
              <a:t> </a:t>
            </a:r>
            <a:r>
              <a:rPr lang="ru-RU" dirty="0" err="1"/>
              <a:t>педагагічнага</a:t>
            </a:r>
            <a:r>
              <a:rPr lang="ru-RU" dirty="0"/>
              <a:t> </a:t>
            </a:r>
            <a:r>
              <a:rPr lang="ru-RU" dirty="0" err="1"/>
              <a:t>ўніверсітэта</a:t>
            </a:r>
            <a:r>
              <a:rPr lang="ru-RU" dirty="0"/>
              <a:t>. </a:t>
            </a:r>
            <a:r>
              <a:rPr lang="ru-RU" dirty="0" err="1"/>
              <a:t>маёр</a:t>
            </a:r>
            <a:r>
              <a:rPr lang="ru-RU" dirty="0"/>
              <a:t> </a:t>
            </a:r>
            <a:r>
              <a:rPr lang="ru-RU" dirty="0" err="1"/>
              <a:t>міліцыі</a:t>
            </a:r>
            <a:r>
              <a:rPr lang="ru-RU" dirty="0"/>
              <a:t> </a:t>
            </a:r>
            <a:r>
              <a:rPr lang="ru-RU" dirty="0" err="1"/>
              <a:t>гомельскага</a:t>
            </a:r>
            <a:r>
              <a:rPr lang="ru-RU" dirty="0"/>
              <a:t> </a:t>
            </a:r>
            <a:r>
              <a:rPr lang="ru-RU" dirty="0" err="1"/>
              <a:t>гарвыканкама</a:t>
            </a:r>
            <a:r>
              <a:rPr lang="ru-RU" dirty="0"/>
              <a:t> (</a:t>
            </a:r>
            <a:r>
              <a:rPr lang="ru-RU" dirty="0" err="1"/>
              <a:t>званне</a:t>
            </a:r>
            <a:r>
              <a:rPr lang="ru-RU" dirty="0"/>
              <a:t> </a:t>
            </a:r>
            <a:r>
              <a:rPr lang="ru-RU" dirty="0" err="1"/>
              <a:t>маёр</a:t>
            </a:r>
            <a:r>
              <a:rPr lang="ru-RU" dirty="0"/>
              <a:t> было </a:t>
            </a:r>
            <a:r>
              <a:rPr lang="ru-RU" dirty="0" err="1"/>
              <a:t>прысвоенае</a:t>
            </a:r>
            <a:r>
              <a:rPr lang="ru-RU" dirty="0"/>
              <a:t> па-за </a:t>
            </a:r>
            <a:r>
              <a:rPr lang="ru-RU" dirty="0" err="1"/>
              <a:t>чаргой</a:t>
            </a:r>
            <a:r>
              <a:rPr lang="ru-RU" dirty="0"/>
              <a:t> </a:t>
            </a:r>
            <a:r>
              <a:rPr lang="ru-RU" dirty="0" err="1"/>
              <a:t>пасля</a:t>
            </a:r>
            <a:r>
              <a:rPr lang="ru-RU" dirty="0"/>
              <a:t> </a:t>
            </a:r>
            <a:r>
              <a:rPr lang="ru-RU" dirty="0" err="1"/>
              <a:t>алімпіяды</a:t>
            </a:r>
            <a:r>
              <a:rPr lang="ru-RU" dirty="0"/>
              <a:t>) </a:t>
            </a:r>
            <a:r>
              <a:rPr lang="ru-RU" dirty="0" err="1"/>
              <a:t>супрацоўнік</a:t>
            </a:r>
            <a:r>
              <a:rPr lang="ru-RU" dirty="0"/>
              <a:t> ДАІ ў </a:t>
            </a:r>
            <a:r>
              <a:rPr lang="ru-RU" dirty="0" err="1"/>
              <a:t>г.Гомелі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Лепшы</a:t>
            </a:r>
            <a:r>
              <a:rPr lang="ru-RU" dirty="0"/>
              <a:t> </a:t>
            </a:r>
            <a:r>
              <a:rPr lang="ru-RU" dirty="0" err="1"/>
              <a:t>спартовец</a:t>
            </a:r>
            <a:r>
              <a:rPr lang="ru-RU" dirty="0"/>
              <a:t> года ў </a:t>
            </a:r>
            <a:r>
              <a:rPr lang="ru-RU" dirty="0" err="1"/>
              <a:t>Беларусі</a:t>
            </a:r>
            <a:r>
              <a:rPr lang="ru-RU" dirty="0"/>
              <a:t> (2009).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5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443">
        <p14:flythrough/>
      </p:transition>
    </mc:Choice>
    <mc:Fallback xmlns="">
      <p:transition spd="slow" advClick="0" advTm="84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682960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Беларусі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буйных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цэнтра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алімпійскай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рыхтоўлі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Зграйках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Раўбічах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Ратамцы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Многія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знакамітыя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алімпійцы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родам з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Беларусі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Ў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Беларусі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таксама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моцная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паралімпійская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каманда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На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Паралімпійскіх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гульнях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Пекіне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 2008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годзе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Беларусь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заваявала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13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медалёў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у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т.л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5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залатых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На Х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зімовай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Паралімпіядзе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Канадзе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ў 2010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годзе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беларускія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спартоўцы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заваявалі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9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медалёў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(2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залатыя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7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бронзавых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узнагарод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). У медальным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заліку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Паралімпіяды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Беларусь заняла 9-е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месца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па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агульнай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колькасці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прызавых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месцаў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паўтарыўшы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рэкордны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вынік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Турына-2006 (1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залатая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6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срэбных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2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бронзавыя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медалі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).На XIV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летняй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Паралімпіядзе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беларуская</a:t>
            </a:r>
            <a:r>
              <a:rPr lang="ru-RU" sz="18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каманда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з 10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узнагародамі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(5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залатых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, 2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срэбныя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, 3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бронзавыя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) заняла 25-е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месца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ў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выніковым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медальным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заліку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 З 10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узнагарод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беларускай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каманды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Паралімпійскіх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гульнях-2012 у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Лондане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6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заваяваў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плывун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Ігар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Бокий у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катэгорыях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S13 і SM13.На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зімовых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Паралімпійскіх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гульнях-2014 у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Сочы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нацыянальная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зборная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з 3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бронзавымі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ўзнагародамі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заняла 18-месца.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Беларускія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паралімпійцы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Васіль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Шаптебой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Ядвіга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Хуткабагатая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сталі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бронзавымі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прызёрамі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ў </a:t>
            </a:r>
            <a:r>
              <a:rPr lang="ru-RU" sz="18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біятлоне</a:t>
            </a:r>
            <a:r>
              <a:rPr lang="ru-RU" sz="18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і лыжных ганках.</a:t>
            </a:r>
            <a:r>
              <a:rPr lang="ru-RU" sz="1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/>
            </a:r>
            <a:br>
              <a:rPr lang="ru-RU" sz="2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8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410">
        <p14:flip dir="r"/>
      </p:transition>
    </mc:Choice>
    <mc:Fallback xmlns="">
      <p:transition spd="slow" advClick="0" advTm="74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" y="0"/>
            <a:ext cx="4534215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911">
        <p14:doors dir="vert"/>
      </p:transition>
    </mc:Choice>
    <mc:Fallback xmlns="">
      <p:transition spd="slow" advClick="0" advTm="9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879" y="11344"/>
            <a:ext cx="9144000" cy="176147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Провалінская-Карольчык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Яніна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Діславаўна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1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err="1"/>
              <a:t>Нарадзілася</a:t>
            </a:r>
            <a:r>
              <a:rPr lang="ru-RU" dirty="0"/>
              <a:t> 26 </a:t>
            </a:r>
            <a:r>
              <a:rPr lang="ru-RU" dirty="0" err="1"/>
              <a:t>снежня</a:t>
            </a:r>
            <a:r>
              <a:rPr lang="ru-RU" dirty="0"/>
              <a:t> 1976) — </a:t>
            </a:r>
            <a:r>
              <a:rPr lang="ru-RU" dirty="0" err="1"/>
              <a:t>беларуская</a:t>
            </a:r>
            <a:r>
              <a:rPr lang="ru-RU" dirty="0"/>
              <a:t> </a:t>
            </a:r>
            <a:r>
              <a:rPr lang="ru-RU" dirty="0" err="1"/>
              <a:t>штурхальніца</a:t>
            </a:r>
            <a:r>
              <a:rPr lang="ru-RU" dirty="0"/>
              <a:t> ядра. </a:t>
            </a:r>
            <a:r>
              <a:rPr lang="ru-RU" dirty="0" err="1"/>
              <a:t>Заслужаны</a:t>
            </a:r>
            <a:r>
              <a:rPr lang="ru-RU" dirty="0"/>
              <a:t> </a:t>
            </a:r>
            <a:r>
              <a:rPr lang="ru-RU" dirty="0" err="1"/>
              <a:t>майстар</a:t>
            </a:r>
            <a:r>
              <a:rPr lang="ru-RU" dirty="0"/>
              <a:t> спорту </a:t>
            </a:r>
            <a:r>
              <a:rPr lang="ru-RU" dirty="0" err="1"/>
              <a:t>Рэспублікі</a:t>
            </a:r>
            <a:r>
              <a:rPr lang="ru-RU" dirty="0"/>
              <a:t> Беларусь (2000).</a:t>
            </a:r>
            <a:r>
              <a:rPr lang="ru-RU" dirty="0" err="1"/>
              <a:t>Алімпійская</a:t>
            </a:r>
            <a:r>
              <a:rPr lang="ru-RU" dirty="0"/>
              <a:t> </a:t>
            </a:r>
            <a:r>
              <a:rPr lang="ru-RU" dirty="0" err="1"/>
              <a:t>чэмпіёнка</a:t>
            </a:r>
            <a:r>
              <a:rPr lang="ru-RU" dirty="0"/>
              <a:t> (2000) і </a:t>
            </a:r>
            <a:r>
              <a:rPr lang="ru-RU" dirty="0" err="1"/>
              <a:t>чэмпіёнка</a:t>
            </a:r>
            <a:r>
              <a:rPr lang="ru-RU" dirty="0"/>
              <a:t> свету (2001).</a:t>
            </a:r>
            <a:br>
              <a:rPr lang="ru-RU" dirty="0"/>
            </a:br>
            <a:r>
              <a:rPr lang="ru-RU" dirty="0" err="1"/>
              <a:t>Замужам</a:t>
            </a:r>
            <a:r>
              <a:rPr lang="ru-RU" dirty="0"/>
              <a:t> за </a:t>
            </a:r>
            <a:r>
              <a:rPr lang="ru-RU" dirty="0" err="1"/>
              <a:t>вядомым</a:t>
            </a:r>
            <a:r>
              <a:rPr lang="ru-RU" dirty="0"/>
              <a:t> </a:t>
            </a:r>
            <a:r>
              <a:rPr lang="ru-RU" dirty="0" err="1"/>
              <a:t>беларускім</a:t>
            </a:r>
            <a:r>
              <a:rPr lang="ru-RU" dirty="0"/>
              <a:t> </a:t>
            </a:r>
            <a:r>
              <a:rPr lang="ru-RU" dirty="0" err="1"/>
              <a:t>спеваком</a:t>
            </a:r>
            <a:r>
              <a:rPr lang="ru-RU" dirty="0"/>
              <a:t> </a:t>
            </a:r>
            <a:r>
              <a:rPr lang="ru-RU" dirty="0" err="1"/>
              <a:t>Уладзімірам</a:t>
            </a:r>
            <a:r>
              <a:rPr lang="ru-RU" dirty="0"/>
              <a:t> </a:t>
            </a:r>
            <a:r>
              <a:rPr lang="ru-RU" dirty="0" err="1"/>
              <a:t>Провалинским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Дасягненні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Год </a:t>
            </a:r>
            <a:r>
              <a:rPr lang="ru-RU" dirty="0" smtClean="0"/>
              <a:t>   </a:t>
            </a:r>
            <a:r>
              <a:rPr lang="ru-RU" dirty="0" err="1" smtClean="0"/>
              <a:t>Спаборніцтва</a:t>
            </a:r>
            <a:r>
              <a:rPr lang="ru-RU" dirty="0" smtClean="0"/>
              <a:t>                                                                    </a:t>
            </a:r>
            <a:r>
              <a:rPr lang="ru-RU" dirty="0" err="1" smtClean="0"/>
              <a:t>Месца</a:t>
            </a:r>
            <a:r>
              <a:rPr lang="ru-RU" dirty="0" smtClean="0"/>
              <a:t>  </a:t>
            </a:r>
            <a:r>
              <a:rPr lang="ru-RU" dirty="0" err="1" smtClean="0"/>
              <a:t>Вынік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1995 </a:t>
            </a:r>
            <a:r>
              <a:rPr lang="ru-RU" dirty="0" smtClean="0"/>
              <a:t>  </a:t>
            </a:r>
            <a:r>
              <a:rPr lang="ru-RU" dirty="0" err="1" smtClean="0"/>
              <a:t>Чэмпіянат</a:t>
            </a:r>
            <a:r>
              <a:rPr lang="ru-RU" dirty="0"/>
              <a:t> </a:t>
            </a:r>
            <a:r>
              <a:rPr lang="ru-RU" dirty="0" err="1"/>
              <a:t>Еўропы</a:t>
            </a:r>
            <a:r>
              <a:rPr lang="ru-RU" dirty="0"/>
              <a:t> </a:t>
            </a:r>
            <a:r>
              <a:rPr lang="ru-RU" dirty="0" err="1"/>
              <a:t>сярод</a:t>
            </a:r>
            <a:r>
              <a:rPr lang="ru-RU" dirty="0"/>
              <a:t> </a:t>
            </a:r>
            <a:r>
              <a:rPr lang="ru-RU" dirty="0" err="1"/>
              <a:t>юніёраў</a:t>
            </a:r>
            <a:r>
              <a:rPr lang="ru-RU" dirty="0"/>
              <a:t> </a:t>
            </a:r>
            <a:r>
              <a:rPr lang="ru-RU" dirty="0" err="1" smtClean="0"/>
              <a:t>Ньиредьхаза</a:t>
            </a:r>
            <a:r>
              <a:rPr lang="ru-RU" dirty="0"/>
              <a:t>, </a:t>
            </a:r>
            <a:r>
              <a:rPr lang="ru-RU" dirty="0" err="1"/>
              <a:t>Вугоршчына</a:t>
            </a:r>
            <a:r>
              <a:rPr lang="ru-RU" dirty="0"/>
              <a:t> 3-е </a:t>
            </a:r>
            <a:br>
              <a:rPr lang="ru-RU" dirty="0"/>
            </a:br>
            <a:r>
              <a:rPr lang="ru-RU" dirty="0"/>
              <a:t>1998 </a:t>
            </a:r>
            <a:r>
              <a:rPr lang="ru-RU" dirty="0" smtClean="0"/>
              <a:t>  </a:t>
            </a:r>
            <a:r>
              <a:rPr lang="ru-RU" dirty="0" err="1" smtClean="0"/>
              <a:t>Чэмпіянат</a:t>
            </a:r>
            <a:r>
              <a:rPr lang="ru-RU" dirty="0"/>
              <a:t> </a:t>
            </a:r>
            <a:r>
              <a:rPr lang="ru-RU" dirty="0" err="1"/>
              <a:t>Еўропы</a:t>
            </a:r>
            <a:r>
              <a:rPr lang="ru-RU" dirty="0"/>
              <a:t> Будапешт, </a:t>
            </a:r>
            <a:r>
              <a:rPr lang="ru-RU" dirty="0" err="1"/>
              <a:t>Вугоршчына</a:t>
            </a:r>
            <a:r>
              <a:rPr lang="ru-RU" dirty="0"/>
              <a:t> </a:t>
            </a:r>
            <a:r>
              <a:rPr lang="ru-RU" dirty="0" smtClean="0"/>
              <a:t>                    3-е</a:t>
            </a:r>
            <a:r>
              <a:rPr lang="ru-RU" dirty="0"/>
              <a:t> 19.23 (</a:t>
            </a:r>
            <a:r>
              <a:rPr lang="en-US" dirty="0"/>
              <a:t>PB)</a:t>
            </a:r>
            <a:br>
              <a:rPr lang="en-US" dirty="0"/>
            </a:br>
            <a:r>
              <a:rPr lang="en-US" dirty="0"/>
              <a:t>1999 </a:t>
            </a:r>
            <a:r>
              <a:rPr lang="be-BY" dirty="0" smtClean="0"/>
              <a:t>  </a:t>
            </a:r>
            <a:r>
              <a:rPr lang="ru-RU" dirty="0" err="1" smtClean="0"/>
              <a:t>Чэмпіянат</a:t>
            </a:r>
            <a:r>
              <a:rPr lang="ru-RU" dirty="0"/>
              <a:t> свету </a:t>
            </a:r>
            <a:r>
              <a:rPr lang="ru-RU" dirty="0" err="1"/>
              <a:t>Севілля</a:t>
            </a:r>
            <a:r>
              <a:rPr lang="ru-RU" dirty="0"/>
              <a:t>, </a:t>
            </a:r>
            <a:r>
              <a:rPr lang="ru-RU" dirty="0" err="1"/>
              <a:t>Іспанія</a:t>
            </a:r>
            <a:r>
              <a:rPr lang="ru-RU" dirty="0"/>
              <a:t> </a:t>
            </a:r>
            <a:r>
              <a:rPr lang="ru-RU" dirty="0" smtClean="0"/>
              <a:t>                                    4-я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2000 </a:t>
            </a:r>
            <a:r>
              <a:rPr lang="ru-RU" dirty="0" smtClean="0"/>
              <a:t>  </a:t>
            </a:r>
            <a:r>
              <a:rPr lang="ru-RU" dirty="0" err="1" smtClean="0"/>
              <a:t>Алімпійскія</a:t>
            </a:r>
            <a:r>
              <a:rPr lang="ru-RU" dirty="0"/>
              <a:t> </a:t>
            </a:r>
            <a:r>
              <a:rPr lang="ru-RU" dirty="0" err="1"/>
              <a:t>гульні</a:t>
            </a:r>
            <a:r>
              <a:rPr lang="ru-RU" dirty="0"/>
              <a:t> </a:t>
            </a:r>
            <a:r>
              <a:rPr lang="ru-RU" dirty="0" err="1"/>
              <a:t>Сіднэй</a:t>
            </a:r>
            <a:r>
              <a:rPr lang="ru-RU" dirty="0"/>
              <a:t>, </a:t>
            </a:r>
            <a:r>
              <a:rPr lang="ru-RU" dirty="0" err="1"/>
              <a:t>Аўстралія</a:t>
            </a:r>
            <a:r>
              <a:rPr lang="ru-RU" dirty="0"/>
              <a:t> </a:t>
            </a:r>
            <a:r>
              <a:rPr lang="ru-RU" dirty="0" smtClean="0"/>
              <a:t>                              1-я</a:t>
            </a:r>
            <a:r>
              <a:rPr lang="ru-RU" dirty="0"/>
              <a:t> 20.56 (</a:t>
            </a:r>
            <a:r>
              <a:rPr lang="en-US" dirty="0"/>
              <a:t>PB)</a:t>
            </a:r>
            <a:br>
              <a:rPr lang="en-US" dirty="0"/>
            </a:br>
            <a:r>
              <a:rPr lang="en-US" dirty="0" smtClean="0"/>
              <a:t>2001</a:t>
            </a:r>
            <a:r>
              <a:rPr lang="be-BY" dirty="0" smtClean="0"/>
              <a:t>  </a:t>
            </a:r>
            <a:r>
              <a:rPr lang="en-US" dirty="0" smtClean="0"/>
              <a:t> </a:t>
            </a:r>
            <a:r>
              <a:rPr lang="ru-RU" dirty="0" err="1"/>
              <a:t>Чэмпіянат</a:t>
            </a:r>
            <a:r>
              <a:rPr lang="ru-RU" dirty="0"/>
              <a:t> свету ў </a:t>
            </a:r>
            <a:r>
              <a:rPr lang="ru-RU" dirty="0" err="1"/>
              <a:t>памяшканні</a:t>
            </a:r>
            <a:r>
              <a:rPr lang="ru-RU" dirty="0"/>
              <a:t> </a:t>
            </a:r>
            <a:r>
              <a:rPr lang="ru-RU" dirty="0" err="1"/>
              <a:t>Лісабон</a:t>
            </a:r>
            <a:r>
              <a:rPr lang="ru-RU" dirty="0"/>
              <a:t>, </a:t>
            </a:r>
            <a:r>
              <a:rPr lang="ru-RU" dirty="0" err="1"/>
              <a:t>Партугалія</a:t>
            </a:r>
            <a:r>
              <a:rPr lang="ru-RU" dirty="0"/>
              <a:t> </a:t>
            </a:r>
            <a:r>
              <a:rPr lang="ru-RU" dirty="0" smtClean="0"/>
              <a:t>      9-я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2001   </a:t>
            </a:r>
            <a:r>
              <a:rPr lang="ru-RU" dirty="0" err="1"/>
              <a:t>Чэмпіянат</a:t>
            </a:r>
            <a:r>
              <a:rPr lang="ru-RU" dirty="0"/>
              <a:t> свету Эдмон тон, Канада </a:t>
            </a:r>
            <a:r>
              <a:rPr lang="ru-RU" dirty="0" smtClean="0"/>
              <a:t>                               1-е</a:t>
            </a:r>
            <a:r>
              <a:rPr lang="ru-RU" dirty="0"/>
              <a:t> 20.61 (</a:t>
            </a:r>
            <a:r>
              <a:rPr lang="en-US" dirty="0"/>
              <a:t>PB)</a:t>
            </a:r>
            <a:br>
              <a:rPr lang="en-US" dirty="0"/>
            </a:br>
            <a:r>
              <a:rPr lang="en-US" dirty="0" smtClean="0"/>
              <a:t>2003</a:t>
            </a:r>
            <a:r>
              <a:rPr lang="be-BY" dirty="0" smtClean="0"/>
              <a:t>  </a:t>
            </a:r>
            <a:r>
              <a:rPr lang="en-US" dirty="0" smtClean="0"/>
              <a:t> </a:t>
            </a:r>
            <a:r>
              <a:rPr lang="ru-RU" dirty="0" err="1"/>
              <a:t>Чэмпіянат</a:t>
            </a:r>
            <a:r>
              <a:rPr lang="ru-RU" dirty="0"/>
              <a:t> свету ў </a:t>
            </a:r>
            <a:r>
              <a:rPr lang="ru-RU" dirty="0" err="1"/>
              <a:t>памяшканні</a:t>
            </a:r>
            <a:r>
              <a:rPr lang="ru-RU" dirty="0"/>
              <a:t> </a:t>
            </a:r>
            <a:r>
              <a:rPr lang="ru-RU" dirty="0" err="1"/>
              <a:t>Бірмінгем</a:t>
            </a:r>
            <a:r>
              <a:rPr lang="ru-RU" dirty="0"/>
              <a:t>, </a:t>
            </a:r>
            <a:r>
              <a:rPr lang="ru-RU" dirty="0" err="1" smtClean="0"/>
              <a:t>Англія</a:t>
            </a:r>
            <a:r>
              <a:rPr lang="ru-RU" dirty="0" smtClean="0"/>
              <a:t>            </a:t>
            </a:r>
            <a:r>
              <a:rPr lang="ru-RU" dirty="0"/>
              <a:t>7-я </a:t>
            </a:r>
            <a:br>
              <a:rPr lang="ru-RU" dirty="0"/>
            </a:br>
            <a:r>
              <a:rPr lang="ru-RU" dirty="0" smtClean="0"/>
              <a:t>2007   </a:t>
            </a:r>
            <a:r>
              <a:rPr lang="ru-RU" dirty="0" err="1"/>
              <a:t>Чэмпіянат</a:t>
            </a:r>
            <a:r>
              <a:rPr lang="ru-RU" dirty="0"/>
              <a:t> свету </a:t>
            </a:r>
            <a:r>
              <a:rPr lang="ru-RU" dirty="0" err="1"/>
              <a:t>Асака</a:t>
            </a:r>
            <a:r>
              <a:rPr lang="ru-RU" dirty="0"/>
              <a:t>, </a:t>
            </a:r>
            <a:r>
              <a:rPr lang="ru-RU" dirty="0" err="1"/>
              <a:t>Японія</a:t>
            </a:r>
            <a:r>
              <a:rPr lang="ru-RU" dirty="0"/>
              <a:t> </a:t>
            </a:r>
            <a:r>
              <a:rPr lang="ru-RU" dirty="0" smtClean="0"/>
              <a:t>                                       10-я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2008 </a:t>
            </a:r>
            <a:r>
              <a:rPr lang="ru-RU" dirty="0" smtClean="0"/>
              <a:t>  </a:t>
            </a:r>
            <a:r>
              <a:rPr lang="ru-RU" dirty="0" err="1" smtClean="0"/>
              <a:t>Алімпійскія</a:t>
            </a:r>
            <a:r>
              <a:rPr lang="ru-RU" dirty="0"/>
              <a:t> </a:t>
            </a:r>
            <a:r>
              <a:rPr lang="ru-RU" dirty="0" err="1"/>
              <a:t>гульні</a:t>
            </a:r>
            <a:r>
              <a:rPr lang="ru-RU" dirty="0"/>
              <a:t> </a:t>
            </a:r>
            <a:r>
              <a:rPr lang="ru-RU" dirty="0" err="1"/>
              <a:t>Пекін</a:t>
            </a:r>
            <a:r>
              <a:rPr lang="ru-RU" dirty="0"/>
              <a:t>, КНР </a:t>
            </a:r>
            <a:r>
              <a:rPr lang="ru-RU" dirty="0" smtClean="0"/>
              <a:t>                                          18-я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PB — </a:t>
            </a:r>
            <a:r>
              <a:rPr lang="be-BY" dirty="0" smtClean="0"/>
              <a:t> </a:t>
            </a:r>
            <a:r>
              <a:rPr lang="ru-RU" dirty="0" err="1" smtClean="0"/>
              <a:t>асабісты</a:t>
            </a:r>
            <a:r>
              <a:rPr lang="ru-RU" dirty="0"/>
              <a:t> </a:t>
            </a:r>
            <a:r>
              <a:rPr lang="ru-RU" dirty="0" err="1"/>
              <a:t>рэкорд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766173"/>
      </p:ext>
    </p:extLst>
  </p:cSld>
  <p:clrMapOvr>
    <a:masterClrMapping/>
  </p:clrMapOvr>
  <p:transition spd="slow" advClick="0" advTm="2213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636">
            <a:off x="4168512" y="-69169"/>
            <a:ext cx="4724028" cy="29860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3" y="2204864"/>
            <a:ext cx="6696744" cy="4497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065">
            <a:off x="-9153" y="0"/>
            <a:ext cx="4429125" cy="2486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97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425">
        <p14:gallery dir="l"/>
      </p:transition>
    </mc:Choice>
    <mc:Fallback xmlns="">
      <p:transition spd="slow" advClick="0" advTm="64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3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chemeClr val="tx1"/>
                </a:solidFill>
              </a:rPr>
              <a:t>Цупер</a:t>
            </a:r>
            <a:r>
              <a:rPr lang="ru-RU" sz="4400" dirty="0" smtClean="0">
                <a:solidFill>
                  <a:schemeClr val="tx1"/>
                </a:solidFill>
              </a:rPr>
              <a:t> Ала </a:t>
            </a:r>
            <a:r>
              <a:rPr lang="ru-RU" sz="4400" dirty="0" err="1" smtClean="0">
                <a:solidFill>
                  <a:schemeClr val="tx1"/>
                </a:solidFill>
              </a:rPr>
              <a:t>Пятроўна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3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err="1"/>
              <a:t>Нарадзілася</a:t>
            </a:r>
            <a:r>
              <a:rPr lang="ru-RU" dirty="0"/>
              <a:t> 16 </a:t>
            </a:r>
            <a:r>
              <a:rPr lang="ru-RU" dirty="0" err="1"/>
              <a:t>красавіка</a:t>
            </a:r>
            <a:r>
              <a:rPr lang="ru-RU" dirty="0"/>
              <a:t> 1979 года, </a:t>
            </a:r>
            <a:r>
              <a:rPr lang="ru-RU" dirty="0" err="1"/>
              <a:t>Роўна</a:t>
            </a:r>
            <a:r>
              <a:rPr lang="ru-RU" dirty="0"/>
              <a:t>, СССР) — </a:t>
            </a:r>
            <a:r>
              <a:rPr lang="ru-RU" dirty="0" err="1"/>
              <a:t>беларуская</a:t>
            </a:r>
            <a:r>
              <a:rPr lang="ru-RU" dirty="0"/>
              <a:t> </a:t>
            </a:r>
            <a:r>
              <a:rPr lang="ru-RU" dirty="0" err="1"/>
              <a:t>фрыстайлістка</a:t>
            </a:r>
            <a:r>
              <a:rPr lang="ru-RU" dirty="0"/>
              <a:t>, </a:t>
            </a:r>
            <a:r>
              <a:rPr lang="ru-RU" dirty="0" err="1"/>
              <a:t>алімпійская</a:t>
            </a:r>
            <a:r>
              <a:rPr lang="ru-RU" dirty="0"/>
              <a:t> </a:t>
            </a:r>
            <a:r>
              <a:rPr lang="ru-RU" dirty="0" err="1"/>
              <a:t>чэмпіёнка</a:t>
            </a:r>
            <a:r>
              <a:rPr lang="ru-RU" dirty="0"/>
              <a:t> 2014 года ў </a:t>
            </a:r>
            <a:r>
              <a:rPr lang="ru-RU" dirty="0" err="1"/>
              <a:t>лыжнай</a:t>
            </a:r>
            <a:r>
              <a:rPr lang="ru-RU" dirty="0"/>
              <a:t> </a:t>
            </a:r>
            <a:r>
              <a:rPr lang="ru-RU" dirty="0" err="1"/>
              <a:t>акрабатыцы</a:t>
            </a:r>
            <a:r>
              <a:rPr lang="ru-RU" dirty="0"/>
              <a:t>, </a:t>
            </a:r>
            <a:r>
              <a:rPr lang="ru-RU" dirty="0" err="1"/>
              <a:t>шматразовая</a:t>
            </a:r>
            <a:r>
              <a:rPr lang="ru-RU" dirty="0"/>
              <a:t> </a:t>
            </a:r>
            <a:r>
              <a:rPr lang="ru-RU" dirty="0" err="1"/>
              <a:t>пераможца</a:t>
            </a:r>
            <a:r>
              <a:rPr lang="ru-RU" dirty="0"/>
              <a:t> </a:t>
            </a:r>
            <a:r>
              <a:rPr lang="ru-RU" dirty="0" err="1"/>
              <a:t>этапаў</a:t>
            </a:r>
            <a:r>
              <a:rPr lang="ru-RU" dirty="0"/>
              <a:t> Кубка свету. </a:t>
            </a:r>
            <a:r>
              <a:rPr lang="ru-RU" dirty="0" err="1"/>
              <a:t>Напачатку</a:t>
            </a:r>
            <a:r>
              <a:rPr lang="ru-RU" dirty="0"/>
              <a:t> </a:t>
            </a:r>
            <a:r>
              <a:rPr lang="ru-RU" dirty="0" err="1"/>
              <a:t>кар'еры</a:t>
            </a:r>
            <a:r>
              <a:rPr lang="ru-RU" dirty="0"/>
              <a:t> выступала за </a:t>
            </a:r>
            <a:r>
              <a:rPr lang="ru-RU" dirty="0" err="1"/>
              <a:t>зборную</a:t>
            </a:r>
            <a:r>
              <a:rPr lang="ru-RU" dirty="0"/>
              <a:t> </a:t>
            </a:r>
            <a:r>
              <a:rPr lang="ru-RU" dirty="0" err="1"/>
              <a:t>Украіны</a:t>
            </a:r>
            <a:r>
              <a:rPr lang="ru-RU" dirty="0"/>
              <a:t>. </a:t>
            </a:r>
            <a:r>
              <a:rPr lang="ru-RU" dirty="0" err="1"/>
              <a:t>Удзельніца</a:t>
            </a:r>
            <a:r>
              <a:rPr lang="ru-RU" dirty="0"/>
              <a:t> </a:t>
            </a:r>
            <a:r>
              <a:rPr lang="ru-RU" dirty="0" err="1"/>
              <a:t>пяці</a:t>
            </a:r>
            <a:r>
              <a:rPr lang="ru-RU" dirty="0"/>
              <a:t> </a:t>
            </a:r>
            <a:r>
              <a:rPr lang="ru-RU" dirty="0" err="1"/>
              <a:t>запар</a:t>
            </a:r>
            <a:r>
              <a:rPr lang="ru-RU" dirty="0"/>
              <a:t> </a:t>
            </a:r>
            <a:r>
              <a:rPr lang="ru-RU" dirty="0" err="1"/>
              <a:t>зімовых</a:t>
            </a:r>
            <a:r>
              <a:rPr lang="ru-RU" dirty="0"/>
              <a:t> </a:t>
            </a:r>
            <a:r>
              <a:rPr lang="ru-RU" dirty="0" err="1"/>
              <a:t>Алімпіяд</a:t>
            </a:r>
            <a:r>
              <a:rPr lang="ru-RU" dirty="0"/>
              <a:t> (1998, 2002, 2006, 2010, 2014). </a:t>
            </a:r>
          </a:p>
          <a:p>
            <a:pPr marL="45720" indent="0">
              <a:buNone/>
            </a:pPr>
            <a:r>
              <a:rPr lang="ru-RU" dirty="0"/>
              <a:t>На </a:t>
            </a:r>
            <a:r>
              <a:rPr lang="ru-RU" dirty="0" err="1"/>
              <a:t>Гульнях</a:t>
            </a:r>
            <a:r>
              <a:rPr lang="ru-RU" dirty="0"/>
              <a:t> у </a:t>
            </a:r>
            <a:r>
              <a:rPr lang="ru-RU" dirty="0" err="1"/>
              <a:t>Сочы</a:t>
            </a:r>
            <a:r>
              <a:rPr lang="ru-RU" dirty="0"/>
              <a:t> Ала </a:t>
            </a:r>
            <a:r>
              <a:rPr lang="ru-RU" dirty="0" err="1"/>
              <a:t>Цупер</a:t>
            </a:r>
            <a:r>
              <a:rPr lang="ru-RU" dirty="0"/>
              <a:t> </a:t>
            </a:r>
            <a:r>
              <a:rPr lang="ru-RU" dirty="0" err="1"/>
              <a:t>насілу</a:t>
            </a:r>
            <a:r>
              <a:rPr lang="ru-RU" dirty="0"/>
              <a:t> </a:t>
            </a:r>
            <a:r>
              <a:rPr lang="ru-RU" dirty="0" err="1"/>
              <a:t>прайшла</a:t>
            </a:r>
            <a:r>
              <a:rPr lang="ru-RU" dirty="0"/>
              <a:t> </a:t>
            </a:r>
            <a:r>
              <a:rPr lang="ru-RU" dirty="0" err="1"/>
              <a:t>кваліфікацыю</a:t>
            </a:r>
            <a:r>
              <a:rPr lang="ru-RU" dirty="0"/>
              <a:t>, </a:t>
            </a:r>
            <a:r>
              <a:rPr lang="ru-RU" dirty="0" err="1"/>
              <a:t>толькі</a:t>
            </a:r>
            <a:r>
              <a:rPr lang="ru-RU" dirty="0"/>
              <a:t> на 0,03 бала </a:t>
            </a:r>
            <a:r>
              <a:rPr lang="ru-RU" dirty="0" err="1"/>
              <a:t>апярэдзіўшы</a:t>
            </a:r>
            <a:r>
              <a:rPr lang="ru-RU" dirty="0"/>
              <a:t> </a:t>
            </a:r>
            <a:r>
              <a:rPr lang="ru-RU" dirty="0" err="1"/>
              <a:t>кітаянку</a:t>
            </a:r>
            <a:r>
              <a:rPr lang="ru-RU" dirty="0"/>
              <a:t> </a:t>
            </a:r>
            <a:r>
              <a:rPr lang="ru-RU" dirty="0" err="1"/>
              <a:t>Чжан</a:t>
            </a:r>
            <a:r>
              <a:rPr lang="ru-RU" dirty="0"/>
              <a:t> </a:t>
            </a:r>
            <a:r>
              <a:rPr lang="ru-RU" dirty="0" err="1"/>
              <a:t>Сінеча</a:t>
            </a:r>
            <a:r>
              <a:rPr lang="ru-RU" dirty="0"/>
              <a:t>. У </a:t>
            </a:r>
            <a:r>
              <a:rPr lang="ru-RU" dirty="0" err="1"/>
              <a:t>першым</a:t>
            </a:r>
            <a:r>
              <a:rPr lang="ru-RU" dirty="0"/>
              <a:t> </a:t>
            </a:r>
            <a:r>
              <a:rPr lang="ru-RU" dirty="0" err="1"/>
              <a:t>фінале</a:t>
            </a:r>
            <a:r>
              <a:rPr lang="ru-RU" dirty="0"/>
              <a:t> </a:t>
            </a:r>
            <a:r>
              <a:rPr lang="ru-RU" dirty="0" err="1"/>
              <a:t>паказала</a:t>
            </a:r>
            <a:r>
              <a:rPr lang="ru-RU" dirty="0"/>
              <a:t> </a:t>
            </a:r>
            <a:r>
              <a:rPr lang="ru-RU" dirty="0" err="1"/>
              <a:t>лепшы</a:t>
            </a:r>
            <a:r>
              <a:rPr lang="ru-RU" dirty="0"/>
              <a:t> </a:t>
            </a:r>
            <a:r>
              <a:rPr lang="ru-RU" dirty="0" err="1"/>
              <a:t>вынік</a:t>
            </a:r>
            <a:r>
              <a:rPr lang="ru-RU" dirty="0"/>
              <a:t>, у </a:t>
            </a:r>
            <a:r>
              <a:rPr lang="ru-RU" dirty="0" err="1"/>
              <a:t>другім</a:t>
            </a:r>
            <a:r>
              <a:rPr lang="ru-RU" dirty="0"/>
              <a:t> </a:t>
            </a:r>
            <a:r>
              <a:rPr lang="ru-RU" dirty="0" err="1"/>
              <a:t>фінале</a:t>
            </a:r>
            <a:r>
              <a:rPr lang="ru-RU" dirty="0"/>
              <a:t> стала </a:t>
            </a:r>
            <a:r>
              <a:rPr lang="ru-RU" dirty="0" err="1"/>
              <a:t>чацвёртай</a:t>
            </a:r>
            <a:r>
              <a:rPr lang="ru-RU" dirty="0"/>
              <a:t> і </a:t>
            </a:r>
            <a:r>
              <a:rPr lang="ru-RU" dirty="0" err="1"/>
              <a:t>апошняй</a:t>
            </a:r>
            <a:r>
              <a:rPr lang="ru-RU" dirty="0"/>
              <a:t> якая </a:t>
            </a:r>
            <a:r>
              <a:rPr lang="ru-RU" dirty="0" err="1"/>
              <a:t>выйшла</a:t>
            </a:r>
            <a:r>
              <a:rPr lang="ru-RU" dirty="0"/>
              <a:t> ў </a:t>
            </a:r>
            <a:r>
              <a:rPr lang="ru-RU" dirty="0" err="1"/>
              <a:t>наступны</a:t>
            </a:r>
            <a:r>
              <a:rPr lang="ru-RU" dirty="0"/>
              <a:t> </a:t>
            </a:r>
            <a:r>
              <a:rPr lang="ru-RU" dirty="0" err="1"/>
              <a:t>фінал</a:t>
            </a:r>
            <a:r>
              <a:rPr lang="ru-RU" dirty="0"/>
              <a:t>, у </a:t>
            </a:r>
            <a:r>
              <a:rPr lang="ru-RU" dirty="0" err="1"/>
              <a:t>трэцім</a:t>
            </a:r>
            <a:r>
              <a:rPr lang="ru-RU" dirty="0"/>
              <a:t> </a:t>
            </a:r>
            <a:r>
              <a:rPr lang="ru-RU" dirty="0" err="1"/>
              <a:t>вырашальным</a:t>
            </a:r>
            <a:r>
              <a:rPr lang="ru-RU" dirty="0"/>
              <a:t> </a:t>
            </a:r>
            <a:r>
              <a:rPr lang="ru-RU" dirty="0" err="1"/>
              <a:t>фінале</a:t>
            </a:r>
            <a:r>
              <a:rPr lang="ru-RU" dirty="0"/>
              <a:t> </a:t>
            </a:r>
            <a:r>
              <a:rPr lang="ru-RU" dirty="0" err="1"/>
              <a:t>ўдала</a:t>
            </a:r>
            <a:r>
              <a:rPr lang="ru-RU" dirty="0"/>
              <a:t> </a:t>
            </a:r>
            <a:r>
              <a:rPr lang="ru-RU" dirty="0" err="1"/>
              <a:t>выканала</a:t>
            </a:r>
            <a:r>
              <a:rPr lang="ru-RU" dirty="0"/>
              <a:t> свой скок </a:t>
            </a:r>
            <a:r>
              <a:rPr lang="ru-RU" dirty="0" err="1"/>
              <a:t>бэк-фулл-фулл-фулл</a:t>
            </a:r>
            <a:r>
              <a:rPr lang="ru-RU" dirty="0"/>
              <a:t>, </a:t>
            </a:r>
            <a:r>
              <a:rPr lang="ru-RU" dirty="0" err="1"/>
              <a:t>атрымаўшы</a:t>
            </a:r>
            <a:r>
              <a:rPr lang="ru-RU" dirty="0"/>
              <a:t> 98,01 бала. Усе </a:t>
            </a:r>
            <a:r>
              <a:rPr lang="ru-RU" dirty="0" err="1"/>
              <a:t>тры</a:t>
            </a:r>
            <a:r>
              <a:rPr lang="ru-RU" dirty="0"/>
              <a:t> </a:t>
            </a:r>
            <a:r>
              <a:rPr lang="ru-RU" dirty="0" err="1"/>
              <a:t>канкурэнткі</a:t>
            </a:r>
            <a:r>
              <a:rPr lang="ru-RU" dirty="0"/>
              <a:t>, </a:t>
            </a:r>
            <a:r>
              <a:rPr lang="ru-RU" dirty="0" err="1"/>
              <a:t>выступалыя</a:t>
            </a:r>
            <a:r>
              <a:rPr lang="ru-RU" dirty="0"/>
              <a:t> </a:t>
            </a:r>
            <a:r>
              <a:rPr lang="ru-RU" dirty="0" err="1"/>
              <a:t>пасля</a:t>
            </a:r>
            <a:r>
              <a:rPr lang="ru-RU" dirty="0"/>
              <a:t> Алы, </a:t>
            </a:r>
            <a:r>
              <a:rPr lang="ru-RU" dirty="0" err="1"/>
              <a:t>сарвалі</a:t>
            </a:r>
            <a:r>
              <a:rPr lang="ru-RU" dirty="0"/>
              <a:t> свае </a:t>
            </a:r>
            <a:r>
              <a:rPr lang="ru-RU" dirty="0" err="1"/>
              <a:t>скокі</a:t>
            </a:r>
            <a:r>
              <a:rPr lang="ru-RU" dirty="0"/>
              <a:t> (якая заняла другое </a:t>
            </a:r>
            <a:r>
              <a:rPr lang="ru-RU" dirty="0" err="1"/>
              <a:t>месца</a:t>
            </a:r>
            <a:r>
              <a:rPr lang="ru-RU" dirty="0"/>
              <a:t> </a:t>
            </a:r>
            <a:r>
              <a:rPr lang="ru-RU" dirty="0" err="1"/>
              <a:t>чэмпіёнка</a:t>
            </a:r>
            <a:r>
              <a:rPr lang="ru-RU" dirty="0"/>
              <a:t> свету </a:t>
            </a:r>
            <a:r>
              <a:rPr lang="ru-RU" dirty="0" err="1"/>
              <a:t>Сюй</a:t>
            </a:r>
            <a:r>
              <a:rPr lang="ru-RU" dirty="0"/>
              <a:t> </a:t>
            </a:r>
            <a:r>
              <a:rPr lang="ru-RU" dirty="0" err="1"/>
              <a:t>Мэнтао</a:t>
            </a:r>
            <a:r>
              <a:rPr lang="ru-RU" dirty="0"/>
              <a:t> набрала </a:t>
            </a:r>
            <a:r>
              <a:rPr lang="ru-RU" dirty="0" err="1"/>
              <a:t>толькі</a:t>
            </a:r>
            <a:r>
              <a:rPr lang="ru-RU" dirty="0"/>
              <a:t> 83,50 бала),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зрабіла</a:t>
            </a:r>
            <a:r>
              <a:rPr lang="ru-RU" dirty="0"/>
              <a:t> </a:t>
            </a:r>
            <a:r>
              <a:rPr lang="ru-RU" dirty="0" err="1"/>
              <a:t>Цупер</a:t>
            </a:r>
            <a:r>
              <a:rPr lang="ru-RU" dirty="0"/>
              <a:t> </a:t>
            </a:r>
            <a:r>
              <a:rPr lang="ru-RU" dirty="0" err="1"/>
              <a:t>алімпійскай</a:t>
            </a:r>
            <a:r>
              <a:rPr lang="ru-RU" dirty="0"/>
              <a:t> </a:t>
            </a:r>
            <a:r>
              <a:rPr lang="ru-RU" dirty="0" err="1"/>
              <a:t>чэмпіёнкай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err="1"/>
              <a:t>Золата</a:t>
            </a:r>
            <a:r>
              <a:rPr lang="ru-RU" dirty="0"/>
              <a:t> </a:t>
            </a:r>
            <a:r>
              <a:rPr lang="ru-RU" dirty="0" err="1"/>
              <a:t>Цупер</a:t>
            </a:r>
            <a:r>
              <a:rPr lang="ru-RU" dirty="0"/>
              <a:t> стала </a:t>
            </a:r>
            <a:r>
              <a:rPr lang="ru-RU" dirty="0" err="1"/>
              <a:t>чацвёртым</a:t>
            </a:r>
            <a:r>
              <a:rPr lang="ru-RU" dirty="0"/>
              <a:t> для </a:t>
            </a:r>
            <a:r>
              <a:rPr lang="ru-RU" dirty="0" err="1"/>
              <a:t>Беларусі</a:t>
            </a:r>
            <a:r>
              <a:rPr lang="ru-RU" dirty="0"/>
              <a:t> на </a:t>
            </a:r>
            <a:r>
              <a:rPr lang="ru-RU" dirty="0" err="1"/>
              <a:t>зімовых</a:t>
            </a:r>
            <a:r>
              <a:rPr lang="ru-RU" dirty="0"/>
              <a:t> </a:t>
            </a:r>
            <a:r>
              <a:rPr lang="ru-RU" dirty="0" err="1"/>
              <a:t>Алімпійскіх</a:t>
            </a:r>
            <a:r>
              <a:rPr lang="ru-RU" dirty="0"/>
              <a:t> </a:t>
            </a:r>
            <a:r>
              <a:rPr lang="ru-RU" dirty="0" err="1"/>
              <a:t>гульнях</a:t>
            </a:r>
            <a:r>
              <a:rPr lang="ru-RU" dirty="0"/>
              <a:t>, </a:t>
            </a:r>
            <a:r>
              <a:rPr lang="ru-RU" dirty="0" err="1"/>
              <a:t>раней</a:t>
            </a:r>
            <a:r>
              <a:rPr lang="ru-RU" dirty="0"/>
              <a:t> </a:t>
            </a:r>
            <a:r>
              <a:rPr lang="ru-RU" dirty="0" err="1"/>
              <a:t>чэмпіёнамі</a:t>
            </a:r>
            <a:r>
              <a:rPr lang="ru-RU" dirty="0"/>
              <a:t> </a:t>
            </a:r>
            <a:r>
              <a:rPr lang="ru-RU" dirty="0" err="1"/>
              <a:t>рабіліся</a:t>
            </a:r>
            <a:r>
              <a:rPr lang="ru-RU" dirty="0"/>
              <a:t> </a:t>
            </a:r>
            <a:r>
              <a:rPr lang="ru-RU" dirty="0" err="1"/>
              <a:t>фрыстайліст</a:t>
            </a:r>
            <a:r>
              <a:rPr lang="ru-RU" dirty="0"/>
              <a:t> </a:t>
            </a:r>
            <a:r>
              <a:rPr lang="ru-RU" dirty="0" err="1"/>
              <a:t>Аляксей</a:t>
            </a:r>
            <a:r>
              <a:rPr lang="ru-RU" dirty="0"/>
              <a:t> </a:t>
            </a:r>
            <a:r>
              <a:rPr lang="ru-RU" dirty="0" err="1"/>
              <a:t>Грышын</a:t>
            </a:r>
            <a:r>
              <a:rPr lang="ru-RU" dirty="0"/>
              <a:t> і </a:t>
            </a:r>
            <a:r>
              <a:rPr lang="ru-RU" dirty="0" err="1"/>
              <a:t>біятланістка</a:t>
            </a:r>
            <a:r>
              <a:rPr lang="ru-RU" dirty="0"/>
              <a:t> </a:t>
            </a:r>
            <a:r>
              <a:rPr lang="ru-RU" dirty="0" err="1"/>
              <a:t>Дар'я</a:t>
            </a:r>
            <a:r>
              <a:rPr lang="ru-RU" dirty="0"/>
              <a:t> </a:t>
            </a:r>
            <a:r>
              <a:rPr lang="ru-RU" dirty="0" err="1"/>
              <a:t>Домрачава</a:t>
            </a:r>
            <a:r>
              <a:rPr lang="ru-RU" dirty="0"/>
              <a:t> (</a:t>
            </a:r>
            <a:r>
              <a:rPr lang="ru-RU" dirty="0" err="1"/>
              <a:t>двойчы</a:t>
            </a:r>
            <a:r>
              <a:rPr lang="ru-RU" dirty="0"/>
              <a:t>, </a:t>
            </a:r>
            <a:r>
              <a:rPr lang="ru-RU" dirty="0" err="1"/>
              <a:t>прытым</a:t>
            </a:r>
            <a:r>
              <a:rPr lang="ru-RU" dirty="0"/>
              <a:t> </a:t>
            </a:r>
            <a:r>
              <a:rPr lang="ru-RU" dirty="0" err="1"/>
              <a:t>сваё</a:t>
            </a:r>
            <a:r>
              <a:rPr lang="ru-RU" dirty="0"/>
              <a:t> другое </a:t>
            </a:r>
            <a:r>
              <a:rPr lang="ru-RU" dirty="0" err="1"/>
              <a:t>золата</a:t>
            </a:r>
            <a:r>
              <a:rPr lang="ru-RU" dirty="0"/>
              <a:t> </a:t>
            </a:r>
            <a:r>
              <a:rPr lang="ru-RU" dirty="0" err="1"/>
              <a:t>Дар'я</a:t>
            </a:r>
            <a:r>
              <a:rPr lang="ru-RU" dirty="0"/>
              <a:t> </a:t>
            </a:r>
            <a:r>
              <a:rPr lang="ru-RU" dirty="0" err="1"/>
              <a:t>выйграла</a:t>
            </a:r>
            <a:r>
              <a:rPr lang="ru-RU" dirty="0"/>
              <a:t> на </a:t>
            </a:r>
            <a:r>
              <a:rPr lang="ru-RU" dirty="0" err="1"/>
              <a:t>Гульнях</a:t>
            </a:r>
            <a:r>
              <a:rPr lang="ru-RU" dirty="0"/>
              <a:t> у </a:t>
            </a:r>
            <a:r>
              <a:rPr lang="ru-RU" dirty="0" err="1"/>
              <a:t>Сочы</a:t>
            </a:r>
            <a:r>
              <a:rPr lang="ru-RU" dirty="0"/>
              <a:t> </a:t>
            </a:r>
            <a:r>
              <a:rPr lang="ru-RU" dirty="0" err="1"/>
              <a:t>раней</a:t>
            </a:r>
            <a:r>
              <a:rPr lang="ru-RU" dirty="0"/>
              <a:t> у той </a:t>
            </a:r>
            <a:r>
              <a:rPr lang="ru-RU" dirty="0" err="1"/>
              <a:t>жа</a:t>
            </a:r>
            <a:r>
              <a:rPr lang="ru-RU" dirty="0"/>
              <a:t> </a:t>
            </a:r>
            <a:r>
              <a:rPr lang="ru-RU" dirty="0" err="1"/>
              <a:t>дзень</a:t>
            </a:r>
            <a:r>
              <a:rPr lang="ru-RU" dirty="0"/>
              <a:t>, </a:t>
            </a:r>
            <a:r>
              <a:rPr lang="ru-RU" dirty="0" err="1"/>
              <a:t>што</a:t>
            </a:r>
            <a:r>
              <a:rPr lang="ru-RU" dirty="0"/>
              <a:t> і </a:t>
            </a:r>
            <a:r>
              <a:rPr lang="ru-RU" dirty="0" err="1"/>
              <a:t>Цупер</a:t>
            </a:r>
            <a:r>
              <a:rPr lang="ru-RU" dirty="0"/>
              <a:t>, </a:t>
            </a:r>
            <a:r>
              <a:rPr lang="ru-RU" dirty="0" err="1"/>
              <a:t>выступаючы</a:t>
            </a:r>
            <a:r>
              <a:rPr lang="ru-RU" dirty="0"/>
              <a:t> </a:t>
            </a:r>
            <a:r>
              <a:rPr lang="ru-RU" dirty="0" err="1"/>
              <a:t>пад</a:t>
            </a:r>
            <a:r>
              <a:rPr lang="ru-RU" dirty="0"/>
              <a:t> </a:t>
            </a:r>
            <a:r>
              <a:rPr lang="ru-RU" dirty="0" err="1"/>
              <a:t>тым</a:t>
            </a:r>
            <a:r>
              <a:rPr lang="ru-RU" dirty="0"/>
              <a:t> </a:t>
            </a:r>
            <a:r>
              <a:rPr lang="ru-RU" dirty="0" err="1"/>
              <a:t>жа</a:t>
            </a:r>
            <a:r>
              <a:rPr lang="ru-RU" dirty="0"/>
              <a:t> 13-м </a:t>
            </a:r>
            <a:r>
              <a:rPr lang="ru-RU" dirty="0" err="1"/>
              <a:t>нумарам</a:t>
            </a:r>
            <a:r>
              <a:rPr lang="ru-RU" dirty="0"/>
              <a:t>). Медаль </a:t>
            </a:r>
            <a:r>
              <a:rPr lang="ru-RU" dirty="0" err="1"/>
              <a:t>Цупер</a:t>
            </a:r>
            <a:r>
              <a:rPr lang="ru-RU" dirty="0"/>
              <a:t> </a:t>
            </a:r>
            <a:r>
              <a:rPr lang="ru-RU" dirty="0" err="1"/>
              <a:t>стаў</a:t>
            </a:r>
            <a:r>
              <a:rPr lang="ru-RU" dirty="0"/>
              <a:t> </a:t>
            </a:r>
            <a:r>
              <a:rPr lang="ru-RU" dirty="0" err="1"/>
              <a:t>першай</a:t>
            </a:r>
            <a:r>
              <a:rPr lang="ru-RU" dirty="0"/>
              <a:t> для </a:t>
            </a:r>
            <a:r>
              <a:rPr lang="ru-RU" dirty="0" err="1"/>
              <a:t>Беларусі</a:t>
            </a:r>
            <a:r>
              <a:rPr lang="ru-RU" dirty="0"/>
              <a:t> ў </a:t>
            </a:r>
            <a:r>
              <a:rPr lang="ru-RU" dirty="0" err="1"/>
              <a:t>жаночым</a:t>
            </a:r>
            <a:r>
              <a:rPr lang="ru-RU" dirty="0"/>
              <a:t> </a:t>
            </a:r>
            <a:r>
              <a:rPr lang="ru-RU" dirty="0" err="1"/>
              <a:t>фрыстайле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Узнагароды</a:t>
            </a:r>
            <a:r>
              <a:rPr lang="ru-RU" dirty="0"/>
              <a:t>: </a:t>
            </a:r>
            <a:r>
              <a:rPr lang="ru-RU" dirty="0" err="1"/>
              <a:t>Ордэн</a:t>
            </a:r>
            <a:r>
              <a:rPr lang="ru-RU" dirty="0"/>
              <a:t> </a:t>
            </a:r>
            <a:r>
              <a:rPr lang="ru-RU" dirty="0" err="1"/>
              <a:t>Бацькаўшчыны</a:t>
            </a:r>
            <a:r>
              <a:rPr lang="ru-RU" dirty="0"/>
              <a:t> </a:t>
            </a:r>
            <a:r>
              <a:rPr lang="en-US" dirty="0"/>
              <a:t>III </a:t>
            </a:r>
            <a:r>
              <a:rPr lang="ru-RU" dirty="0" err="1"/>
              <a:t>ступені</a:t>
            </a:r>
            <a:r>
              <a:rPr lang="ru-RU" dirty="0"/>
              <a:t> (2014 год).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018055"/>
      </p:ext>
    </p:extLst>
  </p:cSld>
  <p:clrMapOvr>
    <a:masterClrMapping/>
  </p:clrMapOvr>
  <p:transition spd="slow" advClick="0" advTm="766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" y="3122374"/>
            <a:ext cx="4918705" cy="3330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9596" cy="3114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96" y="-34280"/>
            <a:ext cx="4476750" cy="6715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1052957"/>
      </p:ext>
    </p:extLst>
  </p:cSld>
  <p:clrMapOvr>
    <a:masterClrMapping/>
  </p:clrMapOvr>
  <p:transition spd="slow" advClick="0" advTm="45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0" y="3140968"/>
            <a:ext cx="3580518" cy="36769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6" y="-15434"/>
            <a:ext cx="4476750" cy="3012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34" y="3286125"/>
            <a:ext cx="5200650" cy="3571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34" y="-1"/>
            <a:ext cx="4699350" cy="3286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7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7496">
        <p14:honeycomb/>
      </p:transition>
    </mc:Choice>
    <mc:Fallback xmlns="">
      <p:transition spd="slow" advClick="0" advTm="74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1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Олимпийцы 2014 года 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308"/>
            <a:ext cx="3960440" cy="2038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632">
            <a:off x="5579257" y="3614159"/>
            <a:ext cx="3437161" cy="2675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76" y="1052736"/>
            <a:ext cx="3614523" cy="22682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" y="3113491"/>
            <a:ext cx="5595703" cy="3721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6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649">
        <p:blinds dir="vert"/>
      </p:transition>
    </mc:Choice>
    <mc:Fallback xmlns="">
      <p:transition spd="slow" advClick="0" advTm="764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404664"/>
            <a:ext cx="3670034" cy="5976664"/>
          </a:xfrm>
        </p:spPr>
        <p:txBody>
          <a:bodyPr>
            <a:normAutofit fontScale="85000" lnSpcReduction="20000"/>
          </a:bodyPr>
          <a:lstStyle/>
          <a:p>
            <a:r>
              <a:rPr lang="vi-VN" sz="1900" dirty="0">
                <a:solidFill>
                  <a:srgbClr val="FF0000"/>
                </a:solidFill>
              </a:rPr>
              <a:t>Анто́н Сярге́евіч Кушні́р (нар. 13 кастрычніка 1984, Ровенская вобласць, Украінская ССР) — беларускі фрыстайліст, які выступае ў паветранай акрабатыцы. Уладальнік Кубка свету 2009/2010 (выйграў 4 этапы з 6, адзін раз заняў другое месца і адзін раз трэцяе), сярэбраны прызёр агульнага заліку Кубка свету 2007 /2008, пераможца Кубка Еўропы-2004. Першы трэнер — Галіна Пятроўна Досава. З 2002 года жыве і трэніруецца ў Беларусі (у Мінску). Выступае за «Дынама» (Мінск</a:t>
            </a:r>
            <a:r>
              <a:rPr lang="vi-VN" sz="1900" dirty="0" smtClean="0">
                <a:solidFill>
                  <a:srgbClr val="FF0000"/>
                </a:solidFill>
              </a:rPr>
              <a:t>).</a:t>
            </a:r>
            <a:r>
              <a:rPr lang="be-BY" sz="1900" dirty="0" smtClean="0">
                <a:solidFill>
                  <a:srgbClr val="FF0000"/>
                </a:solidFill>
              </a:rPr>
              <a:t> </a:t>
            </a:r>
            <a:r>
              <a:rPr lang="vi-VN" sz="1900" dirty="0" smtClean="0">
                <a:solidFill>
                  <a:srgbClr val="FF0000"/>
                </a:solidFill>
              </a:rPr>
              <a:t>Удзельнік </a:t>
            </a:r>
            <a:r>
              <a:rPr lang="vi-VN" sz="1900" dirty="0">
                <a:solidFill>
                  <a:srgbClr val="FF0000"/>
                </a:solidFill>
              </a:rPr>
              <a:t>Алімпійскіх гульняў 2006 года і 2010 гадоў. На Алімпіядзе-2010 у Ванкуверы, з'яўляючыся адным з галоўных фаварытаў турніру, у кваліфікацыі лідыраваў пасля першага скачку, але ў другім няўдала прызямліўся, у яго адшпілілася лыжа і ў выніку Кушнір паказаў толькі 21-ы вынік у другой спробе, не здолеўшы па суме 2 скачкоў прабіцца ў лік 12 </a:t>
            </a:r>
            <a:r>
              <a:rPr lang="vi-VN" sz="1900" dirty="0" smtClean="0">
                <a:solidFill>
                  <a:srgbClr val="FF0000"/>
                </a:solidFill>
              </a:rPr>
              <a:t>фіналістаў.</a:t>
            </a:r>
            <a:r>
              <a:rPr lang="be-BY" sz="1900" dirty="0" smtClean="0">
                <a:solidFill>
                  <a:srgbClr val="FF0000"/>
                </a:solidFill>
              </a:rPr>
              <a:t> </a:t>
            </a:r>
            <a:r>
              <a:rPr lang="vi-VN" sz="1900" dirty="0" smtClean="0">
                <a:solidFill>
                  <a:srgbClr val="FF0000"/>
                </a:solidFill>
              </a:rPr>
              <a:t>Залаты </a:t>
            </a:r>
            <a:r>
              <a:rPr lang="vi-VN" sz="1900" dirty="0">
                <a:solidFill>
                  <a:srgbClr val="FF0000"/>
                </a:solidFill>
              </a:rPr>
              <a:t>медаль на Алімпіядзе-2014 у Сочы.</a:t>
            </a:r>
          </a:p>
          <a:p>
            <a:endParaRPr lang="ru-RU" dirty="0">
              <a:solidFill>
                <a:srgbClr val="993366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764704"/>
            <a:ext cx="4836270" cy="4836270"/>
          </a:xfrm>
        </p:spPr>
      </p:pic>
    </p:spTree>
    <p:extLst>
      <p:ext uri="{BB962C8B-B14F-4D97-AF65-F5344CB8AC3E}">
        <p14:creationId xmlns:p14="http://schemas.microsoft.com/office/powerpoint/2010/main" val="27946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613">
        <p14:glitter pattern="hexagon"/>
      </p:transition>
    </mc:Choice>
    <mc:Fallback xmlns="">
      <p:transition spd="slow" advClick="0" advTm="36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32040" y="404664"/>
            <a:ext cx="3526018" cy="583264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Андрэй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Мікалаевіч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Арамнаў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 </a:t>
            </a:r>
            <a:r>
              <a:rPr lang="be-BY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красавіка 1988) </a:t>
            </a:r>
            <a:r>
              <a:rPr lang="ru-RU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— </a:t>
            </a:r>
            <a:r>
              <a:rPr lang="ru-RU" dirty="0" err="1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беларускі</a:t>
            </a:r>
            <a:r>
              <a:rPr lang="ru-RU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цяжкаатлет</a:t>
            </a:r>
            <a:r>
              <a:rPr lang="ru-RU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solidFill>
                <a:srgbClr val="99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dirty="0" err="1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Летніх</a:t>
            </a:r>
            <a:r>
              <a:rPr lang="ru-RU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Алімпійскіх</a:t>
            </a:r>
            <a:r>
              <a:rPr lang="ru-RU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гульнях</a:t>
            </a:r>
            <a:r>
              <a:rPr lang="ru-RU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2008 у </a:t>
            </a:r>
            <a:r>
              <a:rPr lang="ru-RU" dirty="0" err="1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Пекіне</a:t>
            </a:r>
            <a:r>
              <a:rPr lang="ru-RU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Арамнаў</a:t>
            </a:r>
            <a:r>
              <a:rPr lang="ru-RU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атрымаў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залаты</a:t>
            </a:r>
            <a:r>
              <a:rPr lang="ru-RU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медаль у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мужчынскай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вагавай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катэгорыі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105 кг,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устанавіў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тры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сусветныя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рэкорды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у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рыўку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(200 кг),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штуршку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(236 кг) і суме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дваябор'я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(436 кг).</a:t>
            </a:r>
          </a:p>
          <a:p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Стаў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пераможцам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нацыянальнага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адкрытага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публічнага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конкурсу "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Трыумф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Героям спорту 2008" у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Беларусі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ў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намінацыі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"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Спартсмен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года",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атрымаўшы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563218 </a:t>
            </a:r>
            <a:r>
              <a:rPr lang="ru-RU" dirty="0" err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галасоў</a:t>
            </a:r>
            <a:r>
              <a:rPr lang="ru-RU" dirty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764704"/>
            <a:ext cx="4457780" cy="5688632"/>
          </a:xfrm>
        </p:spPr>
      </p:pic>
    </p:spTree>
    <p:extLst>
      <p:ext uri="{BB962C8B-B14F-4D97-AF65-F5344CB8AC3E}">
        <p14:creationId xmlns:p14="http://schemas.microsoft.com/office/powerpoint/2010/main" val="15035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356">
        <p14:shred/>
      </p:transition>
    </mc:Choice>
    <mc:Fallback xmlns="">
      <p:transition spd="slow" advClick="0" advTm="43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2" y="620688"/>
            <a:ext cx="4318106" cy="5616624"/>
          </a:xfrm>
        </p:spPr>
        <p:txBody>
          <a:bodyPr>
            <a:normAutofit fontScale="85000" lnSpcReduction="10000"/>
          </a:bodyPr>
          <a:lstStyle/>
          <a:p>
            <a:r>
              <a:rPr lang="ru-RU" sz="1900" dirty="0" err="1">
                <a:solidFill>
                  <a:srgbClr val="FF0000"/>
                </a:solidFill>
              </a:rPr>
              <a:t>Надзея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Мікалаеўна</a:t>
            </a:r>
            <a:r>
              <a:rPr lang="ru-RU" sz="1900" dirty="0">
                <a:solidFill>
                  <a:srgbClr val="FF0000"/>
                </a:solidFill>
              </a:rPr>
              <a:t> Астапчук (нар. 12 </a:t>
            </a:r>
            <a:r>
              <a:rPr lang="ru-RU" sz="1900" dirty="0" err="1">
                <a:solidFill>
                  <a:srgbClr val="FF0000"/>
                </a:solidFill>
              </a:rPr>
              <a:t>кастрычніка</a:t>
            </a:r>
            <a:r>
              <a:rPr lang="ru-RU" sz="1900" dirty="0">
                <a:solidFill>
                  <a:srgbClr val="FF0000"/>
                </a:solidFill>
              </a:rPr>
              <a:t> 1980) – </a:t>
            </a:r>
            <a:r>
              <a:rPr lang="ru-RU" sz="1900" dirty="0" err="1">
                <a:solidFill>
                  <a:srgbClr val="FF0000"/>
                </a:solidFill>
              </a:rPr>
              <a:t>беларуская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легкаатлетка</a:t>
            </a:r>
            <a:r>
              <a:rPr lang="ru-RU" sz="1900" dirty="0">
                <a:solidFill>
                  <a:srgbClr val="FF0000"/>
                </a:solidFill>
              </a:rPr>
              <a:t>.</a:t>
            </a:r>
          </a:p>
          <a:p>
            <a:r>
              <a:rPr lang="ru-RU" sz="1900" dirty="0" smtClean="0">
                <a:solidFill>
                  <a:srgbClr val="FF0000"/>
                </a:solidFill>
              </a:rPr>
              <a:t> </a:t>
            </a:r>
            <a:r>
              <a:rPr lang="ru-RU" sz="1900" dirty="0">
                <a:solidFill>
                  <a:srgbClr val="FF0000"/>
                </a:solidFill>
              </a:rPr>
              <a:t>На </a:t>
            </a:r>
            <a:r>
              <a:rPr lang="ru-RU" sz="1900" dirty="0" err="1">
                <a:solidFill>
                  <a:srgbClr val="FF0000"/>
                </a:solidFill>
              </a:rPr>
              <a:t>Летніх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Алімпійскіх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гульнях</a:t>
            </a:r>
            <a:r>
              <a:rPr lang="ru-RU" sz="1900" dirty="0">
                <a:solidFill>
                  <a:srgbClr val="FF0000"/>
                </a:solidFill>
              </a:rPr>
              <a:t> 2008 у </a:t>
            </a:r>
            <a:r>
              <a:rPr lang="ru-RU" sz="1900" dirty="0" err="1">
                <a:solidFill>
                  <a:srgbClr val="FF0000"/>
                </a:solidFill>
              </a:rPr>
              <a:t>Пекіне</a:t>
            </a:r>
            <a:r>
              <a:rPr lang="ru-RU" sz="1900" dirty="0">
                <a:solidFill>
                  <a:srgbClr val="FF0000"/>
                </a:solidFill>
              </a:rPr>
              <a:t> Астапчук  </a:t>
            </a:r>
            <a:r>
              <a:rPr lang="ru-RU" sz="1900" dirty="0" err="1">
                <a:solidFill>
                  <a:srgbClr val="FF0000"/>
                </a:solidFill>
              </a:rPr>
              <a:t>атрымала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бронзавы</a:t>
            </a:r>
            <a:r>
              <a:rPr lang="ru-RU" sz="1900" dirty="0">
                <a:solidFill>
                  <a:srgbClr val="FF0000"/>
                </a:solidFill>
              </a:rPr>
              <a:t> медаль па </a:t>
            </a:r>
            <a:r>
              <a:rPr lang="ru-RU" sz="1900" dirty="0" err="1">
                <a:solidFill>
                  <a:srgbClr val="FF0000"/>
                </a:solidFill>
              </a:rPr>
              <a:t>кіданні</a:t>
            </a:r>
            <a:r>
              <a:rPr lang="ru-RU" sz="1900" dirty="0">
                <a:solidFill>
                  <a:srgbClr val="FF0000"/>
                </a:solidFill>
              </a:rPr>
              <a:t> ядра </a:t>
            </a:r>
            <a:r>
              <a:rPr lang="ru-RU" sz="1900" dirty="0" err="1">
                <a:solidFill>
                  <a:srgbClr val="FF0000"/>
                </a:solidFill>
              </a:rPr>
              <a:t>сярод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жанчын</a:t>
            </a:r>
            <a:r>
              <a:rPr lang="ru-RU" sz="1900" dirty="0">
                <a:solidFill>
                  <a:srgbClr val="FF0000"/>
                </a:solidFill>
              </a:rPr>
              <a:t>. На </a:t>
            </a:r>
            <a:r>
              <a:rPr lang="ru-RU" sz="1900" dirty="0" err="1">
                <a:solidFill>
                  <a:srgbClr val="FF0000"/>
                </a:solidFill>
              </a:rPr>
              <a:t>Алімпійскіх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гульнях</a:t>
            </a:r>
            <a:r>
              <a:rPr lang="ru-RU" sz="1900" dirty="0">
                <a:solidFill>
                  <a:srgbClr val="FF0000"/>
                </a:solidFill>
              </a:rPr>
              <a:t> 2004 заняла 4-е </a:t>
            </a:r>
            <a:r>
              <a:rPr lang="ru-RU" sz="1900" dirty="0" err="1">
                <a:solidFill>
                  <a:srgbClr val="FF0000"/>
                </a:solidFill>
              </a:rPr>
              <a:t>месца</a:t>
            </a:r>
            <a:r>
              <a:rPr lang="ru-RU" sz="1900" dirty="0">
                <a:solidFill>
                  <a:srgbClr val="FF0000"/>
                </a:solidFill>
              </a:rPr>
              <a:t>. </a:t>
            </a:r>
            <a:r>
              <a:rPr lang="ru-RU" sz="1900" dirty="0" err="1">
                <a:solidFill>
                  <a:srgbClr val="FF0000"/>
                </a:solidFill>
              </a:rPr>
              <a:t>Чэмпіёнка</a:t>
            </a:r>
            <a:r>
              <a:rPr lang="ru-RU" sz="1900" dirty="0">
                <a:solidFill>
                  <a:srgbClr val="FF0000"/>
                </a:solidFill>
              </a:rPr>
              <a:t> свету 2005, 2010. </a:t>
            </a:r>
            <a:r>
              <a:rPr lang="ru-RU" sz="1900" dirty="0" err="1">
                <a:solidFill>
                  <a:srgbClr val="FF0000"/>
                </a:solidFill>
              </a:rPr>
              <a:t>Чэмпіёнка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Еўропы</a:t>
            </a:r>
            <a:r>
              <a:rPr lang="ru-RU" sz="1900" dirty="0">
                <a:solidFill>
                  <a:srgbClr val="FF0000"/>
                </a:solidFill>
              </a:rPr>
              <a:t> 2005, 2010, </a:t>
            </a:r>
            <a:r>
              <a:rPr lang="ru-RU" sz="1900" dirty="0" err="1">
                <a:solidFill>
                  <a:srgbClr val="FF0000"/>
                </a:solidFill>
              </a:rPr>
              <a:t>сярэбраны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прызёр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Чэмпіянату</a:t>
            </a:r>
            <a:r>
              <a:rPr lang="ru-RU" sz="1900" dirty="0">
                <a:solidFill>
                  <a:srgbClr val="FF0000"/>
                </a:solidFill>
              </a:rPr>
              <a:t> Свету 2001, 2003, 2007, 2008, 2011, 2012 і </a:t>
            </a:r>
            <a:r>
              <a:rPr lang="ru-RU" sz="1900" dirty="0" err="1">
                <a:solidFill>
                  <a:srgbClr val="FF0000"/>
                </a:solidFill>
              </a:rPr>
              <a:t>Чэмпіянату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Еўропы</a:t>
            </a:r>
            <a:r>
              <a:rPr lang="ru-RU" sz="1900" dirty="0">
                <a:solidFill>
                  <a:srgbClr val="FF0000"/>
                </a:solidFill>
              </a:rPr>
              <a:t> 2006.</a:t>
            </a:r>
          </a:p>
          <a:p>
            <a:r>
              <a:rPr lang="ru-RU" sz="1900" dirty="0">
                <a:solidFill>
                  <a:srgbClr val="FF0000"/>
                </a:solidFill>
              </a:rPr>
              <a:t>На </a:t>
            </a:r>
            <a:r>
              <a:rPr lang="ru-RU" sz="1900" dirty="0" err="1">
                <a:solidFill>
                  <a:srgbClr val="FF0000"/>
                </a:solidFill>
              </a:rPr>
              <a:t>Алімпійскіх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гульнях</a:t>
            </a:r>
            <a:r>
              <a:rPr lang="ru-RU" sz="1900" dirty="0">
                <a:solidFill>
                  <a:srgbClr val="FF0000"/>
                </a:solidFill>
              </a:rPr>
              <a:t> 2012 г. ў </a:t>
            </a:r>
            <a:r>
              <a:rPr lang="ru-RU" sz="1900" dirty="0" err="1">
                <a:solidFill>
                  <a:srgbClr val="FF0000"/>
                </a:solidFill>
              </a:rPr>
              <a:t>Лондане</a:t>
            </a:r>
            <a:r>
              <a:rPr lang="ru-RU" sz="1900" dirty="0">
                <a:solidFill>
                  <a:srgbClr val="FF0000"/>
                </a:solidFill>
              </a:rPr>
              <a:t> ў </a:t>
            </a:r>
            <a:r>
              <a:rPr lang="ru-RU" sz="1900" dirty="0" err="1">
                <a:solidFill>
                  <a:srgbClr val="FF0000"/>
                </a:solidFill>
              </a:rPr>
              <a:t>штурханні</a:t>
            </a:r>
            <a:r>
              <a:rPr lang="ru-RU" sz="1900" dirty="0">
                <a:solidFill>
                  <a:srgbClr val="FF0000"/>
                </a:solidFill>
              </a:rPr>
              <a:t> ядра </a:t>
            </a:r>
            <a:r>
              <a:rPr lang="ru-RU" sz="1900" dirty="0" err="1">
                <a:solidFill>
                  <a:srgbClr val="FF0000"/>
                </a:solidFill>
              </a:rPr>
              <a:t>паказала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найлепшы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вынік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сярод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усіх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спартсменак</a:t>
            </a:r>
            <a:r>
              <a:rPr lang="ru-RU" sz="1900" dirty="0">
                <a:solidFill>
                  <a:srgbClr val="FF0000"/>
                </a:solidFill>
              </a:rPr>
              <a:t>. </a:t>
            </a:r>
            <a:r>
              <a:rPr lang="ru-RU" sz="1900" dirty="0" err="1">
                <a:solidFill>
                  <a:srgbClr val="FF0000"/>
                </a:solidFill>
              </a:rPr>
              <a:t>Аднак</a:t>
            </a:r>
            <a:r>
              <a:rPr lang="ru-RU" sz="1900" dirty="0">
                <a:solidFill>
                  <a:srgbClr val="FF0000"/>
                </a:solidFill>
              </a:rPr>
              <a:t> у </a:t>
            </a:r>
            <a:r>
              <a:rPr lang="ru-RU" sz="1900" dirty="0" err="1">
                <a:solidFill>
                  <a:srgbClr val="FF0000"/>
                </a:solidFill>
              </a:rPr>
              <a:t>допінг</a:t>
            </a:r>
            <a:r>
              <a:rPr lang="ru-RU" sz="1900" dirty="0">
                <a:solidFill>
                  <a:srgbClr val="FF0000"/>
                </a:solidFill>
              </a:rPr>
              <a:t>-пробах Астапчук (першая была </a:t>
            </a:r>
            <a:r>
              <a:rPr lang="ru-RU" sz="1900" dirty="0" err="1">
                <a:solidFill>
                  <a:srgbClr val="FF0000"/>
                </a:solidFill>
              </a:rPr>
              <a:t>ўзята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напярэдадні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спаборніцтваў</a:t>
            </a:r>
            <a:r>
              <a:rPr lang="ru-RU" sz="1900" dirty="0">
                <a:solidFill>
                  <a:srgbClr val="FF0000"/>
                </a:solidFill>
              </a:rPr>
              <a:t>, другая — </a:t>
            </a:r>
            <a:r>
              <a:rPr lang="ru-RU" sz="1900" dirty="0" err="1">
                <a:solidFill>
                  <a:srgbClr val="FF0000"/>
                </a:solidFill>
              </a:rPr>
              <a:t>адразу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пасля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іх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завяршэння</a:t>
            </a:r>
            <a:r>
              <a:rPr lang="ru-RU" sz="1900" dirty="0">
                <a:solidFill>
                  <a:srgbClr val="FF0000"/>
                </a:solidFill>
              </a:rPr>
              <a:t>) </a:t>
            </a:r>
            <a:r>
              <a:rPr lang="ru-RU" sz="1900" dirty="0" err="1">
                <a:solidFill>
                  <a:srgbClr val="FF0000"/>
                </a:solidFill>
              </a:rPr>
              <a:t>быў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выяўлены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забаронены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прэпарат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метэналон</a:t>
            </a:r>
            <a:r>
              <a:rPr lang="ru-RU" sz="1900" dirty="0">
                <a:solidFill>
                  <a:srgbClr val="FF0000"/>
                </a:solidFill>
              </a:rPr>
              <a:t>. На </a:t>
            </a:r>
            <a:r>
              <a:rPr lang="ru-RU" sz="1900" dirty="0" err="1">
                <a:solidFill>
                  <a:srgbClr val="FF0000"/>
                </a:solidFill>
              </a:rPr>
              <a:t>падставе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станоўчых</a:t>
            </a:r>
            <a:r>
              <a:rPr lang="ru-RU" sz="1900" dirty="0">
                <a:solidFill>
                  <a:srgbClr val="FF0000"/>
                </a:solidFill>
              </a:rPr>
              <a:t> проб па </a:t>
            </a:r>
            <a:r>
              <a:rPr lang="ru-RU" sz="1900" dirty="0" err="1">
                <a:solidFill>
                  <a:srgbClr val="FF0000"/>
                </a:solidFill>
              </a:rPr>
              <a:t>рэкамендацыі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Дысцыплінарнага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камітэта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Выканаўчым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камітэтам</a:t>
            </a:r>
            <a:r>
              <a:rPr lang="ru-RU" sz="1900" dirty="0">
                <a:solidFill>
                  <a:srgbClr val="FF0000"/>
                </a:solidFill>
              </a:rPr>
              <a:t> МАК </a:t>
            </a:r>
            <a:r>
              <a:rPr lang="ru-RU" sz="1900" dirty="0" err="1">
                <a:solidFill>
                  <a:srgbClr val="FF0000"/>
                </a:solidFill>
              </a:rPr>
              <a:t>Надзея</a:t>
            </a:r>
            <a:r>
              <a:rPr lang="ru-RU" sz="1900" dirty="0">
                <a:solidFill>
                  <a:srgbClr val="FF0000"/>
                </a:solidFill>
              </a:rPr>
              <a:t> Астапчук </a:t>
            </a:r>
            <a:r>
              <a:rPr lang="ru-RU" sz="1900" dirty="0" err="1">
                <a:solidFill>
                  <a:srgbClr val="FF0000"/>
                </a:solidFill>
              </a:rPr>
              <a:t>дыскваліфікавана</a:t>
            </a:r>
            <a:r>
              <a:rPr lang="ru-RU" sz="1900" dirty="0">
                <a:solidFill>
                  <a:srgbClr val="FF0000"/>
                </a:solidFill>
              </a:rPr>
              <a:t> ў </a:t>
            </a:r>
            <a:r>
              <a:rPr lang="ru-RU" sz="1900" dirty="0" err="1">
                <a:solidFill>
                  <a:srgbClr val="FF0000"/>
                </a:solidFill>
              </a:rPr>
              <a:t>алімпійскіх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спаборніцтвах</a:t>
            </a:r>
            <a:r>
              <a:rPr lang="ru-RU" sz="1900" dirty="0">
                <a:solidFill>
                  <a:srgbClr val="FF0000"/>
                </a:solidFill>
              </a:rPr>
              <a:t> па </a:t>
            </a:r>
            <a:r>
              <a:rPr lang="ru-RU" sz="1900" dirty="0" err="1">
                <a:solidFill>
                  <a:srgbClr val="FF0000"/>
                </a:solidFill>
              </a:rPr>
              <a:t>штурханні</a:t>
            </a:r>
            <a:r>
              <a:rPr lang="ru-RU" sz="1900" dirty="0">
                <a:solidFill>
                  <a:srgbClr val="FF0000"/>
                </a:solidFill>
              </a:rPr>
              <a:t> ядра, </a:t>
            </a:r>
            <a:r>
              <a:rPr lang="ru-RU" sz="1900" dirty="0" err="1">
                <a:solidFill>
                  <a:srgbClr val="FF0000"/>
                </a:solidFill>
              </a:rPr>
              <a:t>выключана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са</a:t>
            </a:r>
            <a:r>
              <a:rPr lang="ru-RU" sz="1900" dirty="0">
                <a:solidFill>
                  <a:srgbClr val="FF0000"/>
                </a:solidFill>
              </a:rPr>
              <a:t> складу </a:t>
            </a:r>
            <a:r>
              <a:rPr lang="ru-RU" sz="1900" dirty="0" err="1">
                <a:solidFill>
                  <a:srgbClr val="FF0000"/>
                </a:solidFill>
              </a:rPr>
              <a:t>ўдзельнікаў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Алімпіяды</a:t>
            </a:r>
            <a:r>
              <a:rPr lang="ru-RU" sz="1900" dirty="0">
                <a:solidFill>
                  <a:srgbClr val="FF0000"/>
                </a:solidFill>
              </a:rPr>
              <a:t> 2012 года, </a:t>
            </a:r>
            <a:r>
              <a:rPr lang="ru-RU" sz="1900" dirty="0" err="1">
                <a:solidFill>
                  <a:srgbClr val="FF0000"/>
                </a:solidFill>
              </a:rPr>
              <a:t>абавязана</a:t>
            </a:r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err="1">
                <a:solidFill>
                  <a:srgbClr val="FF0000"/>
                </a:solidFill>
              </a:rPr>
              <a:t>вярнуць</a:t>
            </a:r>
            <a:r>
              <a:rPr lang="ru-RU" sz="1900" dirty="0">
                <a:solidFill>
                  <a:srgbClr val="FF0000"/>
                </a:solidFill>
              </a:rPr>
              <a:t> медаль і </a:t>
            </a:r>
            <a:r>
              <a:rPr lang="ru-RU" sz="1900" dirty="0" err="1">
                <a:solidFill>
                  <a:srgbClr val="FF0000"/>
                </a:solidFill>
              </a:rPr>
              <a:t>дыплом</a:t>
            </a:r>
            <a:endParaRPr lang="ru-RU" sz="19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620688"/>
            <a:ext cx="4008824" cy="5544616"/>
          </a:xfrm>
        </p:spPr>
      </p:pic>
    </p:spTree>
    <p:extLst>
      <p:ext uri="{BB962C8B-B14F-4D97-AF65-F5344CB8AC3E}">
        <p14:creationId xmlns:p14="http://schemas.microsoft.com/office/powerpoint/2010/main" val="30716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186">
        <p14:vortex dir="r"/>
      </p:transition>
    </mc:Choice>
    <mc:Fallback xmlns="">
      <p:transition spd="slow" advClick="0" advTm="41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6056" y="332656"/>
            <a:ext cx="3742042" cy="5688632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Аляксандр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Віктаравіч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Багдановіч</a:t>
            </a:r>
            <a:r>
              <a:rPr lang="ru-RU" dirty="0">
                <a:solidFill>
                  <a:srgbClr val="FF0000"/>
                </a:solidFill>
              </a:rPr>
              <a:t> (29 </a:t>
            </a:r>
            <a:r>
              <a:rPr lang="ru-RU" dirty="0" err="1">
                <a:solidFill>
                  <a:srgbClr val="FF0000"/>
                </a:solidFill>
              </a:rPr>
              <a:t>красавіка</a:t>
            </a:r>
            <a:r>
              <a:rPr lang="ru-RU" dirty="0">
                <a:solidFill>
                  <a:srgbClr val="FF0000"/>
                </a:solidFill>
              </a:rPr>
              <a:t> 1982, д. </a:t>
            </a:r>
            <a:r>
              <a:rPr lang="ru-RU" dirty="0" err="1">
                <a:solidFill>
                  <a:srgbClr val="FF0000"/>
                </a:solidFill>
              </a:rPr>
              <a:t>Ялізава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Асіповіцкі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раён</a:t>
            </a:r>
            <a:r>
              <a:rPr lang="ru-RU" dirty="0">
                <a:solidFill>
                  <a:srgbClr val="FF0000"/>
                </a:solidFill>
              </a:rPr>
              <a:t>) — </a:t>
            </a:r>
            <a:r>
              <a:rPr lang="ru-RU" dirty="0" err="1">
                <a:solidFill>
                  <a:srgbClr val="FF0000"/>
                </a:solidFill>
              </a:rPr>
              <a:t>беларускі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вясляр</a:t>
            </a:r>
            <a:r>
              <a:rPr lang="ru-RU" dirty="0">
                <a:solidFill>
                  <a:srgbClr val="FF0000"/>
                </a:solidFill>
              </a:rPr>
              <a:t> на каноэ.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Пачынаў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спартыўную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кар'еру</a:t>
            </a:r>
            <a:r>
              <a:rPr lang="ru-RU" dirty="0">
                <a:solidFill>
                  <a:srgbClr val="FF0000"/>
                </a:solidFill>
              </a:rPr>
              <a:t> ў </a:t>
            </a:r>
            <a:r>
              <a:rPr lang="ru-RU" dirty="0" err="1">
                <a:solidFill>
                  <a:srgbClr val="FF0000"/>
                </a:solidFill>
              </a:rPr>
              <a:t>Бабруйскім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дзяржаўным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вучылішчы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алімпійскага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рэзерву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Алімпійскі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чэмпіён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Алімпіяды</a:t>
            </a:r>
            <a:r>
              <a:rPr lang="ru-RU" dirty="0">
                <a:solidFill>
                  <a:srgbClr val="FF0000"/>
                </a:solidFill>
              </a:rPr>
              <a:t> 2008 года на каноэ-</a:t>
            </a:r>
            <a:r>
              <a:rPr lang="ru-RU" dirty="0" err="1">
                <a:solidFill>
                  <a:srgbClr val="FF0000"/>
                </a:solidFill>
              </a:rPr>
              <a:t>двойцы</a:t>
            </a:r>
            <a:r>
              <a:rPr lang="ru-RU" dirty="0">
                <a:solidFill>
                  <a:srgbClr val="FF0000"/>
                </a:solidFill>
              </a:rPr>
              <a:t> на 1000 </a:t>
            </a:r>
            <a:r>
              <a:rPr lang="ru-RU" dirty="0" err="1">
                <a:solidFill>
                  <a:srgbClr val="FF0000"/>
                </a:solidFill>
              </a:rPr>
              <a:t>метраў</a:t>
            </a:r>
            <a:r>
              <a:rPr lang="ru-RU" dirty="0">
                <a:solidFill>
                  <a:srgbClr val="FF0000"/>
                </a:solidFill>
              </a:rPr>
              <a:t> і 4-й на 500 </a:t>
            </a:r>
            <a:r>
              <a:rPr lang="ru-RU" dirty="0" err="1">
                <a:solidFill>
                  <a:srgbClr val="FF0000"/>
                </a:solidFill>
              </a:rPr>
              <a:t>метраў</a:t>
            </a:r>
            <a:r>
              <a:rPr lang="ru-RU" dirty="0">
                <a:solidFill>
                  <a:srgbClr val="FF0000"/>
                </a:solidFill>
              </a:rPr>
              <a:t> (з </a:t>
            </a:r>
            <a:r>
              <a:rPr lang="ru-RU" dirty="0" err="1">
                <a:solidFill>
                  <a:srgbClr val="FF0000"/>
                </a:solidFill>
              </a:rPr>
              <a:t>братам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Андрэем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Багдановічам</a:t>
            </a:r>
            <a:r>
              <a:rPr lang="ru-RU" dirty="0">
                <a:solidFill>
                  <a:srgbClr val="FF0000"/>
                </a:solidFill>
              </a:rPr>
              <a:t>). На </a:t>
            </a:r>
            <a:r>
              <a:rPr lang="ru-RU" dirty="0" err="1">
                <a:solidFill>
                  <a:srgbClr val="FF0000"/>
                </a:solidFill>
              </a:rPr>
              <a:t>Алімпійскіх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гульнях</a:t>
            </a:r>
            <a:r>
              <a:rPr lang="ru-RU" dirty="0">
                <a:solidFill>
                  <a:srgbClr val="FF0000"/>
                </a:solidFill>
              </a:rPr>
              <a:t> 2004 — 6-е і 10-е </a:t>
            </a:r>
            <a:r>
              <a:rPr lang="ru-RU" dirty="0" err="1">
                <a:solidFill>
                  <a:srgbClr val="FF0000"/>
                </a:solidFill>
              </a:rPr>
              <a:t>месца</a:t>
            </a:r>
            <a:r>
              <a:rPr lang="ru-RU" dirty="0">
                <a:solidFill>
                  <a:srgbClr val="FF0000"/>
                </a:solidFill>
              </a:rPr>
              <a:t> ў </a:t>
            </a:r>
            <a:r>
              <a:rPr lang="ru-RU" dirty="0" err="1">
                <a:solidFill>
                  <a:srgbClr val="FF0000"/>
                </a:solidFill>
              </a:rPr>
              <a:t>двойцы</a:t>
            </a:r>
            <a:r>
              <a:rPr lang="ru-RU" dirty="0">
                <a:solidFill>
                  <a:srgbClr val="FF0000"/>
                </a:solidFill>
              </a:rPr>
              <a:t> на 500 і 1000 м </a:t>
            </a:r>
            <a:r>
              <a:rPr lang="ru-RU" dirty="0" err="1">
                <a:solidFill>
                  <a:srgbClr val="FF0000"/>
                </a:solidFill>
              </a:rPr>
              <a:t>адпаведна</a:t>
            </a:r>
            <a:r>
              <a:rPr lang="ru-RU" dirty="0">
                <a:solidFill>
                  <a:srgbClr val="FF0000"/>
                </a:solidFill>
              </a:rPr>
              <a:t> (з </a:t>
            </a:r>
            <a:r>
              <a:rPr lang="ru-RU" dirty="0" err="1">
                <a:solidFill>
                  <a:srgbClr val="FF0000"/>
                </a:solidFill>
              </a:rPr>
              <a:t>Аляксандрам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Курляндчыкам</a:t>
            </a:r>
            <a:r>
              <a:rPr lang="ru-RU" dirty="0">
                <a:solidFill>
                  <a:srgbClr val="FF0000"/>
                </a:solidFill>
              </a:rPr>
              <a:t>). </a:t>
            </a:r>
            <a:r>
              <a:rPr lang="ru-RU" dirty="0" err="1">
                <a:solidFill>
                  <a:srgbClr val="FF0000"/>
                </a:solidFill>
              </a:rPr>
              <a:t>Пераможца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прызёр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Чэмпіянатаў</a:t>
            </a:r>
            <a:r>
              <a:rPr lang="ru-RU" dirty="0">
                <a:solidFill>
                  <a:srgbClr val="FF0000"/>
                </a:solidFill>
              </a:rPr>
              <a:t> свету і </a:t>
            </a:r>
            <a:r>
              <a:rPr lang="ru-RU" dirty="0" err="1">
                <a:solidFill>
                  <a:srgbClr val="FF0000"/>
                </a:solidFill>
              </a:rPr>
              <a:t>Чэмпіянатаў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Еўропы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Удзельнік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Алімпійскіх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гульняў</a:t>
            </a:r>
            <a:r>
              <a:rPr lang="ru-RU" dirty="0">
                <a:solidFill>
                  <a:srgbClr val="FF0000"/>
                </a:solidFill>
              </a:rPr>
              <a:t> 2012 года ў </a:t>
            </a:r>
            <a:r>
              <a:rPr lang="ru-RU" dirty="0" err="1">
                <a:solidFill>
                  <a:srgbClr val="FF0000"/>
                </a:solidFill>
              </a:rPr>
              <a:t>катэгорыі</a:t>
            </a:r>
            <a:r>
              <a:rPr lang="ru-RU" dirty="0">
                <a:solidFill>
                  <a:srgbClr val="FF0000"/>
                </a:solidFill>
              </a:rPr>
              <a:t> каноэ-двойка </a:t>
            </a:r>
            <a:r>
              <a:rPr lang="ru-RU" dirty="0" err="1">
                <a:solidFill>
                  <a:srgbClr val="FF0000"/>
                </a:solidFill>
              </a:rPr>
              <a:t>дыстанцыя</a:t>
            </a:r>
            <a:r>
              <a:rPr lang="ru-RU" dirty="0">
                <a:solidFill>
                  <a:srgbClr val="FF0000"/>
                </a:solidFill>
              </a:rPr>
              <a:t> 1000 м[1], </a:t>
            </a:r>
            <a:r>
              <a:rPr lang="ru-RU" dirty="0" err="1">
                <a:solidFill>
                  <a:srgbClr val="FF0000"/>
                </a:solidFill>
              </a:rPr>
              <a:t>дзе</a:t>
            </a:r>
            <a:r>
              <a:rPr lang="ru-RU" dirty="0">
                <a:solidFill>
                  <a:srgbClr val="FF0000"/>
                </a:solidFill>
              </a:rPr>
              <a:t> разам з </a:t>
            </a:r>
            <a:r>
              <a:rPr lang="ru-RU" dirty="0" err="1">
                <a:solidFill>
                  <a:srgbClr val="FF0000"/>
                </a:solidFill>
              </a:rPr>
              <a:t>Андрэем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Багдановічам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заваяваў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серабро</a:t>
            </a:r>
            <a:r>
              <a:rPr lang="ru-RU" dirty="0">
                <a:solidFill>
                  <a:srgbClr val="FF0000"/>
                </a:solidFill>
              </a:rPr>
              <a:t>[2].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4826000" cy="6337300"/>
          </a:xfrm>
        </p:spPr>
      </p:pic>
    </p:spTree>
    <p:extLst>
      <p:ext uri="{BB962C8B-B14F-4D97-AF65-F5344CB8AC3E}">
        <p14:creationId xmlns:p14="http://schemas.microsoft.com/office/powerpoint/2010/main" val="2020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523">
        <p14:flip dir="r"/>
      </p:transition>
    </mc:Choice>
    <mc:Fallback xmlns="">
      <p:transition spd="slow" advClick="0" advTm="45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32040" y="332656"/>
            <a:ext cx="3886058" cy="6264696"/>
          </a:xfrm>
        </p:spPr>
        <p:txBody>
          <a:bodyPr>
            <a:noAutofit/>
          </a:bodyPr>
          <a:lstStyle/>
          <a:p>
            <a:r>
              <a:rPr lang="ru-RU" sz="1600" dirty="0" err="1">
                <a:solidFill>
                  <a:srgbClr val="FF0000"/>
                </a:solidFill>
              </a:rPr>
              <a:t>Андрэй</a:t>
            </a:r>
            <a:r>
              <a:rPr lang="ru-RU" sz="1600" dirty="0">
                <a:solidFill>
                  <a:srgbClr val="FF0000"/>
                </a:solidFill>
              </a:rPr>
              <a:t> БАГДАНОВІЧ (15 </a:t>
            </a:r>
            <a:r>
              <a:rPr lang="ru-RU" sz="1600" dirty="0" err="1">
                <a:solidFill>
                  <a:srgbClr val="FF0000"/>
                </a:solidFill>
              </a:rPr>
              <a:t>кастрычніка</a:t>
            </a:r>
            <a:r>
              <a:rPr lang="ru-RU" sz="1600" dirty="0">
                <a:solidFill>
                  <a:srgbClr val="FF0000"/>
                </a:solidFill>
              </a:rPr>
              <a:t> 1987, в. </a:t>
            </a:r>
            <a:r>
              <a:rPr lang="ru-RU" sz="1600" dirty="0" err="1">
                <a:solidFill>
                  <a:srgbClr val="FF0000"/>
                </a:solidFill>
              </a:rPr>
              <a:t>Ялізава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ru-RU" sz="1600" dirty="0" err="1">
                <a:solidFill>
                  <a:srgbClr val="FF0000"/>
                </a:solidFill>
              </a:rPr>
              <a:t>Магілёўская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вобласць</a:t>
            </a:r>
            <a:r>
              <a:rPr lang="ru-RU" sz="1600" dirty="0">
                <a:solidFill>
                  <a:srgbClr val="FF0000"/>
                </a:solidFill>
              </a:rPr>
              <a:t>, Беларусь) — </a:t>
            </a:r>
            <a:r>
              <a:rPr lang="ru-RU" sz="1600" dirty="0" err="1">
                <a:solidFill>
                  <a:srgbClr val="FF0000"/>
                </a:solidFill>
              </a:rPr>
              <a:t>беларускі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вясляр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ru-RU" sz="1600" dirty="0" err="1">
                <a:solidFill>
                  <a:srgbClr val="FF0000"/>
                </a:solidFill>
              </a:rPr>
              <a:t>алімпійскі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чэмпіён</a:t>
            </a:r>
            <a:r>
              <a:rPr lang="ru-RU" sz="1600" dirty="0" smtClean="0">
                <a:solidFill>
                  <a:srgbClr val="FF0000"/>
                </a:solidFill>
              </a:rPr>
              <a:t>. На </a:t>
            </a:r>
            <a:r>
              <a:rPr lang="ru-RU" sz="1600" dirty="0" err="1">
                <a:solidFill>
                  <a:srgbClr val="FF0000"/>
                </a:solidFill>
              </a:rPr>
              <a:t>першынстве</a:t>
            </a:r>
            <a:r>
              <a:rPr lang="ru-RU" sz="1600" dirty="0">
                <a:solidFill>
                  <a:srgbClr val="FF0000"/>
                </a:solidFill>
              </a:rPr>
              <a:t> свету па </a:t>
            </a:r>
            <a:r>
              <a:rPr lang="ru-RU" sz="1600" dirty="0" err="1">
                <a:solidFill>
                  <a:srgbClr val="FF0000"/>
                </a:solidFill>
              </a:rPr>
              <a:t>веславанні</a:t>
            </a:r>
            <a:r>
              <a:rPr lang="ru-RU" sz="1600" dirty="0">
                <a:solidFill>
                  <a:srgbClr val="FF0000"/>
                </a:solidFill>
              </a:rPr>
              <a:t> ў 2006 </a:t>
            </a:r>
            <a:r>
              <a:rPr lang="ru-RU" sz="1600" dirty="0" err="1">
                <a:solidFill>
                  <a:srgbClr val="FF0000"/>
                </a:solidFill>
              </a:rPr>
              <a:t>годзе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атрымаў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бронзавы</a:t>
            </a:r>
            <a:r>
              <a:rPr lang="ru-RU" sz="1600" dirty="0">
                <a:solidFill>
                  <a:srgbClr val="FF0000"/>
                </a:solidFill>
              </a:rPr>
              <a:t> медаль у </a:t>
            </a:r>
            <a:r>
              <a:rPr lang="ru-RU" sz="1600" dirty="0" err="1">
                <a:solidFill>
                  <a:srgbClr val="FF0000"/>
                </a:solidFill>
              </a:rPr>
              <a:t>спаборніцтве</a:t>
            </a:r>
            <a:r>
              <a:rPr lang="ru-RU" sz="1600" dirty="0">
                <a:solidFill>
                  <a:srgbClr val="FF0000"/>
                </a:solidFill>
              </a:rPr>
              <a:t> на </a:t>
            </a:r>
            <a:r>
              <a:rPr lang="ru-RU" sz="1600" dirty="0" err="1">
                <a:solidFill>
                  <a:srgbClr val="FF0000"/>
                </a:solidFill>
              </a:rPr>
              <a:t>кіламетровай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дыстанцыі</a:t>
            </a:r>
            <a:r>
              <a:rPr lang="ru-RU" sz="1600" dirty="0">
                <a:solidFill>
                  <a:srgbClr val="FF0000"/>
                </a:solidFill>
              </a:rPr>
              <a:t> ў каноэ ў </a:t>
            </a:r>
            <a:r>
              <a:rPr lang="ru-RU" sz="1600" dirty="0" err="1">
                <a:solidFill>
                  <a:srgbClr val="FF0000"/>
                </a:solidFill>
              </a:rPr>
              <a:t>складзе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чацвёркі</a:t>
            </a:r>
            <a:r>
              <a:rPr lang="ru-RU" sz="1600" dirty="0">
                <a:solidFill>
                  <a:srgbClr val="FF0000"/>
                </a:solidFill>
              </a:rPr>
              <a:t>[1].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На </a:t>
            </a:r>
            <a:r>
              <a:rPr lang="ru-RU" sz="1600" dirty="0" err="1">
                <a:solidFill>
                  <a:srgbClr val="FF0000"/>
                </a:solidFill>
              </a:rPr>
              <a:t>Летніх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Алімпійскіх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гульнях</a:t>
            </a:r>
            <a:r>
              <a:rPr lang="ru-RU" sz="1600" dirty="0">
                <a:solidFill>
                  <a:srgbClr val="FF0000"/>
                </a:solidFill>
              </a:rPr>
              <a:t> 2008 у </a:t>
            </a:r>
            <a:r>
              <a:rPr lang="ru-RU" sz="1600" dirty="0" err="1">
                <a:solidFill>
                  <a:srgbClr val="FF0000"/>
                </a:solidFill>
              </a:rPr>
              <a:t>Пекіне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спадар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Багдановіч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атрымаў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залаты</a:t>
            </a:r>
            <a:r>
              <a:rPr lang="ru-RU" sz="1600" dirty="0">
                <a:solidFill>
                  <a:srgbClr val="FF0000"/>
                </a:solidFill>
              </a:rPr>
              <a:t> медаль у </a:t>
            </a:r>
            <a:r>
              <a:rPr lang="ru-RU" sz="1600" dirty="0" err="1">
                <a:solidFill>
                  <a:srgbClr val="FF0000"/>
                </a:solidFill>
              </a:rPr>
              <a:t>дыстанцыі</a:t>
            </a:r>
            <a:r>
              <a:rPr lang="ru-RU" sz="1600" dirty="0">
                <a:solidFill>
                  <a:srgbClr val="FF0000"/>
                </a:solidFill>
              </a:rPr>
              <a:t> 1000 м у каноэ </a:t>
            </a:r>
            <a:r>
              <a:rPr lang="ru-RU" sz="1600" dirty="0" err="1">
                <a:solidFill>
                  <a:srgbClr val="FF0000"/>
                </a:solidFill>
              </a:rPr>
              <a:t>сярод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мужчын</a:t>
            </a:r>
            <a:r>
              <a:rPr lang="ru-RU" sz="1600" dirty="0">
                <a:solidFill>
                  <a:srgbClr val="FF0000"/>
                </a:solidFill>
              </a:rPr>
              <a:t> у пары з </a:t>
            </a:r>
            <a:r>
              <a:rPr lang="ru-RU" sz="1600" dirty="0" err="1">
                <a:solidFill>
                  <a:srgbClr val="FF0000"/>
                </a:solidFill>
              </a:rPr>
              <a:t>братам</a:t>
            </a:r>
            <a:r>
              <a:rPr lang="ru-RU" sz="1600" dirty="0">
                <a:solidFill>
                  <a:srgbClr val="FF0000"/>
                </a:solidFill>
              </a:rPr>
              <a:t>[2] </a:t>
            </a:r>
            <a:r>
              <a:rPr lang="ru-RU" sz="1600" dirty="0" err="1">
                <a:solidFill>
                  <a:srgbClr val="FF0000"/>
                </a:solidFill>
              </a:rPr>
              <a:t>Аляксандрам</a:t>
            </a:r>
            <a:r>
              <a:rPr lang="ru-RU" sz="1600" dirty="0">
                <a:solidFill>
                  <a:srgbClr val="FF0000"/>
                </a:solidFill>
              </a:rPr>
              <a:t>. За </a:t>
            </a:r>
            <a:r>
              <a:rPr lang="ru-RU" sz="1600" dirty="0" err="1">
                <a:solidFill>
                  <a:srgbClr val="FF0000"/>
                </a:solidFill>
              </a:rPr>
              <a:t>спартыўны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поспех</a:t>
            </a:r>
            <a:r>
              <a:rPr lang="ru-RU" sz="1600" dirty="0">
                <a:solidFill>
                  <a:srgbClr val="FF0000"/>
                </a:solidFill>
              </a:rPr>
              <a:t> 20 </a:t>
            </a:r>
            <a:r>
              <a:rPr lang="ru-RU" sz="1600" dirty="0" err="1">
                <a:solidFill>
                  <a:srgbClr val="FF0000"/>
                </a:solidFill>
              </a:rPr>
              <a:t>лютага</a:t>
            </a:r>
            <a:r>
              <a:rPr lang="ru-RU" sz="1600" dirty="0">
                <a:solidFill>
                  <a:srgbClr val="FF0000"/>
                </a:solidFill>
              </a:rPr>
              <a:t> 2009 года </a:t>
            </a:r>
            <a:r>
              <a:rPr lang="ru-RU" sz="1600" dirty="0" err="1">
                <a:solidFill>
                  <a:srgbClr val="FF0000"/>
                </a:solidFill>
              </a:rPr>
              <a:t>старшыня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Магілёўскага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абласнога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выканаўчага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камітэту</a:t>
            </a:r>
            <a:r>
              <a:rPr lang="ru-RU" sz="1600" dirty="0">
                <a:solidFill>
                  <a:srgbClr val="FF0000"/>
                </a:solidFill>
              </a:rPr>
              <a:t> Пётр </a:t>
            </a:r>
            <a:r>
              <a:rPr lang="ru-RU" sz="1600" dirty="0" err="1">
                <a:solidFill>
                  <a:srgbClr val="FF0000"/>
                </a:solidFill>
              </a:rPr>
              <a:t>Руднік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ушанаваў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яго</a:t>
            </a:r>
            <a:r>
              <a:rPr lang="ru-RU" sz="1600" dirty="0">
                <a:solidFill>
                  <a:srgbClr val="FF0000"/>
                </a:solidFill>
              </a:rPr>
              <a:t> разам з </a:t>
            </a:r>
            <a:r>
              <a:rPr lang="ru-RU" sz="1600" dirty="0" err="1">
                <a:solidFill>
                  <a:srgbClr val="FF0000"/>
                </a:solidFill>
              </a:rPr>
              <a:t>братам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прэміямі</a:t>
            </a:r>
            <a:r>
              <a:rPr lang="ru-RU" sz="1600" dirty="0">
                <a:solidFill>
                  <a:srgbClr val="FF0000"/>
                </a:solidFill>
              </a:rPr>
              <a:t> «</a:t>
            </a:r>
            <a:r>
              <a:rPr lang="ru-RU" sz="1600" dirty="0" err="1">
                <a:solidFill>
                  <a:srgbClr val="FF0000"/>
                </a:solidFill>
              </a:rPr>
              <a:t>Чалавек</a:t>
            </a:r>
            <a:r>
              <a:rPr lang="ru-RU" sz="1600" dirty="0">
                <a:solidFill>
                  <a:srgbClr val="FF0000"/>
                </a:solidFill>
              </a:rPr>
              <a:t> года» за 2008 год </a:t>
            </a:r>
            <a:r>
              <a:rPr lang="ru-RU" sz="1600" dirty="0" err="1">
                <a:solidFill>
                  <a:srgbClr val="FF0000"/>
                </a:solidFill>
              </a:rPr>
              <a:t>памерам</a:t>
            </a:r>
            <a:r>
              <a:rPr lang="ru-RU" sz="1600" dirty="0">
                <a:solidFill>
                  <a:srgbClr val="FF0000"/>
                </a:solidFill>
              </a:rPr>
              <a:t> у 100 </a:t>
            </a:r>
            <a:r>
              <a:rPr lang="ru-RU" sz="1600" dirty="0" err="1">
                <a:solidFill>
                  <a:srgbClr val="FF0000"/>
                </a:solidFill>
              </a:rPr>
              <a:t>базавых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велічыняў</a:t>
            </a:r>
            <a:r>
              <a:rPr lang="ru-RU" sz="1600" dirty="0">
                <a:solidFill>
                  <a:srgbClr val="FF0000"/>
                </a:solidFill>
              </a:rPr>
              <a:t> (3,5 </a:t>
            </a:r>
            <a:r>
              <a:rPr lang="ru-RU" sz="1600" dirty="0" err="1">
                <a:solidFill>
                  <a:srgbClr val="FF0000"/>
                </a:solidFill>
              </a:rPr>
              <a:t>мільёны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рублёў</a:t>
            </a:r>
            <a:r>
              <a:rPr lang="ru-RU" sz="1600" dirty="0">
                <a:solidFill>
                  <a:srgbClr val="FF0000"/>
                </a:solidFill>
              </a:rPr>
              <a:t> = $1237)[3]. 27 </a:t>
            </a:r>
            <a:r>
              <a:rPr lang="ru-RU" sz="1600" dirty="0" err="1">
                <a:solidFill>
                  <a:srgbClr val="FF0000"/>
                </a:solidFill>
              </a:rPr>
              <a:t>лютага</a:t>
            </a:r>
            <a:r>
              <a:rPr lang="ru-RU" sz="1600" dirty="0">
                <a:solidFill>
                  <a:srgbClr val="FF0000"/>
                </a:solidFill>
              </a:rPr>
              <a:t> 2009 года ў </a:t>
            </a:r>
            <a:r>
              <a:rPr lang="ru-RU" sz="1600" dirty="0" err="1">
                <a:solidFill>
                  <a:srgbClr val="FF0000"/>
                </a:solidFill>
              </a:rPr>
              <a:t>якасці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дзяржаўнай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узнагароды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Андрэй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Багдановіч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атрымаў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трохпакаёвую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кватэру</a:t>
            </a:r>
            <a:r>
              <a:rPr lang="ru-RU" sz="1600" dirty="0">
                <a:solidFill>
                  <a:srgbClr val="FF0000"/>
                </a:solidFill>
              </a:rPr>
              <a:t> ў </a:t>
            </a:r>
            <a:r>
              <a:rPr lang="ru-RU" sz="1600" dirty="0" err="1">
                <a:solidFill>
                  <a:srgbClr val="FF0000"/>
                </a:solidFill>
              </a:rPr>
              <a:t>Мінску</a:t>
            </a:r>
            <a:r>
              <a:rPr lang="ru-RU" sz="1600" dirty="0">
                <a:solidFill>
                  <a:srgbClr val="FF0000"/>
                </a:solidFill>
              </a:rPr>
              <a:t> па </a:t>
            </a:r>
            <a:r>
              <a:rPr lang="ru-RU" sz="1600" dirty="0" err="1">
                <a:solidFill>
                  <a:srgbClr val="FF0000"/>
                </a:solidFill>
              </a:rPr>
              <a:t>вуліцы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Іосіфа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Жыновіча</a:t>
            </a:r>
            <a:r>
              <a:rPr lang="ru-RU" sz="1600" dirty="0">
                <a:solidFill>
                  <a:srgbClr val="FF0000"/>
                </a:solidFill>
              </a:rPr>
              <a:t>[4]. </a:t>
            </a:r>
            <a:r>
              <a:rPr lang="ru-RU" sz="1600" dirty="0" err="1">
                <a:solidFill>
                  <a:srgbClr val="FF0000"/>
                </a:solidFill>
              </a:rPr>
              <a:t>Навучаецца</a:t>
            </a:r>
            <a:r>
              <a:rPr lang="ru-RU" sz="1600" dirty="0">
                <a:solidFill>
                  <a:srgbClr val="FF0000"/>
                </a:solidFill>
              </a:rPr>
              <a:t> ў </a:t>
            </a:r>
            <a:r>
              <a:rPr lang="ru-RU" sz="1600" dirty="0" err="1">
                <a:solidFill>
                  <a:srgbClr val="FF0000"/>
                </a:solidFill>
              </a:rPr>
              <a:t>Бабруйскай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дзяржаўнай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вучэльні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алімпійскага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рэзерва</a:t>
            </a:r>
            <a:r>
              <a:rPr lang="ru-RU" sz="1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32656"/>
            <a:ext cx="4535487" cy="6192838"/>
          </a:xfrm>
        </p:spPr>
      </p:pic>
    </p:spTree>
    <p:extLst>
      <p:ext uri="{BB962C8B-B14F-4D97-AF65-F5344CB8AC3E}">
        <p14:creationId xmlns:p14="http://schemas.microsoft.com/office/powerpoint/2010/main" val="5321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736">
        <p14:gallery dir="l"/>
      </p:transition>
    </mc:Choice>
    <mc:Fallback xmlns="">
      <p:transition spd="slow" advClick="0" advTm="47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4048" y="404664"/>
            <a:ext cx="3814050" cy="5904656"/>
          </a:xfrm>
        </p:spPr>
        <p:txBody>
          <a:bodyPr>
            <a:normAutofit fontScale="85000" lnSpcReduction="10000"/>
          </a:bodyPr>
          <a:lstStyle/>
          <a:p>
            <a:r>
              <a:rPr lang="vi-VN" sz="1900" dirty="0">
                <a:solidFill>
                  <a:srgbClr val="FF0000"/>
                </a:solidFill>
              </a:rPr>
              <a:t>Аляксей Генадзевіч Гры́шын (18 чэрвеня 1979, Мінск) — беларускі фрыстайліст. Заслужаны майстар спорту РБ (2001).</a:t>
            </a:r>
          </a:p>
          <a:p>
            <a:r>
              <a:rPr lang="vi-VN" sz="1900" dirty="0">
                <a:solidFill>
                  <a:srgbClr val="FF0000"/>
                </a:solidFill>
              </a:rPr>
              <a:t>25 лютага 2010 Аляксей Грышын заваяваў першы залаты медаль у гісторыі Беларусі на </a:t>
            </a:r>
            <a:r>
              <a:rPr lang="en-US" sz="1900" dirty="0">
                <a:solidFill>
                  <a:srgbClr val="FF0000"/>
                </a:solidFill>
              </a:rPr>
              <a:t>XXI </a:t>
            </a:r>
            <a:r>
              <a:rPr lang="vi-VN" sz="1900" dirty="0">
                <a:solidFill>
                  <a:srgbClr val="FF0000"/>
                </a:solidFill>
              </a:rPr>
              <a:t>Зімовых Алімпійскіх Гульнях[1]. Гэта была яго другая алімпійская ўзнагарода — да гэтага ён быў бронзавым прызёрам Алімпіяды 2002 у Солт-Лэйк-Сіці. У Турыне 2006 Аляксей Грышын заняў чацвёртае месца, а ў Нагана 1998 быў восьмы. Акрамя гэтых дасягненняў у яго актыве ёсць і ўзнагароды чэмпіянатаў свету: у 2001 годзе ён выйграў сусветнае першынство, у 2003 быў сярэбраным прызёрам, а ў 2005 годзе стаў уладальнікам бронзы. Акрамя таго, ён не раз станавіўся пераможцам і прызёрам на этапах Кубка свету.</a:t>
            </a:r>
          </a:p>
          <a:p>
            <a:r>
              <a:rPr lang="vi-VN" sz="1900" dirty="0">
                <a:solidFill>
                  <a:srgbClr val="FF0000"/>
                </a:solidFill>
              </a:rPr>
              <a:t>Лепшы спартсмен Беларусі 2010 года па выніках апытання газеты «Спортивная панорама», а таксама па версіі агенцтва БелеПАН.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4681537" cy="5976937"/>
          </a:xfrm>
        </p:spPr>
      </p:pic>
    </p:spTree>
    <p:extLst>
      <p:ext uri="{BB962C8B-B14F-4D97-AF65-F5344CB8AC3E}">
        <p14:creationId xmlns:p14="http://schemas.microsoft.com/office/powerpoint/2010/main" val="42289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705">
        <p:blinds dir="vert"/>
      </p:transition>
    </mc:Choice>
    <mc:Fallback xmlns="">
      <p:transition spd="slow" advClick="0" advTm="470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1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1.3|1.2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1.2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.6|1.5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6|0.7|0.4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9|0.7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1.2|2.1|0.8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0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FA2088-1D5B-432C-BCA2-552AA1704AC6}"/>
</file>

<file path=customXml/itemProps2.xml><?xml version="1.0" encoding="utf-8"?>
<ds:datastoreItem xmlns:ds="http://schemas.openxmlformats.org/officeDocument/2006/customXml" ds:itemID="{31468232-9AF5-42D7-B014-0DF78EBF1F68}"/>
</file>

<file path=customXml/itemProps3.xml><?xml version="1.0" encoding="utf-8"?>
<ds:datastoreItem xmlns:ds="http://schemas.openxmlformats.org/officeDocument/2006/customXml" ds:itemID="{82313BAD-5F28-43CD-B69E-5CFED6421B3A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152</TotalTime>
  <Words>2118</Words>
  <Application>Microsoft Office PowerPoint</Application>
  <PresentationFormat>Экран (4:3)</PresentationFormat>
  <Paragraphs>100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36</vt:i4>
      </vt:variant>
    </vt:vector>
  </HeadingPairs>
  <TitlesOfParts>
    <vt:vector size="54" baseType="lpstr">
      <vt:lpstr>Волна</vt:lpstr>
      <vt:lpstr>Перспектива</vt:lpstr>
      <vt:lpstr>3_Перспектива</vt:lpstr>
      <vt:lpstr>7_Перспектива</vt:lpstr>
      <vt:lpstr>11_Перспектива</vt:lpstr>
      <vt:lpstr>13_Перспектива</vt:lpstr>
      <vt:lpstr>15_Перспектива</vt:lpstr>
      <vt:lpstr>16_Перспектива</vt:lpstr>
      <vt:lpstr>17_Перспектива</vt:lpstr>
      <vt:lpstr>8_Перспектива</vt:lpstr>
      <vt:lpstr>1_Перспектива</vt:lpstr>
      <vt:lpstr>2_Перспектива</vt:lpstr>
      <vt:lpstr>4_Перспектива</vt:lpstr>
      <vt:lpstr>5_Перспектива</vt:lpstr>
      <vt:lpstr>6_Перспектива</vt:lpstr>
      <vt:lpstr>9_Перспектива</vt:lpstr>
      <vt:lpstr>10_Перспектива</vt:lpstr>
      <vt:lpstr>12_Перспектива</vt:lpstr>
      <vt:lpstr> Беларускія алімпійцы</vt:lpstr>
      <vt:lpstr>Беларусь і Алімпійскія гульні Ў Беларусі фізічнай культуры і спорту надаецца велізарная ўвага. Гэта пацвярджаюць высокія дасягненні ў спорце і наяўнасць спартовых збудаванняў сусветнага класа. Беларусь можа ганарыцца сваёй гісторыяй удзелу ў Алімпійскіх гульнях. 69 беларусаў сталі алімпійскімі чэмпіёнамі. Упершыню беларусы ўзялі ўдзел у Алімпійскіх гульнях у 1952 годзе ў Хельсінкі ў складзе зборнай СССР.Як незалежную дзяржаву Беларусь брала ўдзел у зімовых Алімпійскіх гульнях у Лілехамеры ў 1994 годзе і заваявала два срэбныя медалі.На Алімпійскіх гульнях у Пекіне ў 2008 годзе Беларусь заваявала 19 медалёў, у т.л. 4 залатыя і 5 срэбных. Найболей паспяхова беларуская каманда выступіла ў лёгкай і цяжкай атлетыцы, веславанні на каноэ і заняла 16-е месца па колькасці заваяваных медалёў. Таксама беларусы ўвайшлі ў лік чэмпіёнаў і прызёраў зімовых Алімпійскіх гульняў у Ванкуверы ў 2010 годзе, заваяваўшы 1 залаты медаль у фрыстайле, срэбную і бронзавую медалі ў біятлоне.На летніх Алімпійскіх Гульнях-2012 у Лондане беларускія спартоўцы заваявалі 12 медалёў, у т.л. 2 залатыя і 5 срэбныя. У медальным заліку Алімпіяды Беларусь заняла 26 месца.На зімовай Алімпіядзе-2014 у Сочы беларускія спартоўцы заваявалі 6 медалёў (5 залатых і 1 бронзавая), забяспечыўшы Беларусі рэкорднае ў суверэннай гісторыі – 8-е месца ў агульнакамандным медальным заліку. </vt:lpstr>
      <vt:lpstr>У Беларусі тры буйных цэнтра алімпійскай рыхтоўлі: у Зграйках, Раўбічах і Ратамцы. Многія знакамітыя алімпійцы родам з Беларусі. Ў Беларусі таксама моцная паралімпійская каманда. На Паралімпійскіх гульнях у Пекіне ў 2008 годзе Беларусь заваявала 13 медалёў, у т.л. 5 залатых. На Х зімовай Паралімпіядзе ў Канадзе ў 2010 годзе беларускія спартоўцы заваявалі 9 медалёў (2 залатыя, 7 бронзавых узнагарод). У медальным заліку Паралімпіяды Беларусь заняла 9-е месца, па агульнай колькасці прызавых месцаў паўтарыўшы рэкордны вынік Турына-2006 (1 залатая, 6 срэбных, 2 бронзавыя медалі).На XIV летняй Паралімпіядзе беларуская каманда з 10 узнагародамі (5 залатых, 2 срэбныя, 3 бронзавыя) заняла 25-е месца ў выніковым медальным заліку. З 10 узнагарод беларускай каманды на Паралімпійскіх гульнях-2012 у Лондане 6 заваяваў плывун Ігар Бокий у катэгорыях S13 і SM13.На зімовых Паралімпійскіх гульнях-2014 у Сочы нацыянальная зборная з 3 бронзавымі ўзнагародамі заняла 18-месца. Беларускія паралімпійцы Васіль Шаптебой і Ядвіга Хуткабагатая сталі бронзавымі прызёрамі ў біятлоне і лыжных ганках.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Асноўныя дасягненні Макарова І.В. </vt:lpstr>
      <vt:lpstr>Мартынаў Сяргей Анатолевіч</vt:lpstr>
      <vt:lpstr> </vt:lpstr>
      <vt:lpstr>Махнёў Вадиім Генадзевіч</vt:lpstr>
      <vt:lpstr>Презентация PowerPoint</vt:lpstr>
      <vt:lpstr>Менькова Аксана Ўладзіміраўна</vt:lpstr>
      <vt:lpstr>Презентация PowerPoint</vt:lpstr>
      <vt:lpstr>Петрушэнка Раман Іванавіч</vt:lpstr>
      <vt:lpstr>Презентация PowerPoint</vt:lpstr>
      <vt:lpstr>Провалінская-Карольчык Яніна Діславаўна</vt:lpstr>
      <vt:lpstr>Презентация PowerPoint</vt:lpstr>
      <vt:lpstr>Цупер Ала Пятроўна </vt:lpstr>
      <vt:lpstr>Презентация PowerPoint</vt:lpstr>
      <vt:lpstr>Презентация PowerPoint</vt:lpstr>
      <vt:lpstr>Олимпийцы 2014 года 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Катька</dc:creator>
  <cp:lastModifiedBy>Dmitry Tarasov</cp:lastModifiedBy>
  <cp:revision>22</cp:revision>
  <dcterms:created xsi:type="dcterms:W3CDTF">2014-04-11T09:46:38Z</dcterms:created>
  <dcterms:modified xsi:type="dcterms:W3CDTF">2016-05-23T11:18:58Z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