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2" r:id="rId3"/>
    <p:sldId id="257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F33B-7BB0-4D49-8381-D2423EEBBF2C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506C7-CA96-4F25-BDCA-1486022F7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49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506C7-CA96-4F25-BDCA-1486022F712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18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AAF-08FD-43E2-A178-FDDC33860E91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272-8238-4404-B283-16B9912A68B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AAF-08FD-43E2-A178-FDDC33860E91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272-8238-4404-B283-16B9912A6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AAF-08FD-43E2-A178-FDDC33860E91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272-8238-4404-B283-16B9912A6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AAF-08FD-43E2-A178-FDDC33860E91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272-8238-4404-B283-16B9912A68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AAF-08FD-43E2-A178-FDDC33860E91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272-8238-4404-B283-16B9912A6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AAF-08FD-43E2-A178-FDDC33860E91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272-8238-4404-B283-16B9912A68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AAF-08FD-43E2-A178-FDDC33860E91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272-8238-4404-B283-16B9912A68B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AAF-08FD-43E2-A178-FDDC33860E91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272-8238-4404-B283-16B9912A6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AAF-08FD-43E2-A178-FDDC33860E91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272-8238-4404-B283-16B9912A6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AAF-08FD-43E2-A178-FDDC33860E91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272-8238-4404-B283-16B9912A6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AAF-08FD-43E2-A178-FDDC33860E91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272-8238-4404-B283-16B9912A68B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BBEAAF-08FD-43E2-A178-FDDC33860E91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535272-8238-4404-B283-16B9912A68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08720"/>
            <a:ext cx="5760640" cy="2520280"/>
          </a:xfrm>
        </p:spPr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en-US" sz="7200" b="1" i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7200" b="1" i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кава</a:t>
            </a:r>
            <a:r>
              <a:rPr lang="ru-RU" sz="72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b="1" i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ведаць</a:t>
            </a:r>
            <a:r>
              <a:rPr lang="ru-RU" sz="72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72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795" y="3789040"/>
            <a:ext cx="3884900" cy="25922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572000" y="260648"/>
            <a:ext cx="4124668" cy="290628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30479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8144" y="1700808"/>
            <a:ext cx="2430270" cy="32403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512" y="332656"/>
            <a:ext cx="5040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err="1" smtClean="0"/>
              <a:t>Колькі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існуе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відаў</a:t>
            </a:r>
            <a:r>
              <a:rPr lang="ru-RU" sz="2800" b="1" i="1" dirty="0" smtClean="0"/>
              <a:t> на </a:t>
            </a:r>
            <a:r>
              <a:rPr lang="ru-RU" sz="2800" b="1" i="1" dirty="0" err="1" smtClean="0"/>
              <a:t>Зямлі</a:t>
            </a:r>
            <a:r>
              <a:rPr lang="ru-RU" sz="2800" b="1" i="1" dirty="0" smtClean="0"/>
              <a:t>?</a:t>
            </a:r>
          </a:p>
          <a:p>
            <a:endParaRPr lang="ru-RU" dirty="0" smtClean="0"/>
          </a:p>
          <a:p>
            <a:r>
              <a:rPr lang="ru-RU" sz="2200" dirty="0" err="1" smtClean="0"/>
              <a:t>Навукоўцы</a:t>
            </a:r>
            <a:r>
              <a:rPr lang="ru-RU" sz="2200" dirty="0" smtClean="0"/>
              <a:t> </a:t>
            </a:r>
            <a:r>
              <a:rPr lang="ru-RU" sz="2200" dirty="0" err="1" smtClean="0"/>
              <a:t>ўжо</a:t>
            </a:r>
            <a:r>
              <a:rPr lang="ru-RU" sz="2200" dirty="0" smtClean="0"/>
              <a:t> каля 200 </a:t>
            </a:r>
            <a:r>
              <a:rPr lang="ru-RU" sz="2200" dirty="0" err="1" smtClean="0"/>
              <a:t>гадоў</a:t>
            </a:r>
            <a:r>
              <a:rPr lang="ru-RU" sz="2200" dirty="0" smtClean="0"/>
              <a:t> </a:t>
            </a:r>
            <a:r>
              <a:rPr lang="ru-RU" sz="2200" dirty="0" err="1" smtClean="0"/>
              <a:t>складаюць</a:t>
            </a:r>
            <a:r>
              <a:rPr lang="ru-RU" sz="2200" dirty="0" smtClean="0"/>
              <a:t> </a:t>
            </a:r>
            <a:r>
              <a:rPr lang="ru-RU" sz="2200" dirty="0" err="1" smtClean="0"/>
              <a:t>агульную</a:t>
            </a:r>
            <a:r>
              <a:rPr lang="ru-RU" sz="2200" dirty="0" smtClean="0"/>
              <a:t> </a:t>
            </a:r>
            <a:r>
              <a:rPr lang="ru-RU" sz="2200" dirty="0" err="1" smtClean="0"/>
              <a:t>класіфікацыю</a:t>
            </a:r>
            <a:r>
              <a:rPr lang="ru-RU" sz="2200" dirty="0" smtClean="0"/>
              <a:t> і </a:t>
            </a:r>
            <a:r>
              <a:rPr lang="ru-RU" sz="2200" dirty="0" err="1" smtClean="0"/>
              <a:t>апісанне</a:t>
            </a:r>
            <a:r>
              <a:rPr lang="ru-RU" sz="2200" dirty="0" smtClean="0"/>
              <a:t> розных </a:t>
            </a:r>
            <a:r>
              <a:rPr lang="ru-RU" sz="2200" dirty="0" err="1" smtClean="0"/>
              <a:t>вядомых</a:t>
            </a:r>
            <a:r>
              <a:rPr lang="ru-RU" sz="2200" dirty="0" smtClean="0"/>
              <a:t> </a:t>
            </a:r>
            <a:r>
              <a:rPr lang="ru-RU" sz="2200" dirty="0" err="1" smtClean="0"/>
              <a:t>навуцы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відаў</a:t>
            </a:r>
            <a:r>
              <a:rPr lang="ru-RU" sz="2200" dirty="0" smtClean="0"/>
              <a:t> </a:t>
            </a:r>
            <a:r>
              <a:rPr lang="ru-RU" sz="2200" dirty="0" err="1" smtClean="0"/>
              <a:t>жывёл</a:t>
            </a:r>
            <a:r>
              <a:rPr lang="ru-RU" sz="2200" dirty="0" smtClean="0"/>
              <a:t>, і </a:t>
            </a:r>
            <a:r>
              <a:rPr lang="ru-RU" sz="2200" dirty="0" err="1" smtClean="0"/>
              <a:t>завершыцца</a:t>
            </a:r>
            <a:r>
              <a:rPr lang="ru-RU" sz="2200" dirty="0" smtClean="0"/>
              <a:t> </a:t>
            </a:r>
            <a:r>
              <a:rPr lang="ru-RU" sz="2200" dirty="0" err="1" smtClean="0"/>
              <a:t>гэтая</a:t>
            </a:r>
            <a:r>
              <a:rPr lang="ru-RU" sz="2200" dirty="0" smtClean="0"/>
              <a:t> </a:t>
            </a:r>
            <a:r>
              <a:rPr lang="ru-RU" sz="2200" dirty="0" err="1" smtClean="0"/>
              <a:t>грандыёзная</a:t>
            </a:r>
            <a:r>
              <a:rPr lang="ru-RU" sz="2200" dirty="0" smtClean="0"/>
              <a:t> </a:t>
            </a:r>
            <a:r>
              <a:rPr lang="ru-RU" sz="2200" dirty="0" err="1" smtClean="0"/>
              <a:t>праца</a:t>
            </a:r>
            <a:r>
              <a:rPr lang="ru-RU" sz="2200" dirty="0" smtClean="0"/>
              <a:t>, </a:t>
            </a:r>
            <a:r>
              <a:rPr lang="ru-RU" sz="2200" dirty="0" err="1" smtClean="0"/>
              <a:t>мабыць</a:t>
            </a:r>
            <a:r>
              <a:rPr lang="ru-RU" sz="2200" dirty="0" smtClean="0"/>
              <a:t>, не </a:t>
            </a:r>
            <a:r>
              <a:rPr lang="ru-RU" sz="2200" dirty="0" err="1" smtClean="0"/>
              <a:t>хутка</a:t>
            </a:r>
            <a:r>
              <a:rPr lang="ru-RU" sz="2200" dirty="0" smtClean="0"/>
              <a:t>.</a:t>
            </a:r>
          </a:p>
          <a:p>
            <a:endParaRPr lang="ru-RU" sz="2200" dirty="0" smtClean="0"/>
          </a:p>
          <a:p>
            <a:r>
              <a:rPr lang="ru-RU" sz="2200" dirty="0" err="1" smtClean="0"/>
              <a:t>Толькі</a:t>
            </a:r>
            <a:r>
              <a:rPr lang="ru-RU" sz="2200" dirty="0" smtClean="0"/>
              <a:t> за </a:t>
            </a:r>
            <a:r>
              <a:rPr lang="ru-RU" sz="2200" dirty="0" err="1" smtClean="0"/>
              <a:t>апошняе</a:t>
            </a:r>
            <a:r>
              <a:rPr lang="ru-RU" sz="2200" dirty="0" smtClean="0"/>
              <a:t> </a:t>
            </a:r>
            <a:r>
              <a:rPr lang="ru-RU" sz="2200" dirty="0" err="1" smtClean="0"/>
              <a:t>дзесяцігоддзе</a:t>
            </a:r>
            <a:r>
              <a:rPr lang="ru-RU" sz="2200" dirty="0" smtClean="0"/>
              <a:t> было </a:t>
            </a:r>
            <a:r>
              <a:rPr lang="ru-RU" sz="2200" dirty="0" err="1" smtClean="0"/>
              <a:t>абвешчана</a:t>
            </a:r>
            <a:r>
              <a:rPr lang="ru-RU" sz="2200" dirty="0" smtClean="0"/>
              <a:t> </a:t>
            </a:r>
            <a:r>
              <a:rPr lang="ru-RU" sz="2200" dirty="0" err="1" smtClean="0"/>
              <a:t>аб</a:t>
            </a:r>
            <a:r>
              <a:rPr lang="ru-RU" sz="2200" dirty="0" smtClean="0"/>
              <a:t> </a:t>
            </a:r>
            <a:r>
              <a:rPr lang="ru-RU" sz="2200" dirty="0" err="1" smtClean="0"/>
              <a:t>выяўленні</a:t>
            </a:r>
            <a:r>
              <a:rPr lang="ru-RU" sz="2200" dirty="0" smtClean="0"/>
              <a:t> </a:t>
            </a:r>
            <a:r>
              <a:rPr lang="ru-RU" sz="2200" dirty="0" err="1" smtClean="0"/>
              <a:t>больш</a:t>
            </a:r>
            <a:r>
              <a:rPr lang="ru-RU" sz="2200" dirty="0" smtClean="0"/>
              <a:t> за 16 тыс. новых </a:t>
            </a:r>
            <a:r>
              <a:rPr lang="ru-RU" sz="2200" dirty="0" err="1" smtClean="0"/>
              <a:t>відаў</a:t>
            </a:r>
            <a:r>
              <a:rPr lang="ru-RU" sz="2200" dirty="0" smtClean="0"/>
              <a:t> </a:t>
            </a:r>
            <a:r>
              <a:rPr lang="ru-RU" sz="2200" dirty="0" err="1" smtClean="0"/>
              <a:t>жывёл</a:t>
            </a:r>
            <a:r>
              <a:rPr lang="ru-RU" sz="2200" dirty="0" smtClean="0"/>
              <a:t>, а </a:t>
            </a:r>
            <a:r>
              <a:rPr lang="ru-RU" sz="2200" dirty="0" err="1" smtClean="0"/>
              <a:t>класіфікавана</a:t>
            </a:r>
            <a:r>
              <a:rPr lang="ru-RU" sz="2200" dirty="0" smtClean="0"/>
              <a:t> на </a:t>
            </a:r>
            <a:r>
              <a:rPr lang="ru-RU" sz="2200" dirty="0" err="1" smtClean="0"/>
              <a:t>дадзены</a:t>
            </a:r>
            <a:r>
              <a:rPr lang="ru-RU" sz="2200" dirty="0" smtClean="0"/>
              <a:t> </a:t>
            </a:r>
            <a:r>
              <a:rPr lang="ru-RU" sz="2200" dirty="0" err="1" smtClean="0"/>
              <a:t>момант</a:t>
            </a:r>
            <a:r>
              <a:rPr lang="ru-RU" sz="2200" dirty="0" smtClean="0"/>
              <a:t> каля 1,2 млн. </a:t>
            </a:r>
            <a:r>
              <a:rPr lang="ru-RU" sz="2200" dirty="0" err="1" smtClean="0"/>
              <a:t>Колькі</a:t>
            </a:r>
            <a:r>
              <a:rPr lang="ru-RU" sz="2200" dirty="0" smtClean="0"/>
              <a:t> </a:t>
            </a:r>
            <a:r>
              <a:rPr lang="ru-RU" sz="2200" dirty="0" err="1" smtClean="0"/>
              <a:t>яшчэ</a:t>
            </a:r>
            <a:r>
              <a:rPr lang="ru-RU" sz="2200" dirty="0" smtClean="0"/>
              <a:t> </a:t>
            </a:r>
            <a:r>
              <a:rPr lang="ru-RU" sz="2200" dirty="0" err="1" smtClean="0"/>
              <a:t>існуе</a:t>
            </a:r>
            <a:r>
              <a:rPr lang="ru-RU" sz="2200" dirty="0" smtClean="0"/>
              <a:t> </a:t>
            </a:r>
            <a:r>
              <a:rPr lang="ru-RU" sz="2200" dirty="0" err="1" smtClean="0"/>
              <a:t>невядомых</a:t>
            </a:r>
            <a:r>
              <a:rPr lang="ru-RU" sz="2200" dirty="0" smtClean="0"/>
              <a:t> </a:t>
            </a:r>
            <a:r>
              <a:rPr lang="ru-RU" sz="2200" dirty="0" err="1" smtClean="0"/>
              <a:t>жывых</a:t>
            </a:r>
            <a:r>
              <a:rPr lang="ru-RU" sz="2200" dirty="0" smtClean="0"/>
              <a:t> </a:t>
            </a:r>
            <a:r>
              <a:rPr lang="ru-RU" sz="2200" dirty="0" err="1" smtClean="0"/>
              <a:t>арганізмаў</a:t>
            </a:r>
            <a:r>
              <a:rPr lang="ru-RU" sz="22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4128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36712"/>
            <a:ext cx="7056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Зыходзячы</a:t>
            </a:r>
            <a:r>
              <a:rPr lang="ru-RU" sz="2400" dirty="0"/>
              <a:t> з </a:t>
            </a:r>
            <a:r>
              <a:rPr lang="ru-RU" sz="2400" dirty="0" err="1"/>
              <a:t>гэтага</a:t>
            </a:r>
            <a:r>
              <a:rPr lang="ru-RU" sz="2400" dirty="0"/>
              <a:t>,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падлічыць</a:t>
            </a:r>
            <a:r>
              <a:rPr lang="ru-RU" sz="2400" dirty="0"/>
              <a:t>, </a:t>
            </a:r>
            <a:r>
              <a:rPr lang="ru-RU" sz="2400" dirty="0" err="1"/>
              <a:t>што</a:t>
            </a:r>
            <a:r>
              <a:rPr lang="ru-RU" sz="2400" dirty="0"/>
              <a:t> каля 300 </a:t>
            </a:r>
            <a:r>
              <a:rPr lang="ru-RU" sz="2400" dirty="0" err="1" smtClean="0"/>
              <a:t>тыс</a:t>
            </a:r>
            <a:r>
              <a:rPr lang="ru-RU" sz="2400" dirty="0" smtClean="0"/>
              <a:t> </a:t>
            </a:r>
            <a:r>
              <a:rPr lang="ru-RU" sz="2400" dirty="0" err="1"/>
              <a:t>чалавек</a:t>
            </a:r>
            <a:r>
              <a:rPr lang="ru-RU" sz="2400" dirty="0"/>
              <a:t> </a:t>
            </a:r>
            <a:r>
              <a:rPr lang="ru-RU" sz="2400" dirty="0" err="1"/>
              <a:t>павінны</a:t>
            </a:r>
            <a:r>
              <a:rPr lang="ru-RU" sz="2400" dirty="0"/>
              <a:t> </a:t>
            </a:r>
            <a:r>
              <a:rPr lang="ru-RU" sz="2400" dirty="0" err="1"/>
              <a:t>прысвяціць</a:t>
            </a:r>
            <a:r>
              <a:rPr lang="ru-RU" sz="2400" dirty="0"/>
              <a:t> </a:t>
            </a:r>
            <a:r>
              <a:rPr lang="ru-RU" sz="2400" dirty="0" err="1"/>
              <a:t>сваё</a:t>
            </a:r>
            <a:r>
              <a:rPr lang="ru-RU" sz="2400" dirty="0"/>
              <a:t> </a:t>
            </a:r>
            <a:r>
              <a:rPr lang="ru-RU" sz="2400" dirty="0" err="1"/>
              <a:t>жыццё</a:t>
            </a:r>
            <a:r>
              <a:rPr lang="ru-RU" sz="2400" dirty="0"/>
              <a:t> </a:t>
            </a:r>
            <a:r>
              <a:rPr lang="ru-RU" sz="2400" dirty="0" err="1"/>
              <a:t>каталагізацыі</a:t>
            </a:r>
            <a:r>
              <a:rPr lang="ru-RU" sz="2400" dirty="0"/>
              <a:t> </a:t>
            </a:r>
            <a:r>
              <a:rPr lang="ru-RU" sz="2400" dirty="0" err="1"/>
              <a:t>ўсяго</a:t>
            </a:r>
            <a:r>
              <a:rPr lang="ru-RU" sz="2400" dirty="0"/>
              <a:t> </a:t>
            </a:r>
            <a:r>
              <a:rPr lang="ru-RU" sz="2400" dirty="0" err="1"/>
              <a:t>жывога</a:t>
            </a:r>
            <a:r>
              <a:rPr lang="ru-RU" sz="2400" dirty="0"/>
              <a:t> - </a:t>
            </a:r>
            <a:r>
              <a:rPr lang="ru-RU" sz="2400" dirty="0" err="1"/>
              <a:t>гэта</a:t>
            </a:r>
            <a:r>
              <a:rPr lang="ru-RU" sz="2400" dirty="0"/>
              <a:t> </a:t>
            </a:r>
            <a:r>
              <a:rPr lang="ru-RU" sz="2400" dirty="0" err="1"/>
              <a:t>надзвычай</a:t>
            </a:r>
            <a:r>
              <a:rPr lang="ru-RU" sz="2400" dirty="0"/>
              <a:t> </a:t>
            </a:r>
            <a:r>
              <a:rPr lang="ru-RU" sz="2400" dirty="0" err="1"/>
              <a:t>доўгі</a:t>
            </a:r>
            <a:r>
              <a:rPr lang="ru-RU" sz="2400" dirty="0"/>
              <a:t> і </a:t>
            </a:r>
            <a:r>
              <a:rPr lang="ru-RU" sz="2400" dirty="0" err="1"/>
              <a:t>працаёмкі</a:t>
            </a:r>
            <a:r>
              <a:rPr lang="ru-RU" sz="2400" dirty="0"/>
              <a:t> </a:t>
            </a:r>
            <a:r>
              <a:rPr lang="ru-RU" sz="2400" dirty="0" err="1"/>
              <a:t>працэс</a:t>
            </a:r>
            <a:r>
              <a:rPr lang="ru-RU" sz="2400" dirty="0"/>
              <a:t>, </a:t>
            </a:r>
            <a:r>
              <a:rPr lang="ru-RU" sz="2400" dirty="0" err="1"/>
              <a:t>бо</a:t>
            </a:r>
            <a:r>
              <a:rPr lang="ru-RU" sz="2400" dirty="0"/>
              <a:t> </a:t>
            </a:r>
            <a:r>
              <a:rPr lang="ru-RU" sz="2400" dirty="0" err="1"/>
              <a:t>многія</a:t>
            </a:r>
            <a:r>
              <a:rPr lang="ru-RU" sz="2400" dirty="0"/>
              <a:t> </a:t>
            </a:r>
            <a:r>
              <a:rPr lang="ru-RU" sz="2400" dirty="0" err="1"/>
              <a:t>вобласці</a:t>
            </a:r>
            <a:r>
              <a:rPr lang="ru-RU" sz="2400" dirty="0"/>
              <a:t> </a:t>
            </a:r>
            <a:r>
              <a:rPr lang="ru-RU" sz="2400" dirty="0" err="1"/>
              <a:t>пасялення</a:t>
            </a:r>
            <a:r>
              <a:rPr lang="ru-RU" sz="2400" dirty="0"/>
              <a:t> </a:t>
            </a:r>
            <a:r>
              <a:rPr lang="ru-RU" sz="2400" dirty="0" err="1"/>
              <a:t>многіх</a:t>
            </a:r>
            <a:r>
              <a:rPr lang="ru-RU" sz="2400" dirty="0"/>
              <a:t> </a:t>
            </a:r>
            <a:r>
              <a:rPr lang="ru-RU" sz="2400" dirty="0" err="1"/>
              <a:t>невывучаных</a:t>
            </a:r>
            <a:r>
              <a:rPr lang="ru-RU" sz="2400" dirty="0"/>
              <a:t> </a:t>
            </a:r>
            <a:r>
              <a:rPr lang="ru-RU" sz="2400" dirty="0" err="1"/>
              <a:t>відаў</a:t>
            </a:r>
            <a:r>
              <a:rPr lang="ru-RU" sz="2400" dirty="0"/>
              <a:t> </a:t>
            </a:r>
            <a:r>
              <a:rPr lang="ru-RU" sz="2400" dirty="0" err="1"/>
              <a:t>размешчаны</a:t>
            </a:r>
            <a:r>
              <a:rPr lang="ru-RU" sz="2400" dirty="0"/>
              <a:t> ў </a:t>
            </a:r>
            <a:r>
              <a:rPr lang="ru-RU" sz="2400" dirty="0" err="1"/>
              <a:t>краінах</a:t>
            </a:r>
            <a:r>
              <a:rPr lang="ru-RU" sz="2400" dirty="0"/>
              <a:t>, </a:t>
            </a:r>
            <a:r>
              <a:rPr lang="ru-RU" sz="2400" dirty="0" err="1"/>
              <a:t>якія</a:t>
            </a:r>
            <a:r>
              <a:rPr lang="ru-RU" sz="2400" dirty="0"/>
              <a:t> </a:t>
            </a:r>
            <a:r>
              <a:rPr lang="ru-RU" sz="2400" dirty="0" err="1"/>
              <a:t>развіваюцца</a:t>
            </a:r>
            <a:r>
              <a:rPr lang="ru-RU" sz="2400" dirty="0"/>
              <a:t>, </a:t>
            </a:r>
            <a:r>
              <a:rPr lang="ru-RU" sz="2400" dirty="0" err="1"/>
              <a:t>дзе</a:t>
            </a:r>
            <a:r>
              <a:rPr lang="ru-RU" sz="2400" dirty="0"/>
              <a:t> </a:t>
            </a:r>
            <a:r>
              <a:rPr lang="ru-RU" sz="2400" dirty="0" err="1"/>
              <a:t>весці</a:t>
            </a:r>
            <a:r>
              <a:rPr lang="ru-RU" sz="2400" dirty="0"/>
              <a:t> </a:t>
            </a:r>
            <a:r>
              <a:rPr lang="ru-RU" sz="2400" dirty="0" err="1"/>
              <a:t>даследаванні</a:t>
            </a:r>
            <a:r>
              <a:rPr lang="ru-RU" sz="2400" dirty="0"/>
              <a:t> </a:t>
            </a:r>
            <a:r>
              <a:rPr lang="ru-RU" sz="2400" dirty="0" err="1"/>
              <a:t>досыць</a:t>
            </a:r>
            <a:r>
              <a:rPr lang="ru-RU" sz="2400" dirty="0"/>
              <a:t> </a:t>
            </a:r>
            <a:r>
              <a:rPr lang="ru-RU" sz="2400" dirty="0" err="1"/>
              <a:t>праблематычна</a:t>
            </a:r>
            <a:r>
              <a:rPr lang="ru-RU" sz="2400" dirty="0"/>
              <a:t>, а 80% </a:t>
            </a:r>
            <a:r>
              <a:rPr lang="ru-RU" sz="2400" dirty="0" err="1"/>
              <a:t>жывых</a:t>
            </a:r>
            <a:r>
              <a:rPr lang="ru-RU" sz="2400" dirty="0"/>
              <a:t> </a:t>
            </a:r>
            <a:r>
              <a:rPr lang="ru-RU" sz="2400" dirty="0" err="1"/>
              <a:t>істот</a:t>
            </a:r>
            <a:r>
              <a:rPr lang="ru-RU" sz="2400" dirty="0"/>
              <a:t> і </a:t>
            </a:r>
            <a:r>
              <a:rPr lang="ru-RU" sz="2400" dirty="0" err="1"/>
              <a:t>зусім</a:t>
            </a:r>
            <a:r>
              <a:rPr lang="ru-RU" sz="2400" dirty="0"/>
              <a:t> </a:t>
            </a:r>
            <a:r>
              <a:rPr lang="ru-RU" sz="2400" dirty="0" err="1"/>
              <a:t>жыве</a:t>
            </a:r>
            <a:r>
              <a:rPr lang="ru-RU" sz="2400" dirty="0"/>
              <a:t> ў </a:t>
            </a:r>
            <a:r>
              <a:rPr lang="ru-RU" sz="2400" dirty="0" err="1"/>
              <a:t>акіянскіх</a:t>
            </a:r>
            <a:r>
              <a:rPr lang="ru-RU" sz="2400" dirty="0"/>
              <a:t> </a:t>
            </a:r>
            <a:r>
              <a:rPr lang="ru-RU" sz="2400" dirty="0" err="1"/>
              <a:t>глыбінях</a:t>
            </a:r>
            <a:r>
              <a:rPr lang="ru-RU" sz="2400" dirty="0"/>
              <a:t>. </a:t>
            </a:r>
            <a:r>
              <a:rPr lang="ru-RU" sz="2400" dirty="0" err="1"/>
              <a:t>Улічваючы</a:t>
            </a:r>
            <a:r>
              <a:rPr lang="ru-RU" sz="2400" dirty="0"/>
              <a:t> </a:t>
            </a:r>
            <a:r>
              <a:rPr lang="ru-RU" sz="2400" dirty="0" err="1"/>
              <a:t>гэта</a:t>
            </a:r>
            <a:r>
              <a:rPr lang="ru-RU" sz="2400" dirty="0"/>
              <a:t>, </a:t>
            </a:r>
            <a:r>
              <a:rPr lang="ru-RU" sz="2400" dirty="0" err="1"/>
              <a:t>некалькі</a:t>
            </a:r>
            <a:r>
              <a:rPr lang="ru-RU" sz="2400" dirty="0"/>
              <a:t>  </a:t>
            </a:r>
            <a:r>
              <a:rPr lang="ru-RU" sz="2400" dirty="0" err="1"/>
              <a:t>груп</a:t>
            </a:r>
            <a:r>
              <a:rPr lang="ru-RU" sz="2400" dirty="0"/>
              <a:t> </a:t>
            </a:r>
            <a:r>
              <a:rPr lang="ru-RU" sz="2400" dirty="0" err="1"/>
              <a:t>навукоўцаў</a:t>
            </a:r>
            <a:r>
              <a:rPr lang="ru-RU" sz="2400" dirty="0"/>
              <a:t> </a:t>
            </a:r>
            <a:r>
              <a:rPr lang="ru-RU" sz="2400" dirty="0" err="1"/>
              <a:t>даюць</a:t>
            </a:r>
            <a:r>
              <a:rPr lang="ru-RU" sz="2400" dirty="0"/>
              <a:t> </a:t>
            </a:r>
            <a:r>
              <a:rPr lang="ru-RU" sz="2400" dirty="0" err="1" smtClean="0"/>
              <a:t>розныя</a:t>
            </a:r>
            <a:r>
              <a:rPr lang="ru-RU" sz="2400" dirty="0" smtClean="0"/>
              <a:t> </a:t>
            </a:r>
            <a:r>
              <a:rPr lang="ru-RU" sz="2400" dirty="0" err="1"/>
              <a:t>ацэнкі</a:t>
            </a:r>
            <a:r>
              <a:rPr lang="ru-RU" sz="2400" dirty="0"/>
              <a:t> </a:t>
            </a:r>
            <a:r>
              <a:rPr lang="ru-RU" sz="2400" dirty="0" err="1"/>
              <a:t>колькасці</a:t>
            </a:r>
            <a:r>
              <a:rPr lang="ru-RU" sz="2400" dirty="0"/>
              <a:t> </a:t>
            </a:r>
            <a:r>
              <a:rPr lang="ru-RU" sz="2400" dirty="0" err="1"/>
              <a:t>відаў</a:t>
            </a:r>
            <a:r>
              <a:rPr lang="ru-RU" sz="2400" dirty="0"/>
              <a:t>, </a:t>
            </a:r>
            <a:r>
              <a:rPr lang="ru-RU" sz="2400" dirty="0" err="1"/>
              <a:t>якія</a:t>
            </a:r>
            <a:r>
              <a:rPr lang="ru-RU" sz="2400" dirty="0"/>
              <a:t> </a:t>
            </a:r>
            <a:r>
              <a:rPr lang="ru-RU" sz="2400" dirty="0" err="1"/>
              <a:t>яшчэ</a:t>
            </a:r>
            <a:r>
              <a:rPr lang="ru-RU" sz="2400" dirty="0"/>
              <a:t> </a:t>
            </a:r>
            <a:r>
              <a:rPr lang="ru-RU" sz="2400" dirty="0" err="1"/>
              <a:t>трэба</a:t>
            </a:r>
            <a:r>
              <a:rPr lang="ru-RU" sz="2400" dirty="0"/>
              <a:t> </a:t>
            </a:r>
            <a:r>
              <a:rPr lang="ru-RU" sz="2400" dirty="0" err="1"/>
              <a:t>будзе</a:t>
            </a:r>
            <a:r>
              <a:rPr lang="ru-RU" sz="2400" dirty="0"/>
              <a:t> </a:t>
            </a:r>
            <a:r>
              <a:rPr lang="ru-RU" sz="2400" dirty="0" err="1"/>
              <a:t>адкрыць</a:t>
            </a:r>
            <a:r>
              <a:rPr lang="ru-RU" sz="2400" dirty="0"/>
              <a:t> - </a:t>
            </a:r>
            <a:r>
              <a:rPr lang="ru-RU" sz="2400" dirty="0" err="1"/>
              <a:t>лічбы</a:t>
            </a:r>
            <a:r>
              <a:rPr lang="ru-RU" sz="2400" dirty="0"/>
              <a:t> </a:t>
            </a:r>
            <a:r>
              <a:rPr lang="ru-RU" sz="2400" dirty="0" err="1"/>
              <a:t>вагаюцца</a:t>
            </a:r>
            <a:r>
              <a:rPr lang="ru-RU" sz="2400" dirty="0"/>
              <a:t> ад 19264 да, </a:t>
            </a:r>
            <a:r>
              <a:rPr lang="ru-RU" sz="2400" dirty="0" err="1"/>
              <a:t>прыблізна</a:t>
            </a:r>
            <a:r>
              <a:rPr lang="ru-RU" sz="2400" dirty="0"/>
              <a:t>, 15 млн.</a:t>
            </a:r>
          </a:p>
        </p:txBody>
      </p:sp>
    </p:spTree>
    <p:extLst>
      <p:ext uri="{BB962C8B-B14F-4D97-AF65-F5344CB8AC3E}">
        <p14:creationId xmlns:p14="http://schemas.microsoft.com/office/powerpoint/2010/main" val="323759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305342"/>
            <a:ext cx="698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Дзякуй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ўвагу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5229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e-BY" dirty="0"/>
              <a:t>Выканаўца</a:t>
            </a:r>
            <a:r>
              <a:rPr lang="ru-RU" dirty="0"/>
              <a:t>:</a:t>
            </a:r>
          </a:p>
          <a:p>
            <a:r>
              <a:rPr lang="be-BY" dirty="0"/>
              <a:t>Галалобава В.</a:t>
            </a:r>
            <a:r>
              <a:rPr lang="ru-RU" dirty="0"/>
              <a:t>,</a:t>
            </a:r>
          </a:p>
          <a:p>
            <a:r>
              <a:rPr lang="ru-RU" dirty="0" err="1"/>
              <a:t>студ</a:t>
            </a:r>
            <a:r>
              <a:rPr lang="be-BY" dirty="0"/>
              <a:t>э</a:t>
            </a:r>
            <a:r>
              <a:rPr lang="ru-RU" dirty="0" err="1"/>
              <a:t>нтка</a:t>
            </a:r>
            <a:r>
              <a:rPr lang="ru-RU" dirty="0"/>
              <a:t> </a:t>
            </a:r>
            <a:r>
              <a:rPr lang="ru-RU" dirty="0" err="1"/>
              <a:t>групы</a:t>
            </a:r>
            <a:r>
              <a:rPr lang="ru-RU" dirty="0"/>
              <a:t> </a:t>
            </a:r>
            <a:r>
              <a:rPr lang="be-BY" dirty="0"/>
              <a:t>ЭК</a:t>
            </a:r>
            <a:r>
              <a:rPr lang="ru-RU" dirty="0"/>
              <a:t>-1</a:t>
            </a:r>
            <a:r>
              <a:rPr lang="be-BY" dirty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98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632848" cy="55057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i="1" spc="-150" dirty="0" smtClean="0">
                <a:solidFill>
                  <a:schemeClr val="tx1"/>
                </a:solidFill>
              </a:rPr>
              <a:t>      Як </a:t>
            </a:r>
            <a:r>
              <a:rPr lang="ru-RU" sz="3200" b="1" i="1" spc="-150" dirty="0" err="1">
                <a:solidFill>
                  <a:schemeClr val="tx1"/>
                </a:solidFill>
              </a:rPr>
              <a:t>працуе</a:t>
            </a:r>
            <a:r>
              <a:rPr lang="ru-RU" sz="3200" b="1" i="1" spc="-150" dirty="0">
                <a:solidFill>
                  <a:schemeClr val="tx1"/>
                </a:solidFill>
              </a:rPr>
              <a:t> </a:t>
            </a:r>
            <a:r>
              <a:rPr lang="ru-RU" sz="3200" b="1" i="1" spc="-150" dirty="0" err="1">
                <a:solidFill>
                  <a:schemeClr val="tx1"/>
                </a:solidFill>
              </a:rPr>
              <a:t>памяць</a:t>
            </a:r>
            <a:r>
              <a:rPr lang="ru-RU" sz="3200" b="1" i="1" spc="-150" dirty="0">
                <a:solidFill>
                  <a:schemeClr val="tx1"/>
                </a:solidFill>
              </a:rPr>
              <a:t> </a:t>
            </a:r>
            <a:r>
              <a:rPr lang="ru-RU" sz="3200" b="1" i="1" spc="-150" dirty="0" err="1">
                <a:solidFill>
                  <a:schemeClr val="tx1"/>
                </a:solidFill>
              </a:rPr>
              <a:t>чалавека</a:t>
            </a:r>
            <a:r>
              <a:rPr lang="ru-RU" sz="3200" b="1" i="1" spc="-150" dirty="0" smtClean="0">
                <a:solidFill>
                  <a:schemeClr val="tx1"/>
                </a:solidFill>
              </a:rPr>
              <a:t>?</a:t>
            </a:r>
            <a:endParaRPr lang="en-US" sz="3200" b="1" i="1" spc="-150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ru-RU" sz="3200" b="1" i="1" spc="-150" dirty="0">
              <a:solidFill>
                <a:schemeClr val="tx1"/>
              </a:solidFill>
            </a:endParaRPr>
          </a:p>
          <a:p>
            <a:r>
              <a:rPr lang="ru-RU" sz="2400" dirty="0" err="1">
                <a:solidFill>
                  <a:schemeClr val="tx1"/>
                </a:solidFill>
              </a:rPr>
              <a:t>Доўгі</a:t>
            </a:r>
            <a:r>
              <a:rPr lang="ru-RU" sz="2400" dirty="0">
                <a:solidFill>
                  <a:schemeClr val="tx1"/>
                </a:solidFill>
              </a:rPr>
              <a:t> час </a:t>
            </a:r>
            <a:r>
              <a:rPr lang="ru-RU" sz="2400" dirty="0" err="1">
                <a:solidFill>
                  <a:schemeClr val="tx1"/>
                </a:solidFill>
              </a:rPr>
              <a:t>навукоўцы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меркавалі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што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механізмы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памяці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заключаны</a:t>
            </a:r>
            <a:r>
              <a:rPr lang="ru-RU" sz="2400" dirty="0">
                <a:solidFill>
                  <a:schemeClr val="tx1"/>
                </a:solidFill>
              </a:rPr>
              <a:t> ў </a:t>
            </a:r>
            <a:r>
              <a:rPr lang="ru-RU" sz="2400" dirty="0" err="1">
                <a:solidFill>
                  <a:schemeClr val="tx1"/>
                </a:solidFill>
              </a:rPr>
              <a:t>гіпакампе</a:t>
            </a:r>
            <a:r>
              <a:rPr lang="ru-RU" sz="2400" dirty="0">
                <a:solidFill>
                  <a:schemeClr val="tx1"/>
                </a:solidFill>
              </a:rPr>
              <a:t>, кары </a:t>
            </a:r>
            <a:r>
              <a:rPr lang="ru-RU" sz="2400" dirty="0" err="1">
                <a:solidFill>
                  <a:schemeClr val="tx1"/>
                </a:solidFill>
              </a:rPr>
              <a:t>галаўнога</a:t>
            </a:r>
            <a:r>
              <a:rPr lang="ru-RU" sz="2400" dirty="0">
                <a:solidFill>
                  <a:schemeClr val="tx1"/>
                </a:solidFill>
              </a:rPr>
              <a:t> мозгу </a:t>
            </a:r>
            <a:r>
              <a:rPr lang="ru-RU" sz="2400" dirty="0" err="1">
                <a:solidFill>
                  <a:schemeClr val="tx1"/>
                </a:solidFill>
              </a:rPr>
              <a:t>або</a:t>
            </a:r>
            <a:r>
              <a:rPr lang="ru-RU" sz="2400" dirty="0">
                <a:solidFill>
                  <a:schemeClr val="tx1"/>
                </a:solidFill>
              </a:rPr>
              <a:t> рассеяны ў </a:t>
            </a:r>
            <a:r>
              <a:rPr lang="ru-RU" sz="2400" dirty="0" err="1">
                <a:solidFill>
                  <a:schemeClr val="tx1"/>
                </a:solidFill>
              </a:rPr>
              <a:t>нявызначанай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групе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нейронаў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 err="1">
                <a:solidFill>
                  <a:schemeClr val="tx1"/>
                </a:solidFill>
              </a:rPr>
              <a:t>Навукоўцам</a:t>
            </a:r>
            <a:r>
              <a:rPr lang="ru-RU" sz="2400" dirty="0">
                <a:solidFill>
                  <a:schemeClr val="tx1"/>
                </a:solidFill>
              </a:rPr>
              <a:t> з </a:t>
            </a:r>
            <a:r>
              <a:rPr lang="ru-RU" sz="2400" dirty="0" err="1">
                <a:solidFill>
                  <a:schemeClr val="tx1"/>
                </a:solidFill>
              </a:rPr>
              <a:t>Масачусецкага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Тэхналагічнага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інстытута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ўпершыню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ўдалося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кіраваць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памяццю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мышэй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уплываючы</a:t>
            </a:r>
            <a:r>
              <a:rPr lang="ru-RU" sz="2400" dirty="0">
                <a:solidFill>
                  <a:schemeClr val="tx1"/>
                </a:solidFill>
              </a:rPr>
              <a:t> на ​​</a:t>
            </a:r>
            <a:r>
              <a:rPr lang="ru-RU" sz="2400" dirty="0" err="1">
                <a:solidFill>
                  <a:schemeClr val="tx1"/>
                </a:solidFill>
              </a:rPr>
              <a:t>некаторыя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нейронавыя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сувязі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Гэта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вядома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крок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наперад</a:t>
            </a:r>
            <a:r>
              <a:rPr lang="ru-RU" sz="2400" dirty="0">
                <a:solidFill>
                  <a:schemeClr val="tx1"/>
                </a:solidFill>
              </a:rPr>
              <a:t>, але як мозг </a:t>
            </a:r>
            <a:r>
              <a:rPr lang="ru-RU" sz="2400" dirty="0" err="1">
                <a:solidFill>
                  <a:schemeClr val="tx1"/>
                </a:solidFill>
              </a:rPr>
              <a:t>вызначае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якую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be-BY" sz="2400" dirty="0" smtClean="0">
                <a:solidFill>
                  <a:schemeClr val="tx1"/>
                </a:solidFill>
              </a:rPr>
              <a:t>сувязь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неабходна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задзейнічаць</a:t>
            </a:r>
            <a:r>
              <a:rPr lang="ru-RU" sz="2400" dirty="0">
                <a:solidFill>
                  <a:schemeClr val="tx1"/>
                </a:solidFill>
              </a:rPr>
              <a:t>?</a:t>
            </a:r>
          </a:p>
        </p:txBody>
      </p:sp>
      <p:pic>
        <p:nvPicPr>
          <p:cNvPr id="3074" name="Picture 2" descr="C:\Users\matkunova\Desktop\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7907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11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48965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err="1" smtClean="0"/>
              <a:t>Гэты</a:t>
            </a:r>
            <a:r>
              <a:rPr lang="ru-RU" sz="2400" b="1" dirty="0" smtClean="0"/>
              <a:t> «</a:t>
            </a:r>
            <a:r>
              <a:rPr lang="ru-RU" sz="2400" b="1" dirty="0" err="1" smtClean="0"/>
              <a:t>трук</a:t>
            </a:r>
            <a:r>
              <a:rPr lang="ru-RU" sz="2400" b="1" dirty="0" smtClean="0"/>
              <a:t>» </a:t>
            </a:r>
            <a:r>
              <a:rPr lang="ru-RU" sz="2400" b="1" dirty="0" err="1" smtClean="0"/>
              <a:t>пакуль</a:t>
            </a:r>
            <a:r>
              <a:rPr lang="ru-RU" sz="2400" b="1" dirty="0" smtClean="0"/>
              <a:t> да </a:t>
            </a:r>
            <a:r>
              <a:rPr lang="ru-RU" sz="2400" b="1" dirty="0" err="1" smtClean="0"/>
              <a:t>канца</a:t>
            </a:r>
            <a:r>
              <a:rPr lang="ru-RU" sz="2400" b="1" dirty="0" smtClean="0"/>
              <a:t> не </a:t>
            </a:r>
            <a:r>
              <a:rPr lang="ru-RU" sz="2400" b="1" dirty="0" err="1" smtClean="0"/>
              <a:t>вывучаны</a:t>
            </a:r>
            <a:r>
              <a:rPr lang="ru-RU" sz="2400" b="1" dirty="0" smtClean="0"/>
              <a:t>:</a:t>
            </a:r>
          </a:p>
          <a:p>
            <a:pPr algn="just"/>
            <a:r>
              <a:rPr lang="ru-RU" sz="2400" b="1" dirty="0" err="1" smtClean="0"/>
              <a:t>даследаванні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паказваюць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што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ўзнікненні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ўспамінаў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актывуюцца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тыя</a:t>
            </a:r>
            <a:r>
              <a:rPr lang="ru-RU" sz="2400" b="1" dirty="0" smtClean="0"/>
              <a:t> ж </a:t>
            </a:r>
            <a:r>
              <a:rPr lang="ru-RU" sz="2400" b="1" dirty="0" err="1" smtClean="0"/>
              <a:t>мазгавыя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клеткі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якія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ўдзельнічаюць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непасрэдна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атрыманні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вопыту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іншымі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словамі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памяць</a:t>
            </a:r>
            <a:r>
              <a:rPr lang="ru-RU" sz="2400" b="1" dirty="0" smtClean="0"/>
              <a:t> не проста </a:t>
            </a:r>
            <a:r>
              <a:rPr lang="ru-RU" sz="2400" b="1" dirty="0" err="1" smtClean="0"/>
              <a:t>назапашвае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ўражанні</a:t>
            </a:r>
            <a:r>
              <a:rPr lang="ru-RU" sz="2400" b="1" dirty="0" smtClean="0"/>
              <a:t>, а </a:t>
            </a:r>
            <a:r>
              <a:rPr lang="ru-RU" sz="2400" b="1" dirty="0" err="1" smtClean="0"/>
              <a:t>затым</a:t>
            </a:r>
            <a:r>
              <a:rPr lang="ru-RU" sz="2400" b="1" dirty="0" smtClean="0"/>
              <a:t> «</a:t>
            </a:r>
            <a:r>
              <a:rPr lang="ru-RU" sz="2400" b="1" dirty="0" err="1" smtClean="0"/>
              <a:t>вымае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іх</a:t>
            </a:r>
            <a:r>
              <a:rPr lang="ru-RU" sz="2400" b="1" dirty="0" smtClean="0"/>
              <a:t>» - </a:t>
            </a:r>
            <a:r>
              <a:rPr lang="ru-RU" sz="2400" b="1" dirty="0" err="1" smtClean="0"/>
              <a:t>гэта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больш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падобна</a:t>
            </a:r>
            <a:r>
              <a:rPr lang="ru-RU" sz="2400" b="1" dirty="0" smtClean="0"/>
              <a:t> на </a:t>
            </a:r>
            <a:r>
              <a:rPr lang="ru-RU" sz="2400" b="1" dirty="0" err="1" smtClean="0"/>
              <a:t>канструяванне</a:t>
            </a:r>
            <a:r>
              <a:rPr lang="ru-RU" sz="2400" b="1" dirty="0" smtClean="0"/>
              <a:t> «той </a:t>
            </a:r>
            <a:r>
              <a:rPr lang="ru-RU" sz="2400" b="1" dirty="0" err="1" smtClean="0"/>
              <a:t>самай</a:t>
            </a:r>
            <a:r>
              <a:rPr lang="ru-RU" sz="2400" b="1" dirty="0" smtClean="0"/>
              <a:t>» </a:t>
            </a:r>
            <a:r>
              <a:rPr lang="ru-RU" sz="2400" b="1" dirty="0" err="1" smtClean="0"/>
              <a:t>сітуацыі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6197" y="332656"/>
            <a:ext cx="3561209" cy="3027845"/>
          </a:xfrm>
          <a:prstGeom prst="rect">
            <a:avLst/>
          </a:prstGeom>
        </p:spPr>
      </p:pic>
      <p:pic>
        <p:nvPicPr>
          <p:cNvPr id="4098" name="Picture 2" descr="C:\Users\matkunova\Desktop\5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5932" y="4221087"/>
            <a:ext cx="3561474" cy="240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62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23528" y="544770"/>
            <a:ext cx="489654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spc="-150" dirty="0" err="1" smtClean="0"/>
              <a:t>Ці</a:t>
            </a:r>
            <a:r>
              <a:rPr lang="ru-RU" sz="2800" b="1" i="1" spc="-150" dirty="0" smtClean="0"/>
              <a:t> </a:t>
            </a:r>
            <a:r>
              <a:rPr lang="ru-RU" sz="2800" b="1" i="1" spc="-150" dirty="0" err="1" smtClean="0"/>
              <a:t>праўда</a:t>
            </a:r>
            <a:r>
              <a:rPr lang="ru-RU" sz="2800" b="1" i="1" spc="-150" dirty="0" smtClean="0"/>
              <a:t>, </a:t>
            </a:r>
            <a:r>
              <a:rPr lang="ru-RU" sz="2800" b="1" i="1" spc="-150" dirty="0" err="1" smtClean="0"/>
              <a:t>што</a:t>
            </a:r>
            <a:r>
              <a:rPr lang="ru-RU" sz="2800" b="1" i="1" spc="-150" dirty="0" smtClean="0"/>
              <a:t> </a:t>
            </a:r>
            <a:r>
              <a:rPr lang="ru-RU" sz="2800" b="1" i="1" spc="-150" dirty="0" err="1" smtClean="0"/>
              <a:t>жывёлы</a:t>
            </a:r>
            <a:r>
              <a:rPr lang="ru-RU" sz="2800" b="1" i="1" spc="-150" dirty="0" smtClean="0"/>
              <a:t> </a:t>
            </a:r>
            <a:r>
              <a:rPr lang="ru-RU" sz="2800" b="1" i="1" spc="-150" dirty="0" err="1" smtClean="0"/>
              <a:t>прадказваюць</a:t>
            </a:r>
            <a:r>
              <a:rPr lang="ru-RU" sz="2800" b="1" i="1" spc="-150" dirty="0" smtClean="0"/>
              <a:t> </a:t>
            </a:r>
            <a:r>
              <a:rPr lang="ru-RU" sz="2800" b="1" i="1" spc="-150" dirty="0" err="1" smtClean="0"/>
              <a:t>землятрус</a:t>
            </a:r>
            <a:r>
              <a:rPr lang="ru-RU" sz="2800" b="1" i="1" spc="-150" dirty="0" smtClean="0"/>
              <a:t>?</a:t>
            </a:r>
          </a:p>
          <a:p>
            <a:pPr algn="ctr"/>
            <a:endParaRPr lang="ru-RU" sz="2000" b="1" i="1" spc="-150" dirty="0" smtClean="0"/>
          </a:p>
          <a:p>
            <a:r>
              <a:rPr lang="ru-RU" sz="2000" dirty="0" err="1" smtClean="0"/>
              <a:t>Выпадкі</a:t>
            </a:r>
            <a:r>
              <a:rPr lang="ru-RU" sz="2000" dirty="0" smtClean="0"/>
              <a:t> </a:t>
            </a:r>
            <a:r>
              <a:rPr lang="ru-RU" sz="2000" dirty="0" err="1" smtClean="0"/>
              <a:t>дзіўных</a:t>
            </a:r>
            <a:r>
              <a:rPr lang="ru-RU" sz="2000" dirty="0" smtClean="0"/>
              <a:t> </a:t>
            </a:r>
            <a:r>
              <a:rPr lang="ru-RU" sz="2000" dirty="0" err="1" smtClean="0"/>
              <a:t>паводзін</a:t>
            </a:r>
            <a:r>
              <a:rPr lang="ru-RU" sz="2000" dirty="0" smtClean="0"/>
              <a:t> </a:t>
            </a:r>
            <a:r>
              <a:rPr lang="ru-RU" sz="2000" dirty="0" err="1" smtClean="0"/>
              <a:t>хатняй</a:t>
            </a:r>
            <a:r>
              <a:rPr lang="ru-RU" sz="2000" dirty="0" smtClean="0"/>
              <a:t> </a:t>
            </a:r>
            <a:r>
              <a:rPr lang="ru-RU" sz="2000" dirty="0" err="1" smtClean="0"/>
              <a:t>жывёлы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перад</a:t>
            </a:r>
            <a:r>
              <a:rPr lang="ru-RU" sz="2000" dirty="0" smtClean="0"/>
              <a:t> </a:t>
            </a:r>
            <a:r>
              <a:rPr lang="ru-RU" sz="2000" dirty="0" err="1" smtClean="0"/>
              <a:t>якім-небудзь</a:t>
            </a:r>
            <a:r>
              <a:rPr lang="ru-RU" sz="2000" dirty="0" smtClean="0"/>
              <a:t> </a:t>
            </a:r>
            <a:r>
              <a:rPr lang="ru-RU" sz="2000" dirty="0" err="1" smtClean="0"/>
              <a:t>катаклізмам</a:t>
            </a:r>
            <a:r>
              <a:rPr lang="ru-RU" sz="2000" dirty="0" smtClean="0"/>
              <a:t> </a:t>
            </a:r>
            <a:r>
              <a:rPr lang="ru-RU" sz="2000" dirty="0" err="1" smtClean="0"/>
              <a:t>вядомыя</a:t>
            </a:r>
            <a:r>
              <a:rPr lang="ru-RU" sz="2000" dirty="0" smtClean="0"/>
              <a:t> з </a:t>
            </a:r>
            <a:r>
              <a:rPr lang="ru-RU" sz="2000" dirty="0" err="1" smtClean="0"/>
              <a:t>часоў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Старажытнай</a:t>
            </a:r>
            <a:r>
              <a:rPr lang="ru-RU" sz="2000" dirty="0" smtClean="0"/>
              <a:t> </a:t>
            </a:r>
            <a:r>
              <a:rPr lang="ru-RU" sz="2000" dirty="0" err="1" smtClean="0"/>
              <a:t>Грэцыі</a:t>
            </a:r>
            <a:r>
              <a:rPr lang="ru-RU" sz="2000" dirty="0" smtClean="0"/>
              <a:t>, але </a:t>
            </a:r>
            <a:r>
              <a:rPr lang="ru-RU" sz="2000" dirty="0" err="1" smtClean="0"/>
              <a:t>ўсе</a:t>
            </a:r>
            <a:r>
              <a:rPr lang="ru-RU" sz="2000" dirty="0" smtClean="0"/>
              <a:t> </a:t>
            </a:r>
            <a:r>
              <a:rPr lang="ru-RU" sz="2000" dirty="0" err="1" smtClean="0"/>
              <a:t>гэтыя</a:t>
            </a:r>
            <a:r>
              <a:rPr lang="ru-RU" sz="2000" dirty="0" smtClean="0"/>
              <a:t> </a:t>
            </a:r>
            <a:r>
              <a:rPr lang="ru-RU" sz="2000" dirty="0" err="1" smtClean="0"/>
              <a:t>гісторыі</a:t>
            </a:r>
            <a:r>
              <a:rPr lang="ru-RU" sz="2000" dirty="0" smtClean="0"/>
              <a:t> </a:t>
            </a:r>
            <a:r>
              <a:rPr lang="ru-RU" sz="2000" dirty="0" err="1" smtClean="0"/>
              <a:t>носяць</a:t>
            </a:r>
            <a:r>
              <a:rPr lang="ru-RU" sz="2000" dirty="0" smtClean="0"/>
              <a:t> </a:t>
            </a:r>
            <a:r>
              <a:rPr lang="ru-RU" sz="2000" dirty="0" err="1" smtClean="0"/>
              <a:t>характар</a:t>
            </a:r>
            <a:r>
              <a:rPr lang="ru-RU" sz="2000" dirty="0" smtClean="0"/>
              <a:t> ​​анекдота, і </a:t>
            </a:r>
            <a:r>
              <a:rPr lang="ru-RU" sz="2000" dirty="0" err="1" smtClean="0"/>
              <a:t>наогул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якія</a:t>
            </a:r>
            <a:r>
              <a:rPr lang="ru-RU" sz="2000" dirty="0" smtClean="0"/>
              <a:t> </a:t>
            </a:r>
            <a:r>
              <a:rPr lang="ru-RU" sz="2000" dirty="0" err="1" smtClean="0"/>
              <a:t>паводзіны</a:t>
            </a:r>
            <a:r>
              <a:rPr lang="ru-RU" sz="2000" dirty="0" smtClean="0"/>
              <a:t> </a:t>
            </a:r>
            <a:r>
              <a:rPr lang="ru-RU" sz="2000" dirty="0" err="1" smtClean="0"/>
              <a:t>жывёл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лічыць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досыць</a:t>
            </a:r>
            <a:r>
              <a:rPr lang="ru-RU" sz="2000" dirty="0" smtClean="0"/>
              <a:t> </a:t>
            </a:r>
            <a:r>
              <a:rPr lang="ru-RU" sz="2000" dirty="0" err="1" smtClean="0"/>
              <a:t>дзіўным</a:t>
            </a:r>
            <a:r>
              <a:rPr lang="ru-RU" sz="2000" dirty="0" smtClean="0"/>
              <a:t>, </a:t>
            </a:r>
            <a:r>
              <a:rPr lang="ru-RU" sz="2000" dirty="0" err="1" smtClean="0"/>
              <a:t>каб</a:t>
            </a:r>
            <a:r>
              <a:rPr lang="ru-RU" sz="2000" dirty="0" smtClean="0"/>
              <a:t> </a:t>
            </a:r>
            <a:r>
              <a:rPr lang="ru-RU" sz="2000" dirty="0" err="1" smtClean="0"/>
              <a:t>гаварыць</a:t>
            </a:r>
            <a:r>
              <a:rPr lang="ru-RU" sz="2000" dirty="0" smtClean="0"/>
              <a:t> </a:t>
            </a:r>
            <a:r>
              <a:rPr lang="ru-RU" sz="2000" dirty="0" err="1" smtClean="0"/>
              <a:t>аб</a:t>
            </a:r>
            <a:r>
              <a:rPr lang="ru-RU" sz="2000" dirty="0" smtClean="0"/>
              <a:t> «</a:t>
            </a:r>
            <a:r>
              <a:rPr lang="ru-RU" sz="2000" dirty="0" err="1" smtClean="0"/>
              <a:t>прадказанні</a:t>
            </a:r>
            <a:r>
              <a:rPr lang="ru-RU" sz="2000" dirty="0" smtClean="0"/>
              <a:t>»? Да </a:t>
            </a:r>
            <a:r>
              <a:rPr lang="ru-RU" sz="2000" dirty="0" err="1" smtClean="0"/>
              <a:t>таго</a:t>
            </a:r>
            <a:r>
              <a:rPr lang="ru-RU" sz="2000" dirty="0" smtClean="0"/>
              <a:t> ж, </a:t>
            </a:r>
            <a:r>
              <a:rPr lang="ru-RU" sz="2000" dirty="0" err="1" smtClean="0"/>
              <a:t>пра</a:t>
            </a:r>
            <a:r>
              <a:rPr lang="ru-RU" sz="2000" dirty="0" smtClean="0"/>
              <a:t> </a:t>
            </a:r>
            <a:r>
              <a:rPr lang="ru-RU" sz="2000" dirty="0" err="1" smtClean="0"/>
              <a:t>гэта</a:t>
            </a:r>
            <a:r>
              <a:rPr lang="ru-RU" sz="2000" dirty="0" smtClean="0"/>
              <a:t> </a:t>
            </a:r>
            <a:r>
              <a:rPr lang="ru-RU" sz="2000" dirty="0" err="1" smtClean="0"/>
              <a:t>звычайна</a:t>
            </a:r>
            <a:r>
              <a:rPr lang="ru-RU" sz="2000" dirty="0" smtClean="0"/>
              <a:t> </a:t>
            </a:r>
            <a:r>
              <a:rPr lang="ru-RU" sz="2000" dirty="0" err="1" smtClean="0"/>
              <a:t>распавядаюць</a:t>
            </a:r>
            <a:r>
              <a:rPr lang="ru-RU" sz="2000" dirty="0" smtClean="0"/>
              <a:t> ужо </a:t>
            </a:r>
            <a:r>
              <a:rPr lang="ru-RU" sz="2000" dirty="0" err="1" smtClean="0"/>
              <a:t>пасля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зробленага</a:t>
            </a:r>
            <a:r>
              <a:rPr lang="ru-RU" sz="2000" dirty="0" smtClean="0"/>
              <a:t>. </a:t>
            </a:r>
            <a:r>
              <a:rPr lang="ru-RU" sz="2000" dirty="0" err="1" smtClean="0"/>
              <a:t>Бясспрэчны</a:t>
            </a:r>
            <a:r>
              <a:rPr lang="ru-RU" sz="2000" dirty="0" smtClean="0"/>
              <a:t> факт, </a:t>
            </a:r>
            <a:r>
              <a:rPr lang="ru-RU" sz="2000" dirty="0" err="1" smtClean="0"/>
              <a:t>што</a:t>
            </a:r>
            <a:r>
              <a:rPr lang="ru-RU" sz="2000" dirty="0" smtClean="0"/>
              <a:t> </a:t>
            </a:r>
            <a:r>
              <a:rPr lang="ru-RU" sz="2000" dirty="0" err="1" smtClean="0"/>
              <a:t>жывёлы</a:t>
            </a:r>
            <a:r>
              <a:rPr lang="ru-RU" sz="2000" dirty="0" smtClean="0"/>
              <a:t> тонка </a:t>
            </a:r>
            <a:r>
              <a:rPr lang="ru-RU" sz="2000" dirty="0" err="1" smtClean="0"/>
              <a:t>адчуваюць</a:t>
            </a:r>
            <a:r>
              <a:rPr lang="ru-RU" sz="2000" dirty="0" smtClean="0"/>
              <a:t> </a:t>
            </a:r>
            <a:r>
              <a:rPr lang="ru-RU" sz="2000" dirty="0" err="1" smtClean="0"/>
              <a:t>змяненні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прыродных</a:t>
            </a:r>
            <a:r>
              <a:rPr lang="ru-RU" sz="2000" dirty="0" smtClean="0"/>
              <a:t> </a:t>
            </a:r>
            <a:r>
              <a:rPr lang="ru-RU" sz="2000" dirty="0" err="1" smtClean="0"/>
              <a:t>умоў</a:t>
            </a:r>
            <a:r>
              <a:rPr lang="ru-RU" sz="2000" dirty="0" smtClean="0"/>
              <a:t>, </a:t>
            </a:r>
            <a:r>
              <a:rPr lang="ru-RU" sz="2000" dirty="0" err="1" smtClean="0"/>
              <a:t>аднак</a:t>
            </a:r>
            <a:r>
              <a:rPr lang="ru-RU" sz="2000" dirty="0" smtClean="0"/>
              <a:t> </a:t>
            </a:r>
            <a:r>
              <a:rPr lang="ru-RU" sz="2000" dirty="0" err="1" smtClean="0"/>
              <a:t>незразумела</a:t>
            </a:r>
            <a:r>
              <a:rPr lang="ru-RU" sz="2000" dirty="0" smtClean="0"/>
              <a:t>, 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папярэднічаюць</a:t>
            </a:r>
            <a:r>
              <a:rPr lang="ru-RU" sz="2000" dirty="0" smtClean="0"/>
              <a:t> </a:t>
            </a:r>
            <a:r>
              <a:rPr lang="ru-RU" sz="2000" dirty="0" err="1" smtClean="0"/>
              <a:t>землятрусам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такія</a:t>
            </a:r>
            <a:r>
              <a:rPr lang="ru-RU" sz="2000" dirty="0" smtClean="0"/>
              <a:t> </a:t>
            </a:r>
            <a:r>
              <a:rPr lang="ru-RU" sz="2000" dirty="0" err="1" smtClean="0"/>
              <a:t>змены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1026" name="Picture 2" descr="C:\Users\matkunova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58928" y="4437112"/>
            <a:ext cx="3043111" cy="214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tkunova\Desktop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44512" y="2306210"/>
            <a:ext cx="327660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tkunova\Desktop\26681-1920x1200-Tavsan-Rabbit-resimoyla.net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116632"/>
            <a:ext cx="3349919" cy="209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51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К</a:t>
            </a:r>
            <a:r>
              <a:rPr lang="ru-RU" sz="2400" dirty="0" err="1" smtClean="0"/>
              <a:t>алі</a:t>
            </a:r>
            <a:r>
              <a:rPr lang="ru-RU" sz="2400" dirty="0" smtClean="0"/>
              <a:t> </a:t>
            </a:r>
            <a:r>
              <a:rPr lang="ru-RU" sz="2400" dirty="0"/>
              <a:t>мы </a:t>
            </a:r>
            <a:r>
              <a:rPr lang="ru-RU" sz="2400" dirty="0" err="1"/>
              <a:t>самі</a:t>
            </a:r>
            <a:r>
              <a:rPr lang="ru-RU" sz="2400" dirty="0"/>
              <a:t> не </a:t>
            </a:r>
            <a:r>
              <a:rPr lang="ru-RU" sz="2400" dirty="0" err="1"/>
              <a:t>можам</a:t>
            </a:r>
            <a:r>
              <a:rPr lang="ru-RU" sz="2400" dirty="0"/>
              <a:t> </a:t>
            </a:r>
            <a:r>
              <a:rPr lang="ru-RU" sz="2400" dirty="0" err="1"/>
              <a:t>прадказаць</a:t>
            </a:r>
            <a:r>
              <a:rPr lang="ru-RU" sz="2400" dirty="0"/>
              <a:t> </a:t>
            </a:r>
            <a:r>
              <a:rPr lang="ru-RU" sz="2400" dirty="0" err="1"/>
              <a:t>землятрус</a:t>
            </a:r>
            <a:r>
              <a:rPr lang="ru-RU" sz="2400" dirty="0"/>
              <a:t>, то </a:t>
            </a:r>
            <a:r>
              <a:rPr lang="ru-RU" sz="2400" dirty="0" err="1"/>
              <a:t>калі</a:t>
            </a:r>
            <a:r>
              <a:rPr lang="ru-RU" sz="2400" dirty="0"/>
              <a:t> ж </a:t>
            </a:r>
            <a:r>
              <a:rPr lang="ru-RU" sz="2400" dirty="0" err="1"/>
              <a:t>трэба</a:t>
            </a:r>
            <a:r>
              <a:rPr lang="ru-RU" sz="2400" dirty="0"/>
              <a:t> </a:t>
            </a:r>
            <a:r>
              <a:rPr lang="ru-RU" sz="2400" dirty="0" err="1"/>
              <a:t>пачынаць</a:t>
            </a:r>
            <a:r>
              <a:rPr lang="ru-RU" sz="2400" dirty="0"/>
              <a:t> </a:t>
            </a:r>
            <a:r>
              <a:rPr lang="ru-RU" sz="2400" dirty="0" err="1"/>
              <a:t>фіксаваць</a:t>
            </a:r>
            <a:r>
              <a:rPr lang="ru-RU" sz="2400" dirty="0"/>
              <a:t> «</a:t>
            </a:r>
            <a:r>
              <a:rPr lang="ru-RU" sz="2400" dirty="0" err="1"/>
              <a:t>дзіўныя</a:t>
            </a:r>
            <a:r>
              <a:rPr lang="ru-RU" sz="2400" dirty="0"/>
              <a:t>» </a:t>
            </a:r>
            <a:r>
              <a:rPr lang="ru-RU" sz="2400" dirty="0" err="1"/>
              <a:t>паводзіны</a:t>
            </a:r>
            <a:r>
              <a:rPr lang="ru-RU" sz="2400" dirty="0"/>
              <a:t> </a:t>
            </a:r>
            <a:r>
              <a:rPr lang="ru-RU" sz="2400" dirty="0" err="1" smtClean="0"/>
              <a:t>хатняй</a:t>
            </a:r>
            <a:r>
              <a:rPr lang="ru-RU" sz="2400" dirty="0" smtClean="0"/>
              <a:t> </a:t>
            </a:r>
            <a:r>
              <a:rPr lang="ru-RU" sz="2400" dirty="0" err="1" smtClean="0"/>
              <a:t>жывёлы</a:t>
            </a:r>
            <a:r>
              <a:rPr lang="ru-RU" sz="2400" dirty="0" smtClean="0"/>
              <a:t>? </a:t>
            </a:r>
            <a:r>
              <a:rPr lang="ru-RU" sz="2400" dirty="0" err="1"/>
              <a:t>Яшчэ</a:t>
            </a:r>
            <a:r>
              <a:rPr lang="ru-RU" sz="2400" dirty="0"/>
              <a:t> </a:t>
            </a:r>
            <a:r>
              <a:rPr lang="ru-RU" sz="2400" dirty="0" err="1"/>
              <a:t>цяжэй</a:t>
            </a:r>
            <a:r>
              <a:rPr lang="ru-RU" sz="2400" dirty="0"/>
              <a:t> </a:t>
            </a:r>
            <a:r>
              <a:rPr lang="ru-RU" sz="2400" dirty="0" err="1"/>
              <a:t>паставіць</a:t>
            </a:r>
            <a:r>
              <a:rPr lang="ru-RU" sz="2400" dirty="0"/>
              <a:t> </a:t>
            </a:r>
            <a:r>
              <a:rPr lang="ru-RU" sz="2400" dirty="0" err="1"/>
              <a:t>эксперымент</a:t>
            </a:r>
            <a:r>
              <a:rPr lang="ru-RU" sz="2400" dirty="0"/>
              <a:t>, </a:t>
            </a:r>
            <a:r>
              <a:rPr lang="ru-RU" sz="2400" dirty="0" err="1"/>
              <a:t>бо</a:t>
            </a:r>
            <a:r>
              <a:rPr lang="ru-RU" sz="2400" dirty="0"/>
              <a:t> для </a:t>
            </a:r>
            <a:r>
              <a:rPr lang="ru-RU" sz="2400" dirty="0" err="1"/>
              <a:t>гэтага</a:t>
            </a:r>
            <a:r>
              <a:rPr lang="ru-RU" sz="2400" dirty="0"/>
              <a:t> </a:t>
            </a:r>
            <a:r>
              <a:rPr lang="ru-RU" sz="2400" dirty="0" err="1"/>
              <a:t>неабходна</a:t>
            </a:r>
            <a:r>
              <a:rPr lang="ru-RU" sz="2400" dirty="0"/>
              <a:t> </a:t>
            </a:r>
            <a:r>
              <a:rPr lang="ru-RU" sz="2400" dirty="0" err="1"/>
              <a:t>арганізаваць</a:t>
            </a:r>
            <a:r>
              <a:rPr lang="ru-RU" sz="2400" dirty="0"/>
              <a:t> </a:t>
            </a:r>
            <a:r>
              <a:rPr lang="ru-RU" sz="2400" dirty="0" err="1"/>
              <a:t>катаклізм</a:t>
            </a:r>
            <a:r>
              <a:rPr lang="ru-RU" sz="2400" dirty="0"/>
              <a:t>. </a:t>
            </a:r>
            <a:r>
              <a:rPr lang="ru-RU" sz="2400" dirty="0" err="1"/>
              <a:t>Некалькі</a:t>
            </a:r>
            <a:r>
              <a:rPr lang="ru-RU" sz="2400" dirty="0"/>
              <a:t> «</a:t>
            </a:r>
            <a:r>
              <a:rPr lang="ru-RU" sz="2400" dirty="0" err="1"/>
              <a:t>шчаслівых</a:t>
            </a:r>
            <a:r>
              <a:rPr lang="ru-RU" sz="2400" dirty="0"/>
              <a:t>» </a:t>
            </a:r>
            <a:r>
              <a:rPr lang="ru-RU" sz="2400" dirty="0" err="1"/>
              <a:t>супадзенняў</a:t>
            </a:r>
            <a:r>
              <a:rPr lang="ru-RU" sz="2400" dirty="0"/>
              <a:t> </a:t>
            </a:r>
            <a:r>
              <a:rPr lang="ru-RU" sz="2400" dirty="0" err="1"/>
              <a:t>адбылося</a:t>
            </a:r>
            <a:r>
              <a:rPr lang="ru-RU" sz="2400" dirty="0"/>
              <a:t> ў </a:t>
            </a:r>
            <a:r>
              <a:rPr lang="ru-RU" sz="2400" dirty="0" err="1"/>
              <a:t>Нефцягорску</a:t>
            </a:r>
            <a:r>
              <a:rPr lang="ru-RU" sz="2400" dirty="0"/>
              <a:t>, </a:t>
            </a:r>
            <a:r>
              <a:rPr lang="ru-RU" sz="2400" dirty="0" err="1"/>
              <a:t>калі</a:t>
            </a:r>
            <a:r>
              <a:rPr lang="ru-RU" sz="2400" dirty="0"/>
              <a:t> </a:t>
            </a:r>
            <a:r>
              <a:rPr lang="ru-RU" sz="2400" dirty="0" err="1"/>
              <a:t>землятрус</a:t>
            </a:r>
            <a:r>
              <a:rPr lang="ru-RU" sz="2400" dirty="0"/>
              <a:t> </a:t>
            </a:r>
            <a:r>
              <a:rPr lang="ru-RU" sz="2400" dirty="0" err="1"/>
              <a:t>пачаўся</a:t>
            </a:r>
            <a:r>
              <a:rPr lang="ru-RU" sz="2400" dirty="0"/>
              <a:t> </a:t>
            </a:r>
            <a:r>
              <a:rPr lang="ru-RU" sz="2400" dirty="0" err="1"/>
              <a:t>падчас</a:t>
            </a:r>
            <a:r>
              <a:rPr lang="ru-RU" sz="2400" dirty="0"/>
              <a:t> </a:t>
            </a:r>
            <a:r>
              <a:rPr lang="ru-RU" sz="2400" dirty="0" err="1"/>
              <a:t>дзіўных</a:t>
            </a:r>
            <a:r>
              <a:rPr lang="ru-RU" sz="2400" dirty="0"/>
              <a:t> </a:t>
            </a:r>
            <a:r>
              <a:rPr lang="ru-RU" sz="2400" dirty="0" err="1"/>
              <a:t>паводзін</a:t>
            </a:r>
            <a:r>
              <a:rPr lang="ru-RU" sz="2400" dirty="0"/>
              <a:t> </a:t>
            </a:r>
            <a:r>
              <a:rPr lang="ru-RU" sz="2400" dirty="0" err="1"/>
              <a:t>жывёл</a:t>
            </a:r>
            <a:r>
              <a:rPr lang="ru-RU" sz="2400" dirty="0"/>
              <a:t>, але </a:t>
            </a:r>
            <a:r>
              <a:rPr lang="ru-RU" sz="2400" dirty="0" err="1"/>
              <a:t>дадзеныя</a:t>
            </a:r>
            <a:r>
              <a:rPr lang="ru-RU" sz="2400" dirty="0"/>
              <a:t>, </a:t>
            </a:r>
            <a:r>
              <a:rPr lang="ru-RU" sz="2400" dirty="0" err="1"/>
              <a:t>атрыманыя</a:t>
            </a:r>
            <a:r>
              <a:rPr lang="ru-RU" sz="2400" dirty="0"/>
              <a:t> </a:t>
            </a:r>
            <a:r>
              <a:rPr lang="ru-RU" sz="2400" dirty="0" err="1"/>
              <a:t>пры</a:t>
            </a:r>
            <a:r>
              <a:rPr lang="ru-RU" sz="2400" dirty="0"/>
              <a:t> </a:t>
            </a:r>
            <a:r>
              <a:rPr lang="ru-RU" sz="2400" dirty="0" err="1"/>
              <a:t>гэтым</a:t>
            </a:r>
            <a:r>
              <a:rPr lang="ru-RU" sz="2400" dirty="0"/>
              <a:t>, </a:t>
            </a:r>
            <a:r>
              <a:rPr lang="ru-RU" sz="2400" dirty="0" err="1"/>
              <a:t>досыць</a:t>
            </a:r>
            <a:r>
              <a:rPr lang="ru-RU" sz="2400" dirty="0"/>
              <a:t> </a:t>
            </a:r>
            <a:r>
              <a:rPr lang="ru-RU" sz="2400" dirty="0" err="1"/>
              <a:t>супярэчлівыя</a:t>
            </a:r>
            <a:r>
              <a:rPr lang="ru-RU" sz="2400" dirty="0"/>
              <a:t>.</a:t>
            </a:r>
          </a:p>
        </p:txBody>
      </p:sp>
      <p:pic>
        <p:nvPicPr>
          <p:cNvPr id="2050" name="Picture 2" descr="C:\Users\matkunova\Desktop\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4189148"/>
            <a:ext cx="2872433" cy="2151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atkunova\Desktop\3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40413" y="4221088"/>
            <a:ext cx="3184754" cy="211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16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3474740"/>
            <a:ext cx="3750508" cy="266429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1560" y="332656"/>
            <a:ext cx="82089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err="1" smtClean="0"/>
              <a:t>Адкуль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часткі</a:t>
            </a:r>
            <a:r>
              <a:rPr lang="ru-RU" sz="2800" b="1" i="1" dirty="0" smtClean="0"/>
              <a:t> цела «</a:t>
            </a:r>
            <a:r>
              <a:rPr lang="ru-RU" sz="2800" b="1" i="1" dirty="0" err="1" smtClean="0"/>
              <a:t>пазнаюць</a:t>
            </a:r>
            <a:r>
              <a:rPr lang="ru-RU" sz="2800" b="1" i="1" dirty="0" smtClean="0"/>
              <a:t>», </a:t>
            </a:r>
            <a:r>
              <a:rPr lang="ru-RU" sz="2800" b="1" i="1" dirty="0" err="1" smtClean="0"/>
              <a:t>што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трэба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перастаць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расці</a:t>
            </a:r>
            <a:r>
              <a:rPr lang="ru-RU" sz="2800" b="1" i="1" dirty="0" smtClean="0"/>
              <a:t>?</a:t>
            </a:r>
          </a:p>
          <a:p>
            <a:r>
              <a:rPr lang="ru-RU" sz="2200" dirty="0" smtClean="0"/>
              <a:t>Кожная </a:t>
            </a:r>
            <a:r>
              <a:rPr lang="ru-RU" sz="2200" dirty="0" err="1" smtClean="0"/>
              <a:t>жывёла</a:t>
            </a:r>
            <a:r>
              <a:rPr lang="ru-RU" sz="2200" dirty="0" smtClean="0"/>
              <a:t>, якая </a:t>
            </a:r>
            <a:r>
              <a:rPr lang="ru-RU" sz="2200" dirty="0" err="1" smtClean="0"/>
              <a:t>складаецца</a:t>
            </a:r>
            <a:r>
              <a:rPr lang="ru-RU" sz="2200" dirty="0" smtClean="0"/>
              <a:t> з </a:t>
            </a:r>
            <a:r>
              <a:rPr lang="ru-RU" sz="2200" dirty="0" err="1" smtClean="0"/>
              <a:t>трыльёнаў</a:t>
            </a:r>
            <a:r>
              <a:rPr lang="ru-RU" sz="2200" dirty="0" smtClean="0"/>
              <a:t> </a:t>
            </a:r>
            <a:r>
              <a:rPr lang="ru-RU" sz="2200" dirty="0" err="1" smtClean="0"/>
              <a:t>клетак</a:t>
            </a:r>
            <a:r>
              <a:rPr lang="ru-RU" sz="2200" dirty="0" smtClean="0"/>
              <a:t>, у </a:t>
            </a:r>
            <a:r>
              <a:rPr lang="ru-RU" sz="2200" dirty="0" err="1" smtClean="0"/>
              <a:t>пачатку</a:t>
            </a:r>
            <a:r>
              <a:rPr lang="ru-RU" sz="2200" dirty="0" smtClean="0"/>
              <a:t> шляху </a:t>
            </a:r>
            <a:r>
              <a:rPr lang="ru-RU" sz="2200" dirty="0" err="1" smtClean="0"/>
              <a:t>развіцця</a:t>
            </a:r>
            <a:r>
              <a:rPr lang="ru-RU" sz="2200" dirty="0" smtClean="0"/>
              <a:t> была </a:t>
            </a:r>
            <a:r>
              <a:rPr lang="ru-RU" sz="2200" dirty="0" err="1" smtClean="0"/>
              <a:t>толькі</a:t>
            </a:r>
            <a:r>
              <a:rPr lang="ru-RU" sz="2200" dirty="0" smtClean="0"/>
              <a:t> </a:t>
            </a:r>
            <a:r>
              <a:rPr lang="ru-RU" sz="2200" dirty="0" err="1" smtClean="0"/>
              <a:t>адной-адзінай</a:t>
            </a:r>
            <a:r>
              <a:rPr lang="ru-RU" sz="2200" dirty="0" smtClean="0"/>
              <a:t> </a:t>
            </a:r>
            <a:r>
              <a:rPr lang="ru-RU" sz="2200" dirty="0" err="1" smtClean="0"/>
              <a:t>клеткай</a:t>
            </a:r>
            <a:r>
              <a:rPr lang="ru-RU" sz="2200" dirty="0" smtClean="0"/>
              <a:t>: </a:t>
            </a:r>
            <a:r>
              <a:rPr lang="ru-RU" sz="2200" dirty="0" err="1" smtClean="0"/>
              <a:t>працэс</a:t>
            </a:r>
            <a:r>
              <a:rPr lang="ru-RU" sz="2200" dirty="0" smtClean="0"/>
              <a:t> росту, як </a:t>
            </a:r>
            <a:r>
              <a:rPr lang="ru-RU" sz="2200" dirty="0" err="1" smtClean="0"/>
              <a:t>правіла</a:t>
            </a:r>
            <a:r>
              <a:rPr lang="ru-RU" sz="2200" dirty="0" smtClean="0"/>
              <a:t>, </a:t>
            </a:r>
            <a:r>
              <a:rPr lang="ru-RU" sz="2200" dirty="0" err="1" smtClean="0"/>
              <a:t>жорстка</a:t>
            </a:r>
            <a:r>
              <a:rPr lang="ru-RU" sz="2200" dirty="0" smtClean="0"/>
              <a:t> </a:t>
            </a:r>
            <a:r>
              <a:rPr lang="ru-RU" sz="2200" dirty="0" err="1" smtClean="0"/>
              <a:t>кантралюецца</a:t>
            </a:r>
            <a:r>
              <a:rPr lang="ru-RU" sz="2200" dirty="0" smtClean="0"/>
              <a:t>, але часам </a:t>
            </a:r>
            <a:r>
              <a:rPr lang="ru-RU" sz="2200" dirty="0" err="1" smtClean="0"/>
              <a:t>здараюцца</a:t>
            </a:r>
            <a:r>
              <a:rPr lang="ru-RU" sz="2200" dirty="0" smtClean="0"/>
              <a:t> </a:t>
            </a:r>
            <a:r>
              <a:rPr lang="ru-RU" sz="2200" dirty="0" err="1" smtClean="0"/>
              <a:t>збоі</a:t>
            </a:r>
            <a:r>
              <a:rPr lang="ru-RU" sz="2200" dirty="0" smtClean="0"/>
              <a:t>, і </a:t>
            </a:r>
            <a:r>
              <a:rPr lang="ru-RU" sz="2200" dirty="0" err="1" smtClean="0"/>
              <a:t>атрымліваецца</a:t>
            </a:r>
            <a:r>
              <a:rPr lang="ru-RU" sz="2200" dirty="0" smtClean="0"/>
              <a:t>, </a:t>
            </a:r>
            <a:r>
              <a:rPr lang="ru-RU" sz="2200" dirty="0" err="1" smtClean="0"/>
              <a:t>напрыклад</a:t>
            </a:r>
            <a:r>
              <a:rPr lang="ru-RU" sz="2200" dirty="0" smtClean="0"/>
              <a:t>, </a:t>
            </a:r>
            <a:r>
              <a:rPr lang="ru-RU" sz="2200" dirty="0" err="1" smtClean="0"/>
              <a:t>што</a:t>
            </a:r>
            <a:r>
              <a:rPr lang="ru-RU" sz="2200" dirty="0" smtClean="0"/>
              <a:t> ў </a:t>
            </a:r>
            <a:r>
              <a:rPr lang="ru-RU" sz="2200" dirty="0" err="1" smtClean="0"/>
              <a:t>чалавека</a:t>
            </a:r>
            <a:r>
              <a:rPr lang="ru-RU" sz="2200" dirty="0" smtClean="0"/>
              <a:t> </a:t>
            </a:r>
            <a:r>
              <a:rPr lang="ru-RU" sz="2200" dirty="0" err="1" smtClean="0"/>
              <a:t>адна</a:t>
            </a:r>
            <a:r>
              <a:rPr lang="ru-RU" sz="2200" dirty="0" smtClean="0"/>
              <a:t> нага </a:t>
            </a:r>
            <a:r>
              <a:rPr lang="ru-RU" sz="2200" dirty="0" err="1" smtClean="0"/>
              <a:t>трохі</a:t>
            </a:r>
            <a:r>
              <a:rPr lang="ru-RU" sz="2200" dirty="0" smtClean="0"/>
              <a:t> </a:t>
            </a:r>
            <a:r>
              <a:rPr lang="ru-RU" sz="2200" dirty="0" err="1" smtClean="0"/>
              <a:t>карацейшая</a:t>
            </a:r>
            <a:r>
              <a:rPr lang="ru-RU" sz="2200" dirty="0" smtClean="0"/>
              <a:t> за </a:t>
            </a:r>
            <a:r>
              <a:rPr lang="ru-RU" sz="2200" dirty="0" err="1" smtClean="0"/>
              <a:t>іншую</a:t>
            </a:r>
            <a:r>
              <a:rPr lang="ru-RU" sz="2200" dirty="0" smtClean="0"/>
              <a:t>. </a:t>
            </a:r>
            <a:r>
              <a:rPr lang="ru-RU" sz="2200" dirty="0" err="1" smtClean="0"/>
              <a:t>Што</a:t>
            </a:r>
            <a:r>
              <a:rPr lang="ru-RU" sz="2200" dirty="0" smtClean="0"/>
              <a:t> ж на </a:t>
            </a:r>
            <a:r>
              <a:rPr lang="ru-RU" sz="2200" dirty="0" err="1" smtClean="0"/>
              <a:t>гэта</a:t>
            </a:r>
            <a:r>
              <a:rPr lang="ru-RU" sz="2200" dirty="0" smtClean="0"/>
              <a:t> </a:t>
            </a:r>
            <a:r>
              <a:rPr lang="ru-RU" sz="2200" dirty="0" err="1" smtClean="0"/>
              <a:t>ўплывае</a:t>
            </a:r>
            <a:r>
              <a:rPr lang="ru-RU" sz="2200" dirty="0" smtClean="0"/>
              <a:t>?</a:t>
            </a:r>
          </a:p>
        </p:txBody>
      </p:sp>
      <p:pic>
        <p:nvPicPr>
          <p:cNvPr id="5122" name="Picture 2" descr="C:\Users\matkunova\Desktop\654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3501008"/>
            <a:ext cx="2899792" cy="289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72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482453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Напрыклад</a:t>
            </a:r>
            <a:r>
              <a:rPr lang="ru-RU" sz="2000" dirty="0" smtClean="0"/>
              <a:t>,</a:t>
            </a:r>
            <a:r>
              <a:rPr lang="ru-RU" sz="2000" dirty="0"/>
              <a:t> </a:t>
            </a:r>
            <a:r>
              <a:rPr lang="ru-RU" sz="2000" dirty="0" err="1" smtClean="0"/>
              <a:t>вось</a:t>
            </a:r>
            <a:r>
              <a:rPr lang="ru-RU" sz="2000" dirty="0" smtClean="0"/>
              <a:t> </a:t>
            </a:r>
            <a:r>
              <a:rPr lang="ru-RU" sz="2000" dirty="0" err="1"/>
              <a:t>асноўныя</a:t>
            </a:r>
            <a:r>
              <a:rPr lang="ru-RU" sz="2000" dirty="0"/>
              <a:t> </a:t>
            </a:r>
            <a:r>
              <a:rPr lang="ru-RU" sz="2000" dirty="0" err="1"/>
              <a:t>чатыры</a:t>
            </a:r>
            <a:r>
              <a:rPr lang="ru-RU" sz="2000" dirty="0"/>
              <a:t> </a:t>
            </a:r>
            <a:r>
              <a:rPr lang="ru-RU" sz="2000" dirty="0" err="1"/>
              <a:t>бялкі</a:t>
            </a:r>
            <a:r>
              <a:rPr lang="ru-RU" sz="2000" dirty="0"/>
              <a:t> </a:t>
            </a:r>
            <a:r>
              <a:rPr lang="ru-RU" sz="2000" dirty="0" err="1"/>
              <a:t>таго</a:t>
            </a:r>
            <a:r>
              <a:rPr lang="ru-RU" sz="2000" dirty="0"/>
              <a:t>, </a:t>
            </a:r>
            <a:r>
              <a:rPr lang="ru-RU" sz="2000" dirty="0" err="1"/>
              <a:t>што</a:t>
            </a:r>
            <a:r>
              <a:rPr lang="ru-RU" sz="2000" dirty="0"/>
              <a:t> стане </a:t>
            </a:r>
            <a:r>
              <a:rPr lang="ru-RU" sz="2000" dirty="0" err="1"/>
              <a:t>сальвадорскім</a:t>
            </a:r>
            <a:r>
              <a:rPr lang="ru-RU" sz="2000" dirty="0"/>
              <a:t> </a:t>
            </a:r>
            <a:r>
              <a:rPr lang="ru-RU" sz="2000" dirty="0" err="1"/>
              <a:t>барадаўчатым</a:t>
            </a:r>
            <a:r>
              <a:rPr lang="ru-RU" sz="2000" dirty="0"/>
              <a:t> </a:t>
            </a:r>
            <a:r>
              <a:rPr lang="ru-RU" sz="2000" dirty="0" smtClean="0"/>
              <a:t>бегемотам. Яны па </a:t>
            </a:r>
            <a:r>
              <a:rPr lang="ru-RU" sz="2000" dirty="0" err="1"/>
              <a:t>асаблівых</a:t>
            </a:r>
            <a:r>
              <a:rPr lang="ru-RU" sz="2000" dirty="0"/>
              <a:t> «каналах </a:t>
            </a:r>
            <a:r>
              <a:rPr lang="ru-RU" sz="2000" dirty="0" err="1"/>
              <a:t>сувязі</a:t>
            </a:r>
            <a:r>
              <a:rPr lang="ru-RU" sz="2000" dirty="0"/>
              <a:t>» </a:t>
            </a:r>
            <a:r>
              <a:rPr lang="ru-RU" sz="2000" dirty="0" err="1"/>
              <a:t>пасылаюць</a:t>
            </a:r>
            <a:r>
              <a:rPr lang="ru-RU" sz="2000" dirty="0"/>
              <a:t> </a:t>
            </a:r>
            <a:r>
              <a:rPr lang="ru-RU" sz="2000" dirty="0" err="1"/>
              <a:t>сігнал</a:t>
            </a:r>
            <a:r>
              <a:rPr lang="ru-RU" sz="2000" dirty="0"/>
              <a:t>, </a:t>
            </a:r>
            <a:r>
              <a:rPr lang="ru-RU" sz="2000" dirty="0" err="1"/>
              <a:t>што</a:t>
            </a:r>
            <a:r>
              <a:rPr lang="ru-RU" sz="2000" dirty="0"/>
              <a:t> пара </a:t>
            </a:r>
            <a:r>
              <a:rPr lang="ru-RU" sz="2000" dirty="0" err="1"/>
              <a:t>спыніць</a:t>
            </a:r>
            <a:r>
              <a:rPr lang="ru-RU" sz="2000" dirty="0"/>
              <a:t> </a:t>
            </a:r>
            <a:r>
              <a:rPr lang="ru-RU" sz="2000" dirty="0" err="1"/>
              <a:t>развіццё</a:t>
            </a:r>
            <a:r>
              <a:rPr lang="ru-RU" sz="2000" dirty="0"/>
              <a:t> </a:t>
            </a:r>
            <a:r>
              <a:rPr lang="ru-RU" sz="2000" dirty="0" err="1"/>
              <a:t>органаў</a:t>
            </a:r>
            <a:r>
              <a:rPr lang="ru-RU" sz="2000" dirty="0"/>
              <a:t>. </a:t>
            </a:r>
            <a:r>
              <a:rPr lang="ru-RU" sz="2000" dirty="0" err="1"/>
              <a:t>Сігнал</a:t>
            </a:r>
            <a:r>
              <a:rPr lang="ru-RU" sz="2000" dirty="0"/>
              <a:t> </a:t>
            </a:r>
            <a:r>
              <a:rPr lang="ru-RU" sz="2000" dirty="0" err="1"/>
              <a:t>прыпыняе</a:t>
            </a:r>
            <a:r>
              <a:rPr lang="ru-RU" sz="2000" dirty="0"/>
              <a:t> </a:t>
            </a:r>
            <a:r>
              <a:rPr lang="ru-RU" sz="2000" dirty="0" err="1"/>
              <a:t>вытворчасць</a:t>
            </a:r>
            <a:r>
              <a:rPr lang="ru-RU" sz="2000" dirty="0"/>
              <a:t> </a:t>
            </a:r>
            <a:r>
              <a:rPr lang="ru-RU" sz="2000" dirty="0" err="1"/>
              <a:t>бялку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служыць</a:t>
            </a:r>
            <a:r>
              <a:rPr lang="ru-RU" sz="2000" dirty="0"/>
              <a:t> </a:t>
            </a:r>
            <a:r>
              <a:rPr lang="ru-RU" sz="2000" dirty="0" err="1"/>
              <a:t>будаўнічым</a:t>
            </a:r>
            <a:r>
              <a:rPr lang="ru-RU" sz="2000" dirty="0"/>
              <a:t> </a:t>
            </a:r>
            <a:r>
              <a:rPr lang="ru-RU" sz="2000" dirty="0" err="1"/>
              <a:t>матэрыялам</a:t>
            </a:r>
            <a:r>
              <a:rPr lang="ru-RU" sz="2000" dirty="0"/>
              <a:t>, і на </a:t>
            </a:r>
            <a:r>
              <a:rPr lang="ru-RU" sz="2000" dirty="0" err="1"/>
              <a:t>гэтым</a:t>
            </a:r>
            <a:r>
              <a:rPr lang="ru-RU" sz="2000" dirty="0"/>
              <a:t> </a:t>
            </a:r>
            <a:r>
              <a:rPr lang="ru-RU" sz="2000" dirty="0" err="1"/>
              <a:t>канкрэтныя</a:t>
            </a:r>
            <a:r>
              <a:rPr lang="ru-RU" sz="2000" dirty="0"/>
              <a:t> </a:t>
            </a:r>
            <a:r>
              <a:rPr lang="ru-RU" sz="2000" dirty="0" err="1"/>
              <a:t>ўяўленні</a:t>
            </a:r>
            <a:r>
              <a:rPr lang="ru-RU" sz="2000" dirty="0"/>
              <a:t> </a:t>
            </a:r>
            <a:r>
              <a:rPr lang="ru-RU" sz="2000" dirty="0" err="1"/>
              <a:t>навукоўцаў</a:t>
            </a:r>
            <a:r>
              <a:rPr lang="ru-RU" sz="2000" dirty="0"/>
              <a:t> </a:t>
            </a:r>
            <a:r>
              <a:rPr lang="ru-RU" sz="2000" dirty="0" err="1"/>
              <a:t>пакуль</a:t>
            </a:r>
            <a:r>
              <a:rPr lang="ru-RU" sz="2000" dirty="0"/>
              <a:t> </a:t>
            </a:r>
            <a:r>
              <a:rPr lang="ru-RU" sz="2000" dirty="0" err="1"/>
              <a:t>заканчваюцца</a:t>
            </a:r>
            <a:r>
              <a:rPr lang="ru-RU" sz="2000" dirty="0"/>
              <a:t>. </a:t>
            </a:r>
            <a:r>
              <a:rPr lang="ru-RU" sz="2000" dirty="0" err="1"/>
              <a:t>Што</a:t>
            </a:r>
            <a:r>
              <a:rPr lang="ru-RU" sz="2000" dirty="0"/>
              <a:t> </a:t>
            </a:r>
            <a:r>
              <a:rPr lang="ru-RU" sz="2000" dirty="0" err="1"/>
              <a:t>фармуе</a:t>
            </a:r>
            <a:r>
              <a:rPr lang="ru-RU" sz="2000" dirty="0"/>
              <a:t> </a:t>
            </a:r>
            <a:r>
              <a:rPr lang="ru-RU" sz="2000" dirty="0" err="1"/>
              <a:t>сігнал</a:t>
            </a:r>
            <a:r>
              <a:rPr lang="ru-RU" sz="2000" dirty="0"/>
              <a:t>? </a:t>
            </a:r>
            <a:r>
              <a:rPr lang="ru-RU" sz="2000" dirty="0" err="1"/>
              <a:t>Якія</a:t>
            </a:r>
            <a:r>
              <a:rPr lang="ru-RU" sz="2000" dirty="0"/>
              <a:t> </a:t>
            </a:r>
            <a:r>
              <a:rPr lang="ru-RU" sz="2000" dirty="0" err="1"/>
              <a:t>механізмы</a:t>
            </a:r>
            <a:r>
              <a:rPr lang="ru-RU" sz="2000" dirty="0"/>
              <a:t> росту, </a:t>
            </a:r>
            <a:r>
              <a:rPr lang="ru-RU" sz="2000" dirty="0" err="1"/>
              <a:t>акрамя</a:t>
            </a:r>
            <a:r>
              <a:rPr lang="ru-RU" sz="2000" dirty="0"/>
              <a:t> </a:t>
            </a:r>
            <a:r>
              <a:rPr lang="ru-RU" sz="2000" dirty="0" err="1"/>
              <a:t>вытворчасці</a:t>
            </a:r>
            <a:r>
              <a:rPr lang="ru-RU" sz="2000" dirty="0"/>
              <a:t> </a:t>
            </a:r>
            <a:r>
              <a:rPr lang="ru-RU" sz="2000" dirty="0" err="1"/>
              <a:t>бялку</a:t>
            </a:r>
            <a:r>
              <a:rPr lang="ru-RU" sz="2000" dirty="0"/>
              <a:t> </a:t>
            </a:r>
            <a:r>
              <a:rPr lang="ru-RU" sz="2000" dirty="0" err="1"/>
              <a:t>ён</a:t>
            </a:r>
            <a:r>
              <a:rPr lang="ru-RU" sz="2000" dirty="0"/>
              <a:t> </a:t>
            </a:r>
            <a:r>
              <a:rPr lang="ru-RU" sz="2000" dirty="0" err="1"/>
              <a:t>закранае</a:t>
            </a:r>
            <a:r>
              <a:rPr lang="ru-RU" sz="2000" dirty="0"/>
              <a:t>? </a:t>
            </a:r>
            <a:r>
              <a:rPr lang="ru-RU" sz="2000" dirty="0" err="1"/>
              <a:t>Навукоўцы</a:t>
            </a:r>
            <a:r>
              <a:rPr lang="ru-RU" sz="2000" dirty="0"/>
              <a:t>  </a:t>
            </a:r>
            <a:r>
              <a:rPr lang="ru-RU" sz="2000" dirty="0" err="1"/>
              <a:t>таксама</a:t>
            </a:r>
            <a:r>
              <a:rPr lang="ru-RU" sz="2000" dirty="0"/>
              <a:t> </a:t>
            </a:r>
            <a:r>
              <a:rPr lang="ru-RU" sz="2000" dirty="0" err="1"/>
              <a:t>працягваюць</a:t>
            </a:r>
            <a:r>
              <a:rPr lang="ru-RU" sz="2000" dirty="0"/>
              <a:t> </a:t>
            </a:r>
            <a:r>
              <a:rPr lang="ru-RU" sz="2000" dirty="0" err="1"/>
              <a:t>вывучаць</a:t>
            </a:r>
            <a:r>
              <a:rPr lang="ru-RU" sz="2000" dirty="0"/>
              <a:t> </a:t>
            </a:r>
            <a:r>
              <a:rPr lang="ru-RU" sz="2000" dirty="0" err="1"/>
              <a:t>гэтыя</a:t>
            </a:r>
            <a:r>
              <a:rPr lang="ru-RU" sz="2000" dirty="0"/>
              <a:t> </a:t>
            </a:r>
            <a:r>
              <a:rPr lang="ru-RU" sz="2000" dirty="0" smtClean="0"/>
              <a:t>«каналы </a:t>
            </a:r>
            <a:r>
              <a:rPr lang="ru-RU" sz="2000" dirty="0" err="1"/>
              <a:t>сувязі</a:t>
            </a:r>
            <a:r>
              <a:rPr lang="ru-RU" sz="2000" dirty="0"/>
              <a:t>»,  </a:t>
            </a:r>
            <a:r>
              <a:rPr lang="ru-RU" sz="2000" dirty="0" err="1"/>
              <a:t>мяркуючы</a:t>
            </a:r>
            <a:r>
              <a:rPr lang="ru-RU" sz="2000" dirty="0"/>
              <a:t>, </a:t>
            </a:r>
            <a:r>
              <a:rPr lang="ru-RU" sz="2000" dirty="0" err="1"/>
              <a:t>што</a:t>
            </a:r>
            <a:r>
              <a:rPr lang="ru-RU" sz="2000" dirty="0"/>
              <a:t> па </a:t>
            </a:r>
            <a:r>
              <a:rPr lang="ru-RU" sz="2000" dirty="0" err="1"/>
              <a:t>іх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будзе</a:t>
            </a:r>
            <a:r>
              <a:rPr lang="ru-RU" sz="2000" dirty="0"/>
              <a:t> «</a:t>
            </a:r>
            <a:r>
              <a:rPr lang="ru-RU" sz="2000" dirty="0" err="1"/>
              <a:t>выключыць</a:t>
            </a:r>
            <a:r>
              <a:rPr lang="ru-RU" sz="2000" dirty="0" smtClean="0"/>
              <a:t>» </a:t>
            </a:r>
            <a:r>
              <a:rPr lang="ru-RU" sz="2000" dirty="0" err="1"/>
              <a:t>механізм</a:t>
            </a:r>
            <a:r>
              <a:rPr lang="ru-RU" sz="2000" dirty="0"/>
              <a:t> </a:t>
            </a:r>
            <a:r>
              <a:rPr lang="ru-RU" sz="2000" dirty="0" err="1"/>
              <a:t>дзялення</a:t>
            </a:r>
            <a:r>
              <a:rPr lang="ru-RU" sz="2000" dirty="0"/>
              <a:t> </a:t>
            </a:r>
            <a:r>
              <a:rPr lang="ru-RU" sz="2000" dirty="0" err="1"/>
              <a:t>ракавых</a:t>
            </a:r>
            <a:r>
              <a:rPr lang="ru-RU" sz="2000" dirty="0"/>
              <a:t> </a:t>
            </a:r>
            <a:r>
              <a:rPr lang="ru-RU" sz="2000" dirty="0" err="1"/>
              <a:t>клетак</a:t>
            </a:r>
            <a:r>
              <a:rPr lang="ru-RU" sz="20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C:\Users\matkunova\Desktop\5432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21726" y="692696"/>
            <a:ext cx="3114795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matkunova\Desktop\543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00192" y="3515428"/>
            <a:ext cx="1720559" cy="258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26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80728"/>
            <a:ext cx="871296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Як </a:t>
            </a:r>
            <a:r>
              <a:rPr lang="ru-RU" sz="2800" b="1" i="1" dirty="0" err="1" smtClean="0"/>
              <a:t>дзейнічае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гравітацыя</a:t>
            </a:r>
            <a:r>
              <a:rPr lang="ru-RU" sz="2800" b="1" i="1" dirty="0" smtClean="0"/>
              <a:t>?</a:t>
            </a:r>
          </a:p>
          <a:p>
            <a:pPr algn="ctr"/>
            <a:endParaRPr lang="ru-RU" sz="2200" dirty="0" smtClean="0"/>
          </a:p>
          <a:p>
            <a:r>
              <a:rPr lang="ru-RU" sz="2200" dirty="0" err="1" smtClean="0"/>
              <a:t>Ёсць</a:t>
            </a:r>
            <a:r>
              <a:rPr lang="ru-RU" sz="2200" dirty="0" smtClean="0"/>
              <a:t> </a:t>
            </a:r>
            <a:r>
              <a:rPr lang="ru-RU" sz="2200" dirty="0" err="1" smtClean="0"/>
              <a:t>чатыры</a:t>
            </a:r>
            <a:r>
              <a:rPr lang="ru-RU" sz="2200" dirty="0" smtClean="0"/>
              <a:t> </a:t>
            </a:r>
            <a:r>
              <a:rPr lang="ru-RU" sz="2200" dirty="0" err="1" smtClean="0"/>
              <a:t>асноўныя</a:t>
            </a:r>
            <a:r>
              <a:rPr lang="ru-RU" sz="2200" dirty="0" smtClean="0"/>
              <a:t> </a:t>
            </a:r>
            <a:r>
              <a:rPr lang="ru-RU" sz="2200" dirty="0" err="1" smtClean="0"/>
              <a:t>сілы</a:t>
            </a:r>
            <a:r>
              <a:rPr lang="ru-RU" sz="2200" dirty="0" smtClean="0"/>
              <a:t>, </a:t>
            </a:r>
            <a:r>
              <a:rPr lang="ru-RU" sz="2200" dirty="0" err="1" smtClean="0"/>
              <a:t>якія</a:t>
            </a:r>
            <a:r>
              <a:rPr lang="ru-RU" sz="2200" dirty="0" smtClean="0"/>
              <a:t> не </a:t>
            </a:r>
            <a:r>
              <a:rPr lang="ru-RU" sz="2200" dirty="0" err="1" smtClean="0"/>
              <a:t>даюць</a:t>
            </a:r>
            <a:r>
              <a:rPr lang="ru-RU" sz="2200" dirty="0" smtClean="0"/>
              <a:t> </a:t>
            </a:r>
            <a:r>
              <a:rPr lang="ru-RU" sz="2200" dirty="0" err="1" smtClean="0"/>
              <a:t>Сусвету</a:t>
            </a:r>
            <a:r>
              <a:rPr lang="ru-RU" sz="2200" dirty="0" smtClean="0"/>
              <a:t> «</a:t>
            </a:r>
            <a:r>
              <a:rPr lang="ru-RU" sz="2200" dirty="0" err="1" smtClean="0"/>
              <a:t>разваліцца</a:t>
            </a:r>
            <a:r>
              <a:rPr lang="ru-RU" sz="2200" dirty="0" smtClean="0"/>
              <a:t>»: </a:t>
            </a:r>
            <a:r>
              <a:rPr lang="ru-RU" sz="2200" dirty="0" err="1" smtClean="0"/>
              <a:t>электрамагнетызм</a:t>
            </a:r>
            <a:r>
              <a:rPr lang="ru-RU" sz="2200" dirty="0" smtClean="0"/>
              <a:t>, </a:t>
            </a:r>
            <a:r>
              <a:rPr lang="ru-RU" sz="2200" dirty="0" err="1" smtClean="0"/>
              <a:t>моцныя</a:t>
            </a:r>
            <a:r>
              <a:rPr lang="ru-RU" sz="2200" dirty="0" smtClean="0"/>
              <a:t> і </a:t>
            </a:r>
            <a:r>
              <a:rPr lang="ru-RU" sz="2200" dirty="0" err="1" smtClean="0"/>
              <a:t>слабыя</a:t>
            </a:r>
            <a:r>
              <a:rPr lang="ru-RU" sz="2200" dirty="0" smtClean="0"/>
              <a:t> </a:t>
            </a:r>
            <a:r>
              <a:rPr lang="ru-RU" sz="2200" dirty="0" err="1" smtClean="0"/>
              <a:t>ядзерныя</a:t>
            </a:r>
            <a:r>
              <a:rPr lang="ru-RU" sz="2200" dirty="0" smtClean="0"/>
              <a:t> </a:t>
            </a:r>
            <a:r>
              <a:rPr lang="ru-RU" sz="2200" dirty="0" err="1" smtClean="0"/>
              <a:t>ўзаемадзеянні</a:t>
            </a:r>
            <a:r>
              <a:rPr lang="ru-RU" sz="2200" dirty="0" smtClean="0"/>
              <a:t> і </a:t>
            </a:r>
            <a:r>
              <a:rPr lang="ru-RU" sz="2200" dirty="0" err="1" smtClean="0"/>
              <a:t>гравітацыя</a:t>
            </a:r>
            <a:r>
              <a:rPr lang="ru-RU" sz="2200" dirty="0" smtClean="0"/>
              <a:t>. </a:t>
            </a:r>
            <a:r>
              <a:rPr lang="ru-RU" sz="2200" dirty="0" err="1" smtClean="0"/>
              <a:t>Гравітацыя</a:t>
            </a:r>
            <a:r>
              <a:rPr lang="ru-RU" sz="2200" dirty="0" smtClean="0"/>
              <a:t> з </a:t>
            </a:r>
            <a:r>
              <a:rPr lang="ru-RU" sz="2200" dirty="0" err="1" smtClean="0"/>
              <a:t>гэтых</a:t>
            </a:r>
            <a:r>
              <a:rPr lang="ru-RU" sz="2200" dirty="0" smtClean="0"/>
              <a:t> </a:t>
            </a:r>
            <a:r>
              <a:rPr lang="ru-RU" sz="2200" dirty="0" err="1" smtClean="0"/>
              <a:t>чатырох</a:t>
            </a:r>
            <a:r>
              <a:rPr lang="ru-RU" sz="2200" dirty="0" smtClean="0"/>
              <a:t> - </a:t>
            </a:r>
            <a:r>
              <a:rPr lang="ru-RU" sz="2200" dirty="0" err="1" smtClean="0"/>
              <a:t>найменш</a:t>
            </a:r>
            <a:r>
              <a:rPr lang="ru-RU" sz="2200" dirty="0" smtClean="0"/>
              <a:t> </a:t>
            </a:r>
            <a:r>
              <a:rPr lang="ru-RU" sz="2200" dirty="0" err="1" smtClean="0"/>
              <a:t>прыкметная</a:t>
            </a:r>
            <a:r>
              <a:rPr lang="ru-RU" sz="2200" dirty="0" smtClean="0"/>
              <a:t>, з-за </a:t>
            </a:r>
            <a:r>
              <a:rPr lang="ru-RU" sz="2200" dirty="0" err="1" smtClean="0"/>
              <a:t>чаго</a:t>
            </a:r>
            <a:r>
              <a:rPr lang="ru-RU" sz="2200" dirty="0" smtClean="0"/>
              <a:t> </a:t>
            </a:r>
            <a:r>
              <a:rPr lang="ru-RU" sz="2200" dirty="0" err="1" smtClean="0"/>
              <a:t>яе</a:t>
            </a:r>
            <a:r>
              <a:rPr lang="ru-RU" sz="2200" dirty="0" smtClean="0"/>
              <a:t> </a:t>
            </a:r>
            <a:r>
              <a:rPr lang="ru-RU" sz="2200" dirty="0" err="1" smtClean="0"/>
              <a:t>ўласцівасці</a:t>
            </a:r>
            <a:r>
              <a:rPr lang="ru-RU" sz="2200" dirty="0" smtClean="0"/>
              <a:t> </a:t>
            </a:r>
            <a:r>
              <a:rPr lang="ru-RU" sz="2200" dirty="0" err="1" smtClean="0"/>
              <a:t>нялёгка</a:t>
            </a:r>
            <a:r>
              <a:rPr lang="ru-RU" sz="2200" dirty="0" smtClean="0"/>
              <a:t> </a:t>
            </a:r>
            <a:r>
              <a:rPr lang="ru-RU" sz="2200" dirty="0" err="1" smtClean="0"/>
              <a:t>вывучыць</a:t>
            </a:r>
            <a:r>
              <a:rPr lang="ru-RU" sz="2200" dirty="0" smtClean="0"/>
              <a:t> </a:t>
            </a:r>
            <a:r>
              <a:rPr lang="ru-RU" sz="2200" dirty="0" err="1" smtClean="0"/>
              <a:t>пры</a:t>
            </a:r>
            <a:r>
              <a:rPr lang="ru-RU" sz="2200" dirty="0" smtClean="0"/>
              <a:t> </a:t>
            </a:r>
            <a:r>
              <a:rPr lang="ru-RU" sz="2200" dirty="0" err="1" smtClean="0"/>
              <a:t>выкарыстанні</a:t>
            </a:r>
            <a:r>
              <a:rPr lang="ru-RU" sz="2200" dirty="0" smtClean="0"/>
              <a:t> </a:t>
            </a:r>
            <a:r>
              <a:rPr lang="ru-RU" sz="2200" dirty="0" err="1" smtClean="0"/>
              <a:t>невялікіх</a:t>
            </a:r>
            <a:r>
              <a:rPr lang="ru-RU" sz="2200" dirty="0" smtClean="0"/>
              <a:t> </a:t>
            </a:r>
            <a:r>
              <a:rPr lang="ru-RU" sz="2200" dirty="0" err="1" smtClean="0"/>
              <a:t>прадметаў</a:t>
            </a:r>
            <a:r>
              <a:rPr lang="ru-RU" sz="2200" dirty="0" smtClean="0"/>
              <a:t>, у </a:t>
            </a:r>
            <a:r>
              <a:rPr lang="ru-RU" sz="2200" dirty="0" err="1" smtClean="0"/>
              <a:t>лабараторных</a:t>
            </a:r>
            <a:r>
              <a:rPr lang="ru-RU" sz="2200" dirty="0" smtClean="0"/>
              <a:t> </a:t>
            </a:r>
            <a:r>
              <a:rPr lang="ru-RU" sz="2200" dirty="0" err="1" smtClean="0"/>
              <a:t>умовах</a:t>
            </a:r>
            <a:r>
              <a:rPr lang="ru-RU" sz="2200" dirty="0" smtClean="0"/>
              <a:t>.</a:t>
            </a:r>
          </a:p>
          <a:p>
            <a:endParaRPr lang="ru-RU" sz="2200" dirty="0" smtClean="0"/>
          </a:p>
          <a:p>
            <a:r>
              <a:rPr lang="ru-RU" sz="2200" dirty="0" err="1" smtClean="0"/>
              <a:t>Нягледзячы</a:t>
            </a:r>
            <a:r>
              <a:rPr lang="ru-RU" sz="2200" dirty="0" smtClean="0"/>
              <a:t> на ​​</a:t>
            </a:r>
            <a:r>
              <a:rPr lang="ru-RU" sz="2200" dirty="0" err="1" smtClean="0"/>
              <a:t>ўсе</a:t>
            </a:r>
            <a:r>
              <a:rPr lang="ru-RU" sz="2200" dirty="0" smtClean="0"/>
              <a:t> </a:t>
            </a:r>
            <a:r>
              <a:rPr lang="ru-RU" sz="2200" dirty="0" err="1" smtClean="0"/>
              <a:t>намаганні</a:t>
            </a:r>
            <a:r>
              <a:rPr lang="ru-RU" sz="2200" dirty="0" smtClean="0"/>
              <a:t> </a:t>
            </a:r>
            <a:r>
              <a:rPr lang="ru-RU" sz="2200" dirty="0" err="1" smtClean="0"/>
              <a:t>фізікаў</a:t>
            </a:r>
            <a:r>
              <a:rPr lang="ru-RU" sz="2200" dirty="0" smtClean="0"/>
              <a:t> </a:t>
            </a:r>
            <a:r>
              <a:rPr lang="ru-RU" sz="2200" dirty="0" err="1" smtClean="0"/>
              <a:t>растлумачыць</a:t>
            </a:r>
            <a:r>
              <a:rPr lang="ru-RU" sz="2200" dirty="0" smtClean="0"/>
              <a:t> </a:t>
            </a:r>
            <a:r>
              <a:rPr lang="ru-RU" sz="2200" dirty="0" err="1" smtClean="0"/>
              <a:t>з'яву</a:t>
            </a:r>
            <a:r>
              <a:rPr lang="ru-RU" sz="2200" dirty="0" smtClean="0"/>
              <a:t> </a:t>
            </a:r>
            <a:r>
              <a:rPr lang="ru-RU" sz="2200" dirty="0" err="1" smtClean="0"/>
              <a:t>прыцягнення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прадметаў</a:t>
            </a:r>
            <a:r>
              <a:rPr lang="ru-RU" sz="2200" dirty="0" smtClean="0"/>
              <a:t> </a:t>
            </a:r>
            <a:r>
              <a:rPr lang="ru-RU" sz="2200" dirty="0" err="1" smtClean="0"/>
              <a:t>адзін</a:t>
            </a:r>
            <a:r>
              <a:rPr lang="ru-RU" sz="2200" dirty="0" smtClean="0"/>
              <a:t> да </a:t>
            </a:r>
            <a:r>
              <a:rPr lang="ru-RU" sz="2200" dirty="0" err="1" smtClean="0"/>
              <a:t>аднаго</a:t>
            </a:r>
            <a:r>
              <a:rPr lang="ru-RU" sz="2200" dirty="0" smtClean="0"/>
              <a:t>, </a:t>
            </a:r>
            <a:r>
              <a:rPr lang="ru-RU" sz="2200" dirty="0" err="1" smtClean="0"/>
              <a:t>выкарыстоўваючы</a:t>
            </a:r>
            <a:r>
              <a:rPr lang="ru-RU" sz="2200" dirty="0" smtClean="0"/>
              <a:t> </a:t>
            </a:r>
            <a:r>
              <a:rPr lang="ru-RU" sz="2200" dirty="0" err="1" smtClean="0"/>
              <a:t>прынцыпы</a:t>
            </a:r>
            <a:r>
              <a:rPr lang="ru-RU" sz="2200" dirty="0" smtClean="0"/>
              <a:t> </a:t>
            </a:r>
            <a:r>
              <a:rPr lang="ru-RU" sz="2200" dirty="0" err="1" smtClean="0"/>
              <a:t>квантавай</a:t>
            </a:r>
            <a:r>
              <a:rPr lang="ru-RU" sz="2200" dirty="0" smtClean="0"/>
              <a:t> </a:t>
            </a:r>
            <a:r>
              <a:rPr lang="ru-RU" sz="2200" dirty="0" err="1" smtClean="0"/>
              <a:t>механікі</a:t>
            </a:r>
            <a:r>
              <a:rPr lang="ru-RU" sz="2200" dirty="0" smtClean="0"/>
              <a:t>, </a:t>
            </a:r>
            <a:r>
              <a:rPr lang="ru-RU" sz="2200" dirty="0" err="1" smtClean="0"/>
              <a:t>ці</a:t>
            </a:r>
            <a:r>
              <a:rPr lang="ru-RU" sz="2200" dirty="0" smtClean="0"/>
              <a:t> </a:t>
            </a:r>
            <a:r>
              <a:rPr lang="ru-RU" sz="2200" dirty="0" err="1"/>
              <a:t>а</a:t>
            </a:r>
            <a:r>
              <a:rPr lang="ru-RU" sz="2200" dirty="0" err="1" smtClean="0"/>
              <a:t>гульнай</a:t>
            </a:r>
            <a:r>
              <a:rPr lang="ru-RU" sz="2200" dirty="0" smtClean="0"/>
              <a:t> </a:t>
            </a:r>
            <a:r>
              <a:rPr lang="ru-RU" sz="2200" dirty="0" err="1" smtClean="0"/>
              <a:t>тэорыі</a:t>
            </a:r>
            <a:r>
              <a:rPr lang="ru-RU" sz="2200" dirty="0" smtClean="0"/>
              <a:t> </a:t>
            </a:r>
            <a:r>
              <a:rPr lang="ru-RU" sz="2200" dirty="0" err="1" smtClean="0"/>
              <a:t>адноснасці</a:t>
            </a:r>
            <a:r>
              <a:rPr lang="ru-RU" sz="2200" dirty="0" smtClean="0"/>
              <a:t>, </a:t>
            </a:r>
            <a:r>
              <a:rPr lang="ru-RU" sz="2200" dirty="0" err="1" smtClean="0"/>
              <a:t>сутнасць</a:t>
            </a:r>
            <a:r>
              <a:rPr lang="ru-RU" sz="2200" dirty="0" smtClean="0"/>
              <a:t> </a:t>
            </a:r>
            <a:r>
              <a:rPr lang="ru-RU" sz="2200" dirty="0" err="1" smtClean="0"/>
              <a:t>гэтага</a:t>
            </a:r>
            <a:r>
              <a:rPr lang="ru-RU" sz="2200" dirty="0" smtClean="0"/>
              <a:t> </a:t>
            </a:r>
            <a:r>
              <a:rPr lang="ru-RU" sz="2200" dirty="0" err="1" smtClean="0"/>
              <a:t>ўзаемадзеяння</a:t>
            </a:r>
            <a:r>
              <a:rPr lang="ru-RU" sz="2200" dirty="0" smtClean="0"/>
              <a:t> не </a:t>
            </a:r>
            <a:r>
              <a:rPr lang="ru-RU" sz="2200" dirty="0" err="1" smtClean="0"/>
              <a:t>будзе</a:t>
            </a:r>
            <a:r>
              <a:rPr lang="ru-RU" sz="2200" dirty="0" smtClean="0"/>
              <a:t> </a:t>
            </a:r>
            <a:r>
              <a:rPr lang="ru-RU" sz="2200" dirty="0" err="1" smtClean="0"/>
              <a:t>зразумелая</a:t>
            </a:r>
            <a:r>
              <a:rPr lang="ru-RU" sz="2200" dirty="0" smtClean="0"/>
              <a:t> да </a:t>
            </a:r>
            <a:r>
              <a:rPr lang="ru-RU" sz="2200" dirty="0" err="1" smtClean="0"/>
              <a:t>распрацоўкі</a:t>
            </a:r>
            <a:r>
              <a:rPr lang="ru-RU" sz="2200" dirty="0" smtClean="0"/>
              <a:t> </a:t>
            </a:r>
            <a:r>
              <a:rPr lang="ru-RU" sz="2200" dirty="0" err="1" smtClean="0"/>
              <a:t>Аб'яднанай</a:t>
            </a:r>
            <a:r>
              <a:rPr lang="ru-RU" sz="2200" dirty="0" smtClean="0"/>
              <a:t> </a:t>
            </a:r>
            <a:r>
              <a:rPr lang="ru-RU" sz="2200" dirty="0" err="1" smtClean="0"/>
              <a:t>Тэорыі</a:t>
            </a:r>
            <a:r>
              <a:rPr lang="ru-RU" sz="2200" dirty="0" smtClean="0"/>
              <a:t> </a:t>
            </a:r>
            <a:r>
              <a:rPr lang="ru-RU" sz="2200" dirty="0" err="1" smtClean="0"/>
              <a:t>Усяго</a:t>
            </a:r>
            <a:r>
              <a:rPr lang="ru-RU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14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46805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Незразумела</a:t>
            </a:r>
            <a:r>
              <a:rPr lang="ru-RU" sz="2400" dirty="0"/>
              <a:t> </a:t>
            </a:r>
            <a:r>
              <a:rPr lang="ru-RU" sz="2400" dirty="0" err="1"/>
              <a:t>таксама</a:t>
            </a:r>
            <a:r>
              <a:rPr lang="ru-RU" sz="2400" dirty="0"/>
              <a:t>, з </a:t>
            </a:r>
            <a:r>
              <a:rPr lang="ru-RU" sz="2400" dirty="0" err="1"/>
              <a:t>чым</a:t>
            </a:r>
            <a:r>
              <a:rPr lang="ru-RU" sz="2400" dirty="0"/>
              <a:t> </a:t>
            </a:r>
            <a:r>
              <a:rPr lang="ru-RU" sz="2400" dirty="0" err="1"/>
              <a:t>звязана</a:t>
            </a:r>
            <a:r>
              <a:rPr lang="ru-RU" sz="2400" dirty="0"/>
              <a:t> </a:t>
            </a:r>
            <a:r>
              <a:rPr lang="ru-RU" sz="2400" dirty="0" err="1"/>
              <a:t>гравітацыйнае</a:t>
            </a:r>
            <a:r>
              <a:rPr lang="ru-RU" sz="2400" dirty="0"/>
              <a:t> </a:t>
            </a:r>
            <a:r>
              <a:rPr lang="ru-RU" sz="2400" dirty="0" err="1"/>
              <a:t>ўзаемадзеянне</a:t>
            </a:r>
            <a:r>
              <a:rPr lang="ru-RU" sz="2400" dirty="0"/>
              <a:t> </a:t>
            </a:r>
            <a:r>
              <a:rPr lang="ru-RU" sz="2400" dirty="0" err="1"/>
              <a:t>паміж</a:t>
            </a:r>
            <a:r>
              <a:rPr lang="ru-RU" sz="2400" dirty="0"/>
              <a:t> </a:t>
            </a:r>
            <a:r>
              <a:rPr lang="ru-RU" sz="2400" dirty="0" err="1"/>
              <a:t>аб'ектамі</a:t>
            </a:r>
            <a:r>
              <a:rPr lang="ru-RU" sz="2400" dirty="0"/>
              <a:t>: справе </a:t>
            </a:r>
            <a:r>
              <a:rPr lang="ru-RU" sz="2400" dirty="0" err="1"/>
              <a:t>можа</a:t>
            </a:r>
            <a:r>
              <a:rPr lang="ru-RU" sz="2400" dirty="0"/>
              <a:t> </a:t>
            </a:r>
            <a:r>
              <a:rPr lang="ru-RU" sz="2400" dirty="0" err="1"/>
              <a:t>дапамагчы</a:t>
            </a:r>
            <a:r>
              <a:rPr lang="ru-RU" sz="2400" dirty="0"/>
              <a:t> </a:t>
            </a:r>
            <a:r>
              <a:rPr lang="ru-RU" sz="2400" dirty="0" err="1"/>
              <a:t>толькі</a:t>
            </a:r>
            <a:r>
              <a:rPr lang="ru-RU" sz="2400" dirty="0"/>
              <a:t> </a:t>
            </a:r>
            <a:r>
              <a:rPr lang="ru-RU" sz="2400" dirty="0" err="1"/>
              <a:t>пабудова</a:t>
            </a:r>
            <a:r>
              <a:rPr lang="ru-RU" sz="2400" dirty="0"/>
              <a:t> </a:t>
            </a:r>
            <a:r>
              <a:rPr lang="ru-RU" sz="2400" dirty="0" err="1"/>
              <a:t>мноства</a:t>
            </a:r>
            <a:r>
              <a:rPr lang="ru-RU" sz="2400" dirty="0"/>
              <a:t> супер-</a:t>
            </a:r>
            <a:r>
              <a:rPr lang="ru-RU" sz="2400" dirty="0" err="1"/>
              <a:t>калайдераў</a:t>
            </a:r>
            <a:r>
              <a:rPr lang="ru-RU" sz="2400" dirty="0"/>
              <a:t> для </a:t>
            </a:r>
            <a:r>
              <a:rPr lang="ru-RU" sz="2400" dirty="0" err="1"/>
              <a:t>выяўлення</a:t>
            </a:r>
            <a:r>
              <a:rPr lang="ru-RU" sz="2400" dirty="0"/>
              <a:t> </a:t>
            </a:r>
            <a:r>
              <a:rPr lang="ru-RU" sz="2400" dirty="0" err="1"/>
              <a:t>гіпатэтычнага</a:t>
            </a:r>
            <a:r>
              <a:rPr lang="ru-RU" sz="2400" dirty="0"/>
              <a:t> </a:t>
            </a:r>
            <a:r>
              <a:rPr lang="ru-RU" sz="2400" dirty="0" err="1"/>
              <a:t>гравітона</a:t>
            </a:r>
            <a:r>
              <a:rPr lang="ru-RU" sz="2400" dirty="0"/>
              <a:t> - </a:t>
            </a:r>
            <a:r>
              <a:rPr lang="ru-RU" sz="2400" dirty="0" err="1"/>
              <a:t>элементарнай</a:t>
            </a:r>
            <a:r>
              <a:rPr lang="ru-RU" sz="2400" dirty="0"/>
              <a:t> </a:t>
            </a:r>
            <a:r>
              <a:rPr lang="ru-RU" sz="2400" dirty="0" err="1"/>
              <a:t>безмасавай</a:t>
            </a:r>
            <a:r>
              <a:rPr lang="ru-RU" sz="2400" dirty="0"/>
              <a:t> </a:t>
            </a:r>
            <a:r>
              <a:rPr lang="ru-RU" sz="2400" dirty="0" err="1"/>
              <a:t>часціцы-пераносчыка</a:t>
            </a:r>
            <a:r>
              <a:rPr lang="ru-RU" sz="2400" dirty="0"/>
              <a:t> </a:t>
            </a:r>
            <a:r>
              <a:rPr lang="ru-RU" sz="2400" dirty="0" err="1"/>
              <a:t>гравітацыйнага</a:t>
            </a:r>
            <a:r>
              <a:rPr lang="ru-RU" sz="2400" dirty="0"/>
              <a:t> </a:t>
            </a:r>
            <a:r>
              <a:rPr lang="ru-RU" sz="2400" dirty="0" err="1"/>
              <a:t>ўзаемадзеяння</a:t>
            </a:r>
            <a:r>
              <a:rPr lang="ru-RU" sz="2400" dirty="0"/>
              <a:t>. </a:t>
            </a:r>
            <a:r>
              <a:rPr lang="ru-RU" sz="2400" dirty="0" err="1"/>
              <a:t>Некаторыя</a:t>
            </a:r>
            <a:r>
              <a:rPr lang="ru-RU" sz="2400" dirty="0"/>
              <a:t> з </a:t>
            </a:r>
            <a:r>
              <a:rPr lang="ru-RU" sz="2400" dirty="0" err="1"/>
              <a:t>навукоўцаў</a:t>
            </a:r>
            <a:r>
              <a:rPr lang="ru-RU" sz="2400" dirty="0"/>
              <a:t> </a:t>
            </a:r>
            <a:r>
              <a:rPr lang="ru-RU" sz="2400" dirty="0" err="1"/>
              <a:t>імкнуцца</a:t>
            </a:r>
            <a:r>
              <a:rPr lang="ru-RU" sz="2400" dirty="0"/>
              <a:t> </a:t>
            </a:r>
            <a:r>
              <a:rPr lang="ru-RU" sz="2400" dirty="0" err="1"/>
              <a:t>знайсці</a:t>
            </a:r>
            <a:r>
              <a:rPr lang="ru-RU" sz="2400" dirty="0"/>
              <a:t> </a:t>
            </a:r>
            <a:r>
              <a:rPr lang="ru-RU" sz="2400" dirty="0" err="1"/>
              <a:t>доказы</a:t>
            </a:r>
            <a:r>
              <a:rPr lang="ru-RU" sz="2400" dirty="0"/>
              <a:t> </a:t>
            </a:r>
            <a:r>
              <a:rPr lang="ru-RU" sz="2400" dirty="0" err="1"/>
              <a:t>яго</a:t>
            </a:r>
            <a:r>
              <a:rPr lang="ru-RU" sz="2400" dirty="0"/>
              <a:t> </a:t>
            </a:r>
            <a:r>
              <a:rPr lang="ru-RU" sz="2400" dirty="0" err="1"/>
              <a:t>існавання</a:t>
            </a:r>
            <a:r>
              <a:rPr lang="ru-RU" sz="2400" dirty="0"/>
              <a:t>, а </a:t>
            </a:r>
            <a:r>
              <a:rPr lang="ru-RU" sz="2400" dirty="0" err="1"/>
              <a:t>іншыя</a:t>
            </a:r>
            <a:r>
              <a:rPr lang="ru-RU" sz="2400" dirty="0"/>
              <a:t> </a:t>
            </a:r>
            <a:r>
              <a:rPr lang="ru-RU" sz="2400" dirty="0" err="1"/>
              <a:t>ўпэўненыя</a:t>
            </a:r>
            <a:r>
              <a:rPr lang="ru-RU" sz="2400" dirty="0"/>
              <a:t>, </a:t>
            </a:r>
            <a:r>
              <a:rPr lang="ru-RU" sz="2400" dirty="0" err="1"/>
              <a:t>што</a:t>
            </a:r>
            <a:r>
              <a:rPr lang="ru-RU" sz="2400" dirty="0"/>
              <a:t> </a:t>
            </a:r>
            <a:r>
              <a:rPr lang="ru-RU" sz="2400" dirty="0" err="1"/>
              <a:t>гэта</a:t>
            </a:r>
            <a:r>
              <a:rPr lang="ru-RU" sz="2400" dirty="0"/>
              <a:t> </a:t>
            </a:r>
            <a:r>
              <a:rPr lang="ru-RU" sz="2400" dirty="0" err="1"/>
              <a:t>толькі</a:t>
            </a:r>
            <a:r>
              <a:rPr lang="ru-RU" sz="2400" dirty="0"/>
              <a:t> </a:t>
            </a:r>
            <a:r>
              <a:rPr lang="ru-RU" sz="2400" dirty="0" err="1"/>
              <a:t>ўсё</a:t>
            </a:r>
            <a:r>
              <a:rPr lang="ru-RU" sz="2400" dirty="0"/>
              <a:t> </a:t>
            </a:r>
            <a:r>
              <a:rPr lang="ru-RU" sz="2400" dirty="0" err="1"/>
              <a:t>заблытае</a:t>
            </a:r>
            <a:r>
              <a:rPr lang="ru-RU" sz="2400" dirty="0"/>
              <a:t>.</a:t>
            </a:r>
          </a:p>
        </p:txBody>
      </p:sp>
      <p:pic>
        <p:nvPicPr>
          <p:cNvPr id="7170" name="Picture 2" descr="C:\Users\matkunova\Desktop\ва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3517819"/>
            <a:ext cx="3749428" cy="249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64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F2A368D3035494DA465E43C4C6E389A" ma:contentTypeVersion="0" ma:contentTypeDescription="Создание документа." ma:contentTypeScope="" ma:versionID="d1d54fd65e0c52a0ce3731597e904d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B91A71-DEF3-4957-8C26-A8CF39CA0655}"/>
</file>

<file path=customXml/itemProps2.xml><?xml version="1.0" encoding="utf-8"?>
<ds:datastoreItem xmlns:ds="http://schemas.openxmlformats.org/officeDocument/2006/customXml" ds:itemID="{F15AD8EA-A9D9-4CD8-8680-8F02D514A9F4}"/>
</file>

<file path=customXml/itemProps3.xml><?xml version="1.0" encoding="utf-8"?>
<ds:datastoreItem xmlns:ds="http://schemas.openxmlformats.org/officeDocument/2006/customXml" ds:itemID="{EEB577BA-581E-44F8-AAC3-9F4744B2E180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149</TotalTime>
  <Words>719</Words>
  <Application>Microsoft Office PowerPoint</Application>
  <PresentationFormat>Экран (4:3)</PresentationFormat>
  <Paragraphs>31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Цiкава  ведаць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Tori</dc:creator>
  <cp:lastModifiedBy>Dmitry Tarasov</cp:lastModifiedBy>
  <cp:revision>23</cp:revision>
  <dcterms:created xsi:type="dcterms:W3CDTF">2015-10-08T18:11:12Z</dcterms:created>
  <dcterms:modified xsi:type="dcterms:W3CDTF">2016-04-12T10:40:20Z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0x0101004F2A368D3035494DA465E43C4C6E389A</vt:lpwstr>
  </property>
</Properties>
</file>