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66" r:id="rId6"/>
    <p:sldId id="260" r:id="rId7"/>
    <p:sldId id="267" r:id="rId8"/>
    <p:sldId id="262" r:id="rId9"/>
    <p:sldId id="268" r:id="rId10"/>
    <p:sldId id="264" r:id="rId11"/>
    <p:sldId id="270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20686-60EE-481A-9FD3-8F417B1258E9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66F7-EB15-4DCC-AA27-F2D314C8B3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Конечно, в понятие «лучший» каждый включает свои компоненты, но существует ряд таких университетов, в которых любой не прочь поучиться. И не обязательно эти ВУЗы попали в пятерку самых-самых именно в этом или предыдущем году по версии какого-либо журнала, сайта и т.д. по тысячи и одному критерию - они просто безмерно популярны во всем мире и заслужили название «самых известных»!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66F7-EB15-4DCC-AA27-F2D314C8B3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1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88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УНИВЕРСИТЕТЫ МИРА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7332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/>
              <a:t>Подготовила:</a:t>
            </a:r>
          </a:p>
          <a:p>
            <a:pPr algn="r"/>
            <a:r>
              <a:rPr lang="ru-RU" sz="1400" dirty="0" smtClean="0"/>
              <a:t>Панкова </a:t>
            </a:r>
            <a:r>
              <a:rPr lang="ru-RU" sz="1400" dirty="0"/>
              <a:t>Н.М.,</a:t>
            </a:r>
          </a:p>
          <a:p>
            <a:pPr algn="r"/>
            <a:r>
              <a:rPr lang="ru-RU" sz="1400" dirty="0"/>
              <a:t>ассистент кафедры </a:t>
            </a:r>
          </a:p>
          <a:p>
            <a:pPr algn="r"/>
            <a:r>
              <a:rPr lang="ru-RU" sz="1400" dirty="0"/>
              <a:t>белорусской культуры и фольклористики</a:t>
            </a:r>
          </a:p>
        </p:txBody>
      </p:sp>
    </p:spTree>
    <p:extLst>
      <p:ext uri="{BB962C8B-B14F-4D97-AF65-F5344CB8AC3E}">
        <p14:creationId xmlns:p14="http://schemas.microsoft.com/office/powerpoint/2010/main" val="12820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251" y="404664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Московский государственный университет им. М.В. Ломоносова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229200"/>
            <a:ext cx="8640960" cy="1512168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Московский государственный университет им. М.В. Ломоносова является первым и старейшим классическим университетом России. </a:t>
            </a:r>
            <a:r>
              <a:rPr lang="ru-RU" sz="1600" dirty="0" smtClean="0"/>
              <a:t>Отцом-основателем </a:t>
            </a:r>
            <a:r>
              <a:rPr lang="ru-RU" sz="1600" dirty="0"/>
              <a:t>и спонсором его был граф Иван Шувалов. Он представил императрице Елизавете Петровне проект постройки здания 7 мая 1755 года</a:t>
            </a:r>
            <a:r>
              <a:rPr lang="ru-RU" sz="1600" dirty="0" smtClean="0"/>
              <a:t>. 25 </a:t>
            </a:r>
            <a:r>
              <a:rPr lang="ru-RU" sz="1600" dirty="0"/>
              <a:t>мая того же года вышел указ о создании университета в Аптекарском доме у Воскресенских ворот. </a:t>
            </a:r>
          </a:p>
        </p:txBody>
      </p:sp>
      <p:pic>
        <p:nvPicPr>
          <p:cNvPr id="2050" name="Picture 2" descr="C:\Users\matkunova\Desktop\ы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" y="326702"/>
            <a:ext cx="2873780" cy="20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kunova\Desktop\фы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2575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kunova\Desktop\р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52" y="1844823"/>
            <a:ext cx="3478540" cy="26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Гомельский государственный университет им. Ф. </a:t>
            </a:r>
            <a:r>
              <a:rPr lang="ru-RU" dirty="0" err="1" smtClean="0"/>
              <a:t>скорины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5330552" cy="49685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История Гомельского государственного университета им. Ф. Скорины начинается с 1929 года, когда постановлением ЦИК БССР было принято решение об открытии в Гомеле агропедагогического института. Выполняя это постановление, Коллегия Народного комиссариата образования БССР 7 мая 1930 года приняла решение о профилировании Гомельского института по трем направлениям – социально-историческому, литературно-лингвистическому и физико-техническому. До 1933 года институт вел подготовку учителей для школ с двухгодичным сроком обучения. В 1933 году он был преобразован в педагогический институт с трехлетним сроком обучения. Через год институт был реорганизован в вуз с четырехлетней программой обучения, предусматривавшей подготовку преподавателей математики, физики, химии и природоведения. 5 марта 1939 года Указом Президиума Верховного Совета БССР институту присвоено имя прославленного летчика В.П. Чкалова. 14 марта 1969 года </a:t>
            </a:r>
            <a:r>
              <a:rPr lang="ru-RU" dirty="0" smtClean="0"/>
              <a:t>Гомельский педагогический институт преобразован </a:t>
            </a:r>
            <a:r>
              <a:rPr lang="ru-RU" dirty="0"/>
              <a:t>в Гомельский государственный </a:t>
            </a:r>
            <a:r>
              <a:rPr lang="ru-RU" dirty="0" smtClean="0"/>
              <a:t>университет</a:t>
            </a:r>
          </a:p>
          <a:p>
            <a:pPr marL="0" indent="0" algn="just">
              <a:buNone/>
            </a:pPr>
            <a:r>
              <a:rPr lang="ru-RU" dirty="0" smtClean="0"/>
              <a:t>За </a:t>
            </a:r>
            <a:r>
              <a:rPr lang="ru-RU" dirty="0"/>
              <a:t>большие достижения в изучении и научном исследовании культурного наследия белорусского народа, культурно-просветительной деятельности крупнейшего гуманиста эпохи Возрождения, восточнославянского и белорусского первопечатника Франциска Скорины Постановлением Совета Министров БССР от 29 ноября 1988 года университету было присвоено его имя.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matkunova\Desktop\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73" y="1700808"/>
            <a:ext cx="28238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tkunova\Desktop\5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60" y="3356992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Сегодня Гомельский государственный университет им. Ф. Скорины – крупнейший научно-исследовательский и учебный центр, по праву получивший признание у отечественной и мировой научной общественности. Старейший вуз региона стал настоящим интеллектуально-культурным ядром Белорусского Полесья. </a:t>
            </a:r>
          </a:p>
          <a:p>
            <a:pPr marL="0" indent="0" algn="just">
              <a:buNone/>
            </a:pPr>
            <a:r>
              <a:rPr lang="ru-RU" dirty="0"/>
              <a:t>Научный потенциал ГГУ им. Ф. Скорины достаточно солидный. Общая численность работающих – 1458 человек, в том числе профессорско-преподавательский состав (ППС) (без совместителей) – 678. В числе ППС и научных работников 41 доктор наук, 32 профессора, 249 кандидатов наук, 205 доцентов. Среди докторов наук 4 члена-корреспондента </a:t>
            </a:r>
            <a:r>
              <a:rPr lang="ru-RU" dirty="0" smtClean="0"/>
              <a:t>НАН.</a:t>
            </a:r>
            <a:endParaRPr lang="ru-RU" dirty="0"/>
          </a:p>
        </p:txBody>
      </p:sp>
      <p:pic>
        <p:nvPicPr>
          <p:cNvPr id="4098" name="Picture 2" descr="C:\Users\matkunova\Desktop\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8044"/>
            <a:ext cx="3888432" cy="28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Факультеты университета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24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Биологический </a:t>
            </a:r>
            <a:r>
              <a:rPr lang="ru-RU" b="1" dirty="0" smtClean="0"/>
              <a:t>факультет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Геолого-географический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Исторический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Математический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Факультет </a:t>
            </a:r>
            <a:r>
              <a:rPr lang="ru-RU" b="1" dirty="0"/>
              <a:t>иностранных </a:t>
            </a:r>
            <a:r>
              <a:rPr lang="ru-RU" b="1" dirty="0" smtClean="0"/>
              <a:t>языков</a:t>
            </a:r>
          </a:p>
          <a:p>
            <a:pPr marL="0" indent="0">
              <a:buNone/>
            </a:pPr>
            <a:r>
              <a:rPr lang="ru-RU" b="1" dirty="0" smtClean="0"/>
              <a:t>Факультет </a:t>
            </a:r>
            <a:r>
              <a:rPr lang="ru-RU" b="1" dirty="0"/>
              <a:t>психологии и </a:t>
            </a:r>
            <a:r>
              <a:rPr lang="ru-RU" b="1" dirty="0" smtClean="0"/>
              <a:t>педагогики</a:t>
            </a:r>
          </a:p>
          <a:p>
            <a:pPr marL="0" indent="0">
              <a:buNone/>
            </a:pPr>
            <a:r>
              <a:rPr lang="ru-RU" b="1" dirty="0" smtClean="0"/>
              <a:t>Факультет </a:t>
            </a:r>
            <a:r>
              <a:rPr lang="ru-RU" b="1" dirty="0"/>
              <a:t>физической </a:t>
            </a:r>
            <a:r>
              <a:rPr lang="ru-RU" b="1" dirty="0" smtClean="0"/>
              <a:t>культуры</a:t>
            </a:r>
          </a:p>
          <a:p>
            <a:pPr marL="0" indent="0">
              <a:buNone/>
            </a:pPr>
            <a:r>
              <a:rPr lang="ru-RU" b="1" dirty="0" smtClean="0"/>
              <a:t>Физический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Филологический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Экономический факультет</a:t>
            </a:r>
          </a:p>
          <a:p>
            <a:pPr marL="0" indent="0">
              <a:buNone/>
            </a:pPr>
            <a:r>
              <a:rPr lang="ru-RU" b="1" dirty="0" smtClean="0"/>
              <a:t>Юридический </a:t>
            </a:r>
            <a:r>
              <a:rPr lang="ru-RU" b="1" dirty="0"/>
              <a:t>факультет</a:t>
            </a:r>
            <a:endParaRPr lang="ru-RU" dirty="0"/>
          </a:p>
        </p:txBody>
      </p:sp>
      <p:pic>
        <p:nvPicPr>
          <p:cNvPr id="4" name="Picture 2" descr="C:\Users\matkunova\Desktop\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4984"/>
            <a:ext cx="3909814" cy="25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996808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848872" cy="39421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Конечно, в понятие «лучший» каждый включает свои компоненты, но существует ряд таких университетов, в которых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хотелось бы пучиться каждому.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обязательно эти ВУЗы попали в пятерку самых-самых именно в этом или предыдущем году по версии какого-либо журнала, сайта и т.д. по тысячи и одному критерию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просто безмерно популярны во всем мире и заслужили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«самых известных»!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04664"/>
            <a:ext cx="5486400" cy="504056"/>
          </a:xfrm>
        </p:spPr>
        <p:txBody>
          <a:bodyPr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ГАРВАРД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61237"/>
            <a:ext cx="8064896" cy="1728192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Основан в 1636 как колледж. С 1639 носит имя английского министра, бакалавра искусств </a:t>
            </a:r>
            <a:r>
              <a:rPr lang="ru-RU" dirty="0" err="1" smtClean="0"/>
              <a:t>Дж.Гарварда</a:t>
            </a:r>
            <a:r>
              <a:rPr lang="ru-RU" dirty="0" smtClean="0"/>
              <a:t> </a:t>
            </a:r>
            <a:r>
              <a:rPr lang="ru-RU" dirty="0"/>
              <a:t>(1607-38), эмигрировавшего в Америку и завещавшего колледжу половину своего имущества и библиотеку. Находится в г. Кембридже, близ Бостона (штат Массачусетс). </a:t>
            </a:r>
            <a:r>
              <a:rPr lang="ru-RU" dirty="0" smtClean="0"/>
              <a:t> </a:t>
            </a:r>
            <a:r>
              <a:rPr lang="ru-RU" dirty="0"/>
              <a:t>Ещё в начале 19 в. колледж представлял собой по существу привилегированную среднюю </a:t>
            </a:r>
            <a:r>
              <a:rPr lang="ru-RU" dirty="0" smtClean="0"/>
              <a:t>школу. </a:t>
            </a:r>
            <a:r>
              <a:rPr lang="ru-RU" dirty="0"/>
              <a:t>Фактическое превращение колледжа в университет произошло в 1-й четверти 19 в., когда к Гарвардскому колледжу были присоединены медицинский (основан в 1810) и юридический (основан в 1817) факультеты.</a:t>
            </a:r>
          </a:p>
        </p:txBody>
      </p:sp>
      <p:pic>
        <p:nvPicPr>
          <p:cNvPr id="5" name="Picture 2" descr="C:\Users\matkunova\Desktop\п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374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kunova\Desktop\апввап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096344" cy="1656184"/>
          </a:xfrm>
        </p:spPr>
        <p:txBody>
          <a:bodyPr/>
          <a:lstStyle/>
          <a:p>
            <a:pPr algn="ctr"/>
            <a:r>
              <a:rPr lang="ru-RU" sz="3200" b="1" dirty="0" smtClean="0"/>
              <a:t>Оксфордский </a:t>
            </a:r>
            <a:r>
              <a:rPr lang="ru-RU" sz="3200" b="1" dirty="0"/>
              <a:t>университет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1274"/>
          <a:stretch>
            <a:fillRect/>
          </a:stretch>
        </p:blipFill>
        <p:spPr bwMode="auto">
          <a:xfrm>
            <a:off x="3203848" y="836712"/>
            <a:ext cx="5486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8280920" cy="144016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dirty="0"/>
              <a:t>Основан во 2-й половине 12 </a:t>
            </a:r>
            <a:r>
              <a:rPr lang="ru-RU" sz="4000" dirty="0" smtClean="0"/>
              <a:t>в. </a:t>
            </a:r>
            <a:r>
              <a:rPr lang="ru-RU" sz="4000" dirty="0"/>
              <a:t>С</a:t>
            </a:r>
            <a:r>
              <a:rPr lang="ru-RU" sz="4000" dirty="0" smtClean="0"/>
              <a:t>остоит </a:t>
            </a:r>
            <a:r>
              <a:rPr lang="ru-RU" sz="4000" dirty="0"/>
              <a:t>из факультетов и 38 колледжей, а также 6 так называемых общежитий — закрытых учебных заведений, не имеющих статуса колледжа и принадлежащих, как правило, религиозным орденам. Все экзамены, как и большинство лекций и лабораторных занятий, организованы централизованно, в то время как колледжи проводят семинары и индивидуальные занятия со студентами.</a:t>
            </a:r>
          </a:p>
          <a:p>
            <a:r>
              <a:rPr lang="ru-RU" sz="2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7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r="166"/>
          <a:stretch>
            <a:fillRect/>
          </a:stretch>
        </p:blipFill>
        <p:spPr bwMode="auto">
          <a:xfrm>
            <a:off x="1907704" y="836712"/>
            <a:ext cx="5184576" cy="388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b="1" dirty="0" smtClean="0"/>
              <a:t>Кембриджский </a:t>
            </a:r>
            <a:r>
              <a:rPr lang="ru-RU" b="1" dirty="0"/>
              <a:t>университет 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95536" y="4869160"/>
            <a:ext cx="8208912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Кембриджский университет был основан в 1209 году. </a:t>
            </a:r>
            <a:r>
              <a:rPr lang="ru-RU" sz="1600" dirty="0"/>
              <a:t>Я</a:t>
            </a:r>
            <a:r>
              <a:rPr lang="ru-RU" sz="1600" dirty="0" smtClean="0"/>
              <a:t>вляется четвертым по времени основания университетом в мире. Находится Кембриджский университет в Великобритании, город Кембридж. Среди подразделений университета есть много колледжей, Кембриджская обсерватория, </a:t>
            </a:r>
            <a:r>
              <a:rPr lang="ru-RU" sz="1600" dirty="0" err="1" smtClean="0"/>
              <a:t>Кавендишская</a:t>
            </a:r>
            <a:r>
              <a:rPr lang="ru-RU" sz="1600" dirty="0" smtClean="0"/>
              <a:t> лаборатория, где было синтезировано более двухсот изотопов.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7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2088232" cy="432048"/>
          </a:xfrm>
        </p:spPr>
        <p:txBody>
          <a:bodyPr/>
          <a:lstStyle/>
          <a:p>
            <a:pPr algn="ctr"/>
            <a:r>
              <a:rPr lang="ru-RU" sz="2800" b="1" dirty="0" smtClean="0"/>
              <a:t>Йельский</a:t>
            </a:r>
            <a:br>
              <a:rPr lang="ru-RU" sz="2800" b="1" dirty="0" smtClean="0"/>
            </a:br>
            <a:r>
              <a:rPr lang="ru-RU" sz="2800" b="1" dirty="0" smtClean="0"/>
              <a:t>университет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013176"/>
            <a:ext cx="8136904" cy="1944216"/>
          </a:xfrm>
        </p:spPr>
        <p:txBody>
          <a:bodyPr>
            <a:noAutofit/>
          </a:bodyPr>
          <a:lstStyle/>
          <a:p>
            <a:r>
              <a:rPr lang="ru-RU" sz="1600" dirty="0"/>
              <a:t>Йельский университет находится в Нью-Хейвене, одном из старейших городов Новой Англии, в штате </a:t>
            </a:r>
            <a:r>
              <a:rPr lang="ru-RU" sz="1600" dirty="0" smtClean="0"/>
              <a:t>Коннектикут</a:t>
            </a:r>
            <a:r>
              <a:rPr lang="ru-RU" sz="1600" dirty="0"/>
              <a:t>. </a:t>
            </a:r>
            <a:r>
              <a:rPr lang="ru-RU" sz="1600" dirty="0" smtClean="0"/>
              <a:t>Частный </a:t>
            </a:r>
            <a:r>
              <a:rPr lang="ru-RU" sz="1600" dirty="0"/>
              <a:t>исследовательский университет </a:t>
            </a:r>
            <a:r>
              <a:rPr lang="ru-RU" sz="1600" dirty="0" smtClean="0"/>
              <a:t>США. Основан </a:t>
            </a:r>
            <a:r>
              <a:rPr lang="ru-RU" sz="1600" dirty="0"/>
              <a:t>в 1701 году; в него входят </a:t>
            </a:r>
            <a:r>
              <a:rPr lang="ru-RU" sz="1600" dirty="0" smtClean="0"/>
              <a:t>12 </a:t>
            </a:r>
            <a:r>
              <a:rPr lang="ru-RU" sz="1600" dirty="0"/>
              <a:t>подразделений: Йельский колледж, </a:t>
            </a:r>
            <a:r>
              <a:rPr lang="ru-RU" sz="1600" dirty="0" smtClean="0"/>
              <a:t>(четырёхлетнее образование, </a:t>
            </a:r>
            <a:r>
              <a:rPr lang="ru-RU" sz="1600" dirty="0"/>
              <a:t>в котором завершается получением степени бакалавра</a:t>
            </a:r>
            <a:r>
              <a:rPr lang="ru-RU" sz="1600" dirty="0" smtClean="0"/>
              <a:t>); </a:t>
            </a:r>
            <a:r>
              <a:rPr lang="ru-RU" sz="1600" dirty="0"/>
              <a:t>аспирантура по различным специальностям, включающим точные, естественные и гуманитарные науки, а также 10 профессиональных факультетов, готовящих специалистов в области юриспруденции, медицины, бизнеса, охраны окружающей среды, а также теологов, архитекторов, музыкантов, художников и актёров.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62" y="908720"/>
            <a:ext cx="570629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pPr algn="ctr"/>
            <a:r>
              <a:rPr lang="ru-RU" dirty="0"/>
              <a:t>Массачусетский технологический институт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4186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35182" y="4653136"/>
            <a:ext cx="8208912" cy="1375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Массачусетский технологический институт — университет и исследовательский центр, расположенный в Кембридже (шт. Массачусетс, США). Среди самых известных подразделений MIT значатся лаборатория Линкольна, лаборатория информатики и искусственного интеллекта, а также школа управления. 77членов сообщества MIT являются лауреатами Нобелевской премии, это рекордный показатель.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0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056" y="2420888"/>
            <a:ext cx="2779712" cy="432048"/>
          </a:xfrm>
        </p:spPr>
        <p:txBody>
          <a:bodyPr/>
          <a:lstStyle/>
          <a:p>
            <a:pPr algn="ctr"/>
            <a:r>
              <a:rPr lang="ru-RU" sz="3200" b="1" dirty="0" smtClean="0"/>
              <a:t>Принстонский </a:t>
            </a:r>
            <a:r>
              <a:rPr lang="ru-RU" sz="3200" b="1" dirty="0"/>
              <a:t>университет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540" y="5013176"/>
            <a:ext cx="8280920" cy="16630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700" dirty="0" smtClean="0"/>
              <a:t>Крупный </a:t>
            </a:r>
            <a:r>
              <a:rPr lang="ru-RU" sz="1700" dirty="0"/>
              <a:t>учебный и научный центр США. Находится в городе </a:t>
            </a:r>
            <a:r>
              <a:rPr lang="ru-RU" sz="1700" dirty="0" err="1"/>
              <a:t>Принстон</a:t>
            </a:r>
            <a:r>
              <a:rPr lang="ru-RU" sz="1700" dirty="0"/>
              <a:t>, штат Нью-Джерси. Образование в </a:t>
            </a:r>
            <a:r>
              <a:rPr lang="ru-RU" sz="1700" dirty="0" err="1"/>
              <a:t>Принстоне</a:t>
            </a:r>
            <a:r>
              <a:rPr lang="ru-RU" sz="1700" dirty="0"/>
              <a:t> — это уникальное сочетание искусств и наук, ориентированных на исследования. Несмотря на то, что каждый факультет имеет свои собственные требования, все студенты должны прослушать определенное количество курсов, которые выходят за рамки их узкой специализации и позволяют получить универсальные знания и навыки. </a:t>
            </a:r>
            <a:r>
              <a:rPr lang="ru-RU" sz="1700" dirty="0" smtClean="0"/>
              <a:t>Студенты всех специальностей </a:t>
            </a:r>
            <a:r>
              <a:rPr lang="ru-RU" sz="1700" dirty="0"/>
              <a:t>должны прослушать минимальное количество курсов </a:t>
            </a:r>
            <a:r>
              <a:rPr lang="ru-RU" sz="1700" dirty="0" smtClean="0"/>
              <a:t>по литературе </a:t>
            </a:r>
            <a:r>
              <a:rPr lang="ru-RU" sz="1700" dirty="0"/>
              <a:t>и </a:t>
            </a:r>
            <a:r>
              <a:rPr lang="ru-RU" sz="1700" dirty="0" smtClean="0"/>
              <a:t>искусству, истории, социологии, эпистемологии </a:t>
            </a:r>
            <a:r>
              <a:rPr lang="ru-RU" sz="1700" dirty="0"/>
              <a:t>и </a:t>
            </a:r>
            <a:r>
              <a:rPr lang="ru-RU" sz="1700" dirty="0" err="1" smtClean="0"/>
              <a:t>когнитивности</a:t>
            </a:r>
            <a:r>
              <a:rPr lang="ru-RU" sz="1700" dirty="0" smtClean="0"/>
              <a:t>, этике </a:t>
            </a:r>
            <a:r>
              <a:rPr lang="ru-RU" sz="1700" dirty="0"/>
              <a:t>и </a:t>
            </a:r>
            <a:r>
              <a:rPr lang="ru-RU" sz="1700" dirty="0" smtClean="0"/>
              <a:t>морали, естествознанию, науке </a:t>
            </a:r>
            <a:r>
              <a:rPr lang="ru-RU" sz="1700" dirty="0"/>
              <a:t>и </a:t>
            </a:r>
            <a:r>
              <a:rPr lang="ru-RU" sz="1700" dirty="0" smtClean="0"/>
              <a:t>технологии, иностранному языку. </a:t>
            </a:r>
            <a:endParaRPr lang="ru-RU" sz="17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11" y="980728"/>
            <a:ext cx="61837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16426"/>
            <a:ext cx="7924800" cy="580926"/>
          </a:xfrm>
        </p:spPr>
        <p:txBody>
          <a:bodyPr/>
          <a:lstStyle/>
          <a:p>
            <a:pPr algn="ctr"/>
            <a:r>
              <a:rPr lang="ru-RU" dirty="0" err="1"/>
              <a:t>Стэнфордский</a:t>
            </a:r>
            <a:r>
              <a:rPr lang="ru-RU" dirty="0"/>
              <a:t> университет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544616" cy="40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323528" y="116632"/>
            <a:ext cx="8424936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Основан в 1891 году калифорнийским губернатором и железнодорожным предпринимателем </a:t>
            </a:r>
            <a:r>
              <a:rPr lang="ru-RU" sz="1600" dirty="0" err="1" smtClean="0"/>
              <a:t>Леландом</a:t>
            </a:r>
            <a:r>
              <a:rPr lang="ru-RU" sz="1600" dirty="0" smtClean="0"/>
              <a:t> Стэнфордом. Университет разделен на несколько частей: факультет бизнеса, юриспруденции, медицинский и технический факультеты. </a:t>
            </a:r>
            <a:r>
              <a:rPr lang="ru-RU" sz="1600" dirty="0" err="1" smtClean="0"/>
              <a:t>Стэнфордский</a:t>
            </a:r>
            <a:r>
              <a:rPr lang="ru-RU" sz="1600" dirty="0" smtClean="0"/>
              <a:t> университет находится недалеко от города (60 км южнее) Сан-Франциско, в сердце Кремниевой долины, штат Калифорния, США. Входит в научно-промышленный территориальный комплекс (так называемый </a:t>
            </a:r>
            <a:r>
              <a:rPr lang="ru-RU" sz="1600" dirty="0" err="1" smtClean="0"/>
              <a:t>Стэнфордский</a:t>
            </a:r>
            <a:r>
              <a:rPr lang="ru-RU" sz="1600" dirty="0" smtClean="0"/>
              <a:t> научно-исследовательский парк). В составе университета организована </a:t>
            </a:r>
            <a:r>
              <a:rPr lang="ru-RU" sz="1600" dirty="0" err="1" smtClean="0"/>
              <a:t>Стэнфордская</a:t>
            </a:r>
            <a:r>
              <a:rPr lang="ru-RU" sz="1600" dirty="0" smtClean="0"/>
              <a:t> летняя школа </a:t>
            </a:r>
            <a:r>
              <a:rPr lang="ru-RU" sz="1600" dirty="0" err="1" smtClean="0"/>
              <a:t>нейроэкономики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92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BD335-3DE6-4DCD-881A-BFDE40E3D1EA}"/>
</file>

<file path=customXml/itemProps2.xml><?xml version="1.0" encoding="utf-8"?>
<ds:datastoreItem xmlns:ds="http://schemas.openxmlformats.org/officeDocument/2006/customXml" ds:itemID="{5F121B1E-F437-4994-9BBD-ABAE73B5C574}"/>
</file>

<file path=customXml/itemProps3.xml><?xml version="1.0" encoding="utf-8"?>
<ds:datastoreItem xmlns:ds="http://schemas.openxmlformats.org/officeDocument/2006/customXml" ds:itemID="{87D35266-0E1B-4404-BF5E-3F5632738245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113</TotalTime>
  <Words>1062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ЛУЧШИЕ УНИВЕРСИТЕТЫ МИРА</vt:lpstr>
      <vt:lpstr>Презентация PowerPoint</vt:lpstr>
      <vt:lpstr>ГАРВАРД</vt:lpstr>
      <vt:lpstr>Оксфордский университет</vt:lpstr>
      <vt:lpstr>Кембриджский университет </vt:lpstr>
      <vt:lpstr>Йельский университет</vt:lpstr>
      <vt:lpstr>Массачусетский технологический институт </vt:lpstr>
      <vt:lpstr>Принстонский университет </vt:lpstr>
      <vt:lpstr>Стэнфордский университет</vt:lpstr>
      <vt:lpstr>Московский государственный университет им. М.В. Ломоносова </vt:lpstr>
      <vt:lpstr>Гомельский государственный университет им. Ф. скорины</vt:lpstr>
      <vt:lpstr>Презентация PowerPoint</vt:lpstr>
      <vt:lpstr>Факультеты университета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УНИВЕРСИТЕТЫ МИРА</dc:title>
  <dc:creator>Сергей</dc:creator>
  <cp:lastModifiedBy>Dmitry Tarasov</cp:lastModifiedBy>
  <cp:revision>22</cp:revision>
  <dcterms:created xsi:type="dcterms:W3CDTF">2016-01-05T17:52:30Z</dcterms:created>
  <dcterms:modified xsi:type="dcterms:W3CDTF">2016-04-12T10:39:28Z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