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19.xml" ContentType="application/vnd.openxmlformats-officedocument.presentationml.slide+xml"/>
  <Override PartName="/ppt/slides/slide33.xml" ContentType="application/vnd.openxmlformats-officedocument.presentationml.slide+xml"/>
  <Override PartName="/ppt/slides/slide31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5" r:id="rId4"/>
    <p:sldId id="278" r:id="rId5"/>
    <p:sldId id="277" r:id="rId6"/>
    <p:sldId id="279" r:id="rId7"/>
    <p:sldId id="265" r:id="rId8"/>
    <p:sldId id="280" r:id="rId9"/>
    <p:sldId id="298" r:id="rId10"/>
    <p:sldId id="281" r:id="rId11"/>
    <p:sldId id="282" r:id="rId12"/>
    <p:sldId id="283" r:id="rId13"/>
    <p:sldId id="284" r:id="rId14"/>
    <p:sldId id="285" r:id="rId15"/>
    <p:sldId id="286" r:id="rId16"/>
    <p:sldId id="289" r:id="rId17"/>
    <p:sldId id="287" r:id="rId18"/>
    <p:sldId id="288" r:id="rId19"/>
    <p:sldId id="290" r:id="rId20"/>
    <p:sldId id="292" r:id="rId21"/>
    <p:sldId id="291" r:id="rId22"/>
    <p:sldId id="299" r:id="rId23"/>
    <p:sldId id="300" r:id="rId24"/>
    <p:sldId id="276" r:id="rId25"/>
    <p:sldId id="301" r:id="rId26"/>
    <p:sldId id="293" r:id="rId27"/>
    <p:sldId id="266" r:id="rId28"/>
    <p:sldId id="294" r:id="rId29"/>
    <p:sldId id="273" r:id="rId30"/>
    <p:sldId id="262" r:id="rId31"/>
    <p:sldId id="302" r:id="rId32"/>
    <p:sldId id="295" r:id="rId33"/>
    <p:sldId id="261" r:id="rId34"/>
    <p:sldId id="303" r:id="rId35"/>
    <p:sldId id="297" r:id="rId36"/>
    <p:sldId id="296" r:id="rId37"/>
    <p:sldId id="264" r:id="rId38"/>
    <p:sldId id="304" r:id="rId39"/>
    <p:sldId id="306" r:id="rId40"/>
    <p:sldId id="305" r:id="rId41"/>
    <p:sldId id="268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  <a:srgbClr val="C8081A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B8FAC-8B4F-49B8-90FF-A7633C3A856B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58DCA-7003-47A5-AA1B-CBDAEF03E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F89A3-B2D8-4762-B238-661D7AFAF2C4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EB758-169F-4B4D-81F6-B44BD5306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62CB7-074A-4D38-9625-95186C4F3630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475F9-A94C-4192-A54B-C4837CBEC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3EBCE-22C9-49D4-B4B3-ED01A7CA17F0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694F0-1C1A-4E0B-9CEF-A3505E371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2ED3C-28AE-45E4-A7EE-1B393BDAFDDB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8E118-1A4A-43D3-A9EA-CE17CD317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804C1-C5FC-48BB-944D-BDB86EBF8A47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DBEE4-F352-442E-86F5-ABDCBC7AF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BC040-002D-42BD-B9F7-2090E0BF7E33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D09FB-5679-4B11-9743-591A5A5E9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7789E-D822-4431-9DD6-D444B2C28AC4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D3B37-0AE3-4FF6-94BA-58B31E9F8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F1447-6F21-4058-AAA4-101B4D5C0EF0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3CD89-CB7F-4C5F-B192-DD72F65AA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E54EB-2FA0-4ADA-8E05-D2DFD06B88AE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4EA9A-4B86-4846-93DD-275D28D5F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C2DA6-0ABD-4258-9E4B-7640F681EF73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50A73-CE64-4872-A4E2-50A242B5F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AD68CB-130F-4552-B21C-6B48AA73CFF6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AD57C6-5790-4A6E-85CC-336ED20B4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png"/><Relationship Id="rId4" Type="http://schemas.openxmlformats.org/officeDocument/2006/relationships/image" Target="../media/image8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05411" y="534392"/>
            <a:ext cx="6732240" cy="175432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Культ цветов в японской культуре</a:t>
            </a: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 flipH="1">
            <a:off x="2195513" y="5084763"/>
            <a:ext cx="65357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Подготовила студентка группы </a:t>
            </a:r>
            <a: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А</a:t>
            </a:r>
            <a:r>
              <a:rPr lang="en-US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-</a:t>
            </a:r>
            <a: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12</a:t>
            </a:r>
            <a:endParaRPr lang="ru-RU" sz="24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r"/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факультета иностранных языков</a:t>
            </a:r>
          </a:p>
          <a:p>
            <a:pPr algn="r"/>
            <a:r>
              <a:rPr lang="ru-RU" sz="24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Ксендзова</a:t>
            </a:r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Ангелина Сергеевна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074" name="Picture 2" descr="http://inbound.55world.com/sites/default/files/ueno-koe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4319588" cy="4349750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</p:spPr>
      </p:pic>
      <p:pic>
        <p:nvPicPr>
          <p:cNvPr id="3076" name="Picture 4" descr="http://s017.radikal.ru/i441/1112/81/c053d2e6d3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260350"/>
            <a:ext cx="4198937" cy="4176713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36513"/>
            <a:ext cx="9144000" cy="6858001"/>
          </a:xfrm>
        </p:spPr>
      </p:pic>
      <p:pic>
        <p:nvPicPr>
          <p:cNvPr id="22531" name="Picture 2" descr="http://img-fotki.yandex.ru/get/9555/8718689.5b/0_6993b_746ae53e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33375"/>
            <a:ext cx="8248650" cy="5832475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4763" y="9525"/>
            <a:ext cx="9204326" cy="6858000"/>
          </a:xfrm>
        </p:spPr>
      </p:pic>
      <p:pic>
        <p:nvPicPr>
          <p:cNvPr id="8194" name="Picture 2" descr="http://s57.radikal.ru/i155/1112/ad/6e210890753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9475" cy="3309938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</p:spPr>
      </p:pic>
      <p:pic>
        <p:nvPicPr>
          <p:cNvPr id="8196" name="Picture 4" descr="http://tomatoz.ru/uploads/posts/2010-11/1290334244_0_79908_7d04b8f8_x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7975" y="3508375"/>
            <a:ext cx="5026025" cy="3349625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</p:spPr>
      </p:pic>
      <p:pic>
        <p:nvPicPr>
          <p:cNvPr id="8200" name="Picture 8" descr="http://newpix.ru/wp-content/uploads/2013/08/Iris_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1844675"/>
            <a:ext cx="4465638" cy="3624263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775128" y="206350"/>
            <a:ext cx="170912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Ирис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04325" cy="6858000"/>
          </a:xfrm>
        </p:spPr>
      </p:pic>
      <p:pic>
        <p:nvPicPr>
          <p:cNvPr id="9218" name="Picture 2" descr="фото цветов камели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4398962" cy="3300413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55803" y="202357"/>
            <a:ext cx="288251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Камелия</a:t>
            </a:r>
          </a:p>
        </p:txBody>
      </p:sp>
      <p:pic>
        <p:nvPicPr>
          <p:cNvPr id="9219" name="Рисунок 2" descr="Камел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4229" y="1350492"/>
            <a:ext cx="2286000" cy="2295525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223" name="Picture 7" descr="http://cs5570.vk.me/u25837474/-12/x_b775193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3790" y="3435548"/>
            <a:ext cx="2813909" cy="2457004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225" name="Picture 9" descr="фото цветов камелии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826" y="4227388"/>
            <a:ext cx="2543804" cy="220675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04325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157214" y="202357"/>
            <a:ext cx="384445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Хризантема</a:t>
            </a:r>
          </a:p>
        </p:txBody>
      </p:sp>
      <p:pic>
        <p:nvPicPr>
          <p:cNvPr id="25604" name="Picture 2" descr="http://brigadin.tpu.ru/albums/flowers/P1010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1268413"/>
            <a:ext cx="6335713" cy="4824412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019925" y="188913"/>
            <a:ext cx="168116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500" b="1">
                <a:latin typeface="Calibri" pitchFamily="34" charset="0"/>
              </a:rPr>
              <a:t>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04325" cy="6858000"/>
          </a:xfrm>
        </p:spPr>
      </p:pic>
      <p:pic>
        <p:nvPicPr>
          <p:cNvPr id="26627" name="Picture 2" descr="http://lifekiev.com/wp-content/uploads/2012/10/Legenda-pro-drakon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04325" cy="6858000"/>
          </a:xfrm>
        </p:spPr>
      </p:pic>
      <p:pic>
        <p:nvPicPr>
          <p:cNvPr id="27651" name="Picture 2" descr="http://image.space.rakuten.co.jp/lg01/65/0000307865/47/img4fc89dcdzik5zj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04325" cy="6858000"/>
          </a:xfrm>
        </p:spPr>
      </p:pic>
      <p:pic>
        <p:nvPicPr>
          <p:cNvPr id="28675" name="Picture 4" descr="http://content.foto.mail.ru/mail/tamara-lagutina/_blogs/i-11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60325" y="0"/>
            <a:ext cx="9204325" cy="6858000"/>
          </a:xfrm>
        </p:spPr>
      </p:pic>
      <p:pic>
        <p:nvPicPr>
          <p:cNvPr id="14340" name="Picture 4" descr="http://ru2.anyfad.com/items/t1@36506b52-8779-4f1b-87a5-b5f35368417a/Nikitskiy-Botanicheskiy-Sad-Bal-Hrizante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4775" cy="3887788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</p:spPr>
      </p:pic>
      <p:pic>
        <p:nvPicPr>
          <p:cNvPr id="14342" name="Picture 6" descr="http://4.bp.blogspot.com/_8_1k_02JzQI/TH1DBhym7NI/AAAAAAAAA08/sKeNsRjHPTk/s1600/m%C3%A9daillon-chrysanth%C3%A8m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2997200"/>
            <a:ext cx="5292725" cy="3860800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04325" cy="6858000"/>
          </a:xfrm>
        </p:spPr>
      </p:pic>
      <p:pic>
        <p:nvPicPr>
          <p:cNvPr id="16386" name="Picture 2" descr="http://orient-gift.ru/images/news/hrizantem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76250"/>
            <a:ext cx="4176713" cy="2809875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</p:spPr>
      </p:pic>
      <p:pic>
        <p:nvPicPr>
          <p:cNvPr id="16388" name="Picture 4" descr="http://www.ecoterica.com/wp-content/uploads/2015/06/71194830_1298624248_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3789363"/>
            <a:ext cx="4967287" cy="2808287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</p:spPr>
      </p:pic>
      <p:pic>
        <p:nvPicPr>
          <p:cNvPr id="16390" name="Picture 6" descr="http://lh6.ggpht.com/_5tUqZoZ8bfY/TOy2tke7xYI/AAAAAAAACB8/jC_5QCH17Ns/s800/IMG_063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76250"/>
            <a:ext cx="4106863" cy="2736850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39700" y="0"/>
            <a:ext cx="9223375" cy="6858000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0238" y="4763"/>
            <a:ext cx="470376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7950" y="3429000"/>
            <a:ext cx="47291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07950" y="4763"/>
            <a:ext cx="4579938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6925" y="3409950"/>
            <a:ext cx="45720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6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51950" cy="692626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0"/>
            <a:ext cx="57340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s020.radikal.ru/i706/1305/39/72ee4a1b031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35188"/>
            <a:ext cx="5003800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www.comgun.ru/uploads/posts/2013-04/1367315657_2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3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http://mtdata.ru/u24/photo03A0/20467232501-0/origina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3357563"/>
            <a:ext cx="4535487" cy="3500437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14770" y="4922502"/>
            <a:ext cx="6863867" cy="55966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Парк цветов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Аксикага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2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0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51950" cy="6926263"/>
          </a:xfrm>
        </p:spPr>
      </p:pic>
      <p:sp>
        <p:nvSpPr>
          <p:cNvPr id="32771" name="AutoShape 2" descr="https://im1-tub-by.yandex.net/i?id=c349a350c09b15d01c3811efd10806ac&amp;n=33&amp;h=190&amp;w=28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72" name="AutoShape 4" descr="https://im1-tub-by.yandex.net/i?id=c349a350c09b15d01c3811efd10806ac&amp;n=33&amp;h=190&amp;w=285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73" name="AutoShape 6" descr="https://im1-tub-by.yandex.net/i?id=c349a350c09b15d01c3811efd10806ac&amp;n=33&amp;h=190&amp;w=285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74" name="AutoShape 8" descr="https://im0-tub-by.yandex.net/i?id=c025bf6bcaa9853d0ee937d6831217ce&amp;n=33&amp;h=190&amp;w=284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2775" name="Picture 10" descr="http://st1.prostointeresno.com/wp-content/uploads/2012/05/thumb_Park_Asikaga_-_TSvetyi_Glitsinii_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588" y="492125"/>
            <a:ext cx="76200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AutoShape 12" descr="https://secure.static.tumblr.com/abe00d0ba79194132e915b2f91683b99/z52kfqx/qjNn8ecpl/tumblr_static_wisteria-japan.jpg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77" name="AutoShape 14" descr="https://secure.static.tumblr.com/abe00d0ba79194132e915b2f91683b99/z52kfqx/qjNn8ecpl/tumblr_static_wisteria-japan.jpg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78" name="AutoShape 16" descr="https://secure.static.tumblr.com/abe00d0ba79194132e915b2f91683b99/z52kfqx/qjNn8ecpl/tumblr_static_wisteria-japan.jpg"/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79" name="AutoShape 20" descr="https://secure.static.tumblr.com/abe00d0ba79194132e915b2f91683b99/z52kfqx/qjNn8ecpl/tumblr_static_wisteria-japan.jpg"/>
          <p:cNvSpPr>
            <a:spLocks noChangeAspect="1" noChangeArrowheads="1"/>
          </p:cNvSpPr>
          <p:nvPr/>
        </p:nvSpPr>
        <p:spPr bwMode="auto">
          <a:xfrm>
            <a:off x="1222375" y="922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80" name="AutoShape 22" descr="https://secure.static.tumblr.com/abe00d0ba79194132e915b2f91683b99/z52kfqx/qjNn8ecpl/tumblr_static_wisteria-japan.jpg"/>
          <p:cNvSpPr>
            <a:spLocks noChangeAspect="1" noChangeArrowheads="1"/>
          </p:cNvSpPr>
          <p:nvPr/>
        </p:nvSpPr>
        <p:spPr bwMode="auto">
          <a:xfrm>
            <a:off x="1374775" y="1074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8456" name="Picture 24" descr="http://derinbilgiler.net/uploads/posts/2012-01/1325869050_133814_133008180096189_100001610242515_236412_3960667_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27370" y="529890"/>
            <a:ext cx="6863867" cy="55966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Парк цветов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Аксикага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64" name="Picture 8" descr="http://live4fun.ru/data/old_pictures/s3img_55546277_3108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03250"/>
            <a:ext cx="9144000" cy="746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14770" y="5066965"/>
            <a:ext cx="6863867" cy="55966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Парк цветов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Аксикага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4"/>
          <p:cNvSpPr/>
          <p:nvPr/>
        </p:nvSpPr>
        <p:spPr>
          <a:xfrm>
            <a:off x="1198808" y="2114215"/>
            <a:ext cx="6863867" cy="55966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Парк цветов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Аксикага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07950" y="0"/>
            <a:ext cx="9251950" cy="6926263"/>
          </a:xfrm>
        </p:spPr>
      </p:pic>
      <p:pic>
        <p:nvPicPr>
          <p:cNvPr id="19458" name="Picture 2" descr="Удивительный парк цветов Асикага (3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25" y="0"/>
            <a:ext cx="661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Удивительный парк цветов Асикага (23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502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14708" y="745790"/>
            <a:ext cx="6863867" cy="55966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Парк цветов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Аксикага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 descr="http://sfw.so/uploads/posts/2010-05/1275296186_89ffb725fdd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3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http://4put.ru/pictures/max/307/9458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://live4fun.ru/data/old_pictures/s3img_55546277_31107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4500563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://kolyan.net/uploads/posts/2014-05/1399960343_0_b36cc_5f65c31_ori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2916238"/>
            <a:ext cx="4716462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59170" y="2690477"/>
            <a:ext cx="6863867" cy="55966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Парк цветов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Аксикага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8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51950" cy="6926263"/>
          </a:xfrm>
        </p:spPr>
      </p:pic>
      <p:pic>
        <p:nvPicPr>
          <p:cNvPr id="34819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AutoShape 6" descr="https://im3-tub-by.yandex.net/i?id=82d729c585749fb5d9a4c42e83bb6e91&amp;n=33&amp;h=190&amp;w=3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7733" y="745790"/>
            <a:ext cx="6863867" cy="55966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Парк цветов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Аксикага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2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59600"/>
          </a:xfrm>
        </p:spPr>
      </p:pic>
      <p:sp>
        <p:nvSpPr>
          <p:cNvPr id="5" name="Прямоугольник 4"/>
          <p:cNvSpPr/>
          <p:nvPr/>
        </p:nvSpPr>
        <p:spPr>
          <a:xfrm>
            <a:off x="3598402" y="332656"/>
            <a:ext cx="19472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Лотос</a:t>
            </a:r>
          </a:p>
        </p:txBody>
      </p:sp>
      <p:pic>
        <p:nvPicPr>
          <p:cNvPr id="21506" name="Picture 2" descr="http://ic.pics.livejournal.com/yageru/10856363/445239/445239_origina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1341438"/>
            <a:ext cx="5727700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://sumie-art.ru/files/42/g/2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8350" y="1336675"/>
            <a:ext cx="57531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http://cs629208.vk.me/v629208398/f89a/TF5DunOSYS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1341438"/>
            <a:ext cx="5740400" cy="4302125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6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51950" cy="6926263"/>
          </a:xfrm>
        </p:spPr>
      </p:pic>
      <p:sp>
        <p:nvSpPr>
          <p:cNvPr id="3" name="Прямоугольник 2"/>
          <p:cNvSpPr/>
          <p:nvPr/>
        </p:nvSpPr>
        <p:spPr>
          <a:xfrm>
            <a:off x="1000100" y="714356"/>
            <a:ext cx="342093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Кореопсис</a:t>
            </a:r>
          </a:p>
        </p:txBody>
      </p:sp>
      <p:pic>
        <p:nvPicPr>
          <p:cNvPr id="36868" name="Picture 2" descr="http://burdastyle.ru/upload/1107/1106456/origina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844675"/>
            <a:ext cx="4211637" cy="4076700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</p:spPr>
      </p:pic>
      <p:sp>
        <p:nvSpPr>
          <p:cNvPr id="36869" name="AutoShape 4" descr="https://classconnection.s3.amazonaws.com/1/flashcards/1518001/jpg/coreopsis133600580576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2534" name="Picture 6" descr="http://wgordon.web.wesleyan.edu/kamikaze/other/tokkobana/imag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44675"/>
            <a:ext cx="3960813" cy="4102100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500694" y="785794"/>
            <a:ext cx="337650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Токкобана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12250" cy="6948488"/>
          </a:xfrm>
        </p:spPr>
      </p:pic>
      <p:sp>
        <p:nvSpPr>
          <p:cNvPr id="5" name="Прямоугольник 4"/>
          <p:cNvSpPr/>
          <p:nvPr/>
        </p:nvSpPr>
        <p:spPr>
          <a:xfrm>
            <a:off x="5076056" y="332656"/>
            <a:ext cx="3630353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Цветочный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календарь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299695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январь — сосна;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февраль — цветущая слива;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март — персик и груша;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апрель — сакура;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май — азалия, пион, глициния;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июнь — ирис;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июль — ипомея (цветок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из семейства вьюнковых);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август — лотос;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сентябрь — «семь трав осени»;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октябрь — хризантема;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ноябрь — клён;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декабрь — камелия.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49213"/>
            <a:ext cx="9188450" cy="6913563"/>
          </a:xfrm>
        </p:spPr>
      </p:pic>
      <p:sp>
        <p:nvSpPr>
          <p:cNvPr id="5" name="Прямоугольник 4"/>
          <p:cNvSpPr/>
          <p:nvPr/>
        </p:nvSpPr>
        <p:spPr>
          <a:xfrm>
            <a:off x="4053656" y="102915"/>
            <a:ext cx="4572001" cy="517064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Коль </a:t>
            </a:r>
            <a:r>
              <a:rPr lang="ru-RU" sz="3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скоро ты видишь, то не можешь не видеть цветы…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Когда то, что ты видишь, не является цветами, ты все равно что грубый варвар.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Когда нет цветов в твоих мыслях, ты подобен дикому </a:t>
            </a:r>
            <a:r>
              <a:rPr lang="ru-RU" sz="3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зверю</a:t>
            </a:r>
            <a:endParaRPr lang="ru-RU" sz="3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Мацуо</a:t>
            </a:r>
            <a:r>
              <a:rPr lang="ru-RU" sz="3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Басё</a:t>
            </a:r>
            <a:r>
              <a:rPr lang="ru-RU" sz="3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03051" y="202357"/>
            <a:ext cx="261321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Кимоно</a:t>
            </a:r>
          </a:p>
        </p:txBody>
      </p:sp>
      <p:pic>
        <p:nvPicPr>
          <p:cNvPr id="23562" name="Picture 10" descr="http://new.rusib.ru/netcat_files/multifile/2375/kimono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4500563" cy="544512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  <p:pic>
        <p:nvPicPr>
          <p:cNvPr id="23556" name="Picture 4" descr="http://thegioidulichnhat.com/thegioidulichnhat.com/upload/nhatban/5-loai-kimono-pho-bien-o-nhat-ban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0"/>
            <a:ext cx="4716462" cy="5715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http://mtdata.ru/u19/photoA5BC/20527693294-0/origin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63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://i69.beon.ru/78/14/2741478/22/114986922/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940" y="1196752"/>
            <a:ext cx="5580062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35189" y="5647482"/>
            <a:ext cx="261321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Кимоно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38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11302" y="116632"/>
            <a:ext cx="868635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Цветочные карты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ханафуда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9940" name="Picture 2" descr="http://3.bp.blogspot.com/-07mciTY0UxQ/Vcsq-P8Q2UI/AAAAAAAAEkY/XzUUoyeZASc/s1600/Hanafud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700213"/>
            <a:ext cx="57150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5602" name="Picture 2" descr="http://zelcvetopt.ru/d/707405/d/1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477963"/>
            <a:ext cx="6029325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img0.ph.126.net/QReAaLYdMIMa1TWO4h9EQw==/2492742393766786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7153" y="203051"/>
            <a:ext cx="2791534" cy="923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Икебана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0" name="Picture 12" descr="http://file2.answcdn.com/answ-cld/image/upload/w_760,c_fill,g_faces:center,q_60/v1401172337/x29by95putuoukenmcw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4716462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16" descr="http://www.lgblog.lt/wp-content/uploads/2012/01/ikeb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716338"/>
            <a:ext cx="4643437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 descr="http://img1.liveinternet.ru/images/attach/c/7/97/267/97267569_04c6c950490fec2de244dbeb1164d5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427538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14" descr="http://www.artists.de/pictures/user_images/full/8445_ikebana-03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16338"/>
            <a:ext cx="4500563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62478" y="391964"/>
            <a:ext cx="279153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Икебана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0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3011" name="Picture 2" descr="http://cs629309.vk.me/v629309731/11040/smiUhYHrMM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46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://ikebana-ikenobo.ru/wp-content/uploads/2012/10/Untitled-1-300x2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357563"/>
            <a:ext cx="442753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http://img1.liveinternet.ru/images/attach/c/6/90/671/90671275_ikebana2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 descr="http://vladnews.ru/uploads/news/2010/03/26/97307d16ca6b38386f1b87533a8e20e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71646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18240" y="607864"/>
            <a:ext cx="279153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Икебана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6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60462" y="260648"/>
            <a:ext cx="8690807" cy="61863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«Я провёл в уединении много досужих часов, находя удовольствие в том, что собирал ветки старых засохших деревьев и ставил их в разбитый кувшин. Когда я сидел, всматриваясь в них, разные мысли приходили мне в голову. Мы прилагаем столько усилий, чтобы построить сад из камней или фонтан во дворе, забывая, что искусство </a:t>
            </a:r>
            <a:r>
              <a:rPr lang="ru-RU" sz="22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икэбана</a:t>
            </a:r>
            <a:r>
              <a:rPr lang="ru-RU" sz="2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дает возможность увидеть в одной капле воды или в небольшой ветке бескрайние горы и реки за самое малое время. Поистине это чудотворное искусство…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Когда я вдыхаю аромат цветов, испытываю такое чувство, будто попал в райский сад. Не зря же Будда в своих проповедях прибегает к образу Цветка. Разве пять цветов — синий, жёлтый, красный, белый, чёрный — не олицетворяют пять способностей и пять органов? Смерть бесчисленного множества цветов в зимнее время подтверждает закон Перемен, превращений, и кусочек земли с сосной и кедром в этом заброшенном месте символизирует вечную Истину Вселенной».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Икэнобо</a:t>
            </a:r>
            <a:r>
              <a:rPr lang="ru-RU" sz="2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Сэнэй</a:t>
            </a:r>
            <a:endParaRPr lang="ru-RU" sz="22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4034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075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741288" y="5642198"/>
            <a:ext cx="7924926" cy="63094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Сад как продолжение японского дома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2" name="Picture 10" descr="http://www.nozakike.or.jp/photo/G028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95850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http://mydiz.ru/sites/default/files/3_52_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43561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http://www.bmcleaning.co.uk/wp-content/uploads/2013/07/00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48593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ttp://tapchitrangdiem.vn/user/images/japanese-garden-04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3578225"/>
            <a:ext cx="435610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96826" y="3267298"/>
            <a:ext cx="7924926" cy="63094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Сад как продолжение японского дома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2" descr="http://poihalyznamy.lviv.ua/wp-content/uploads/2015/10/tokyo_fuji_mountain_sakura_spring_pagoda_ultra_3840x2160_hd-wallpaper-2366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607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42863" y="0"/>
            <a:ext cx="909478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0"/>
            <a:ext cx="42116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83688" cy="6858000"/>
          </a:xfrm>
        </p:spPr>
      </p:pic>
      <p:sp>
        <p:nvSpPr>
          <p:cNvPr id="45070" name="Rectangle 14"/>
          <p:cNvSpPr>
            <a:spLocks noGrp="1"/>
          </p:cNvSpPr>
          <p:nvPr>
            <p:ph type="title" idx="4294967295"/>
          </p:nvPr>
        </p:nvSpPr>
        <p:spPr>
          <a:xfrm>
            <a:off x="468313" y="2997200"/>
            <a:ext cx="8229600" cy="1143000"/>
          </a:xfrm>
          <a:noFill/>
        </p:spPr>
        <p:txBody>
          <a:bodyPr/>
          <a:lstStyle/>
          <a:p>
            <a:r>
              <a:rPr lang="ru-RU" b="1" smtClean="0">
                <a:solidFill>
                  <a:srgbClr val="CC66FF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7411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396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396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786822" y="462384"/>
            <a:ext cx="5620770" cy="923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Традиция ханами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2060575"/>
            <a:ext cx="5222875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36513"/>
            <a:ext cx="9144000" cy="6858001"/>
          </a:xfrm>
        </p:spPr>
      </p:pic>
      <p:pic>
        <p:nvPicPr>
          <p:cNvPr id="19459" name="Picture 2" descr="http://4.bp.blogspot.com/-74ULVm0LAxs/Uh7pPf7qOaI/AAAAAAABFIA/mC_HTiLCu0Y/s1600/bd95b8bf34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1850" y="260350"/>
            <a:ext cx="5567363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static.baza.farpost.ru/v/1364779968993_bullet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0875" y="260350"/>
            <a:ext cx="592455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s019.radikal.ru/i613/1302/69/51eb765824a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115888"/>
            <a:ext cx="595312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http://japonia.ru/images/4/00516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1025" y="115888"/>
            <a:ext cx="6010275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http://s54.radikal.ru/i143/0904/34/d2a0cc2c85f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1500" y="0"/>
            <a:ext cx="60325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74758" y="5566952"/>
            <a:ext cx="7665049" cy="63094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Любование цветением сливы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86" name="AutoShape 10" descr="https://bidadaripena.files.wordpress.com/2015/02/5674714228_880f97fd9f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7" name="AutoShape 12" descr="https://bidadaripena.files.wordpress.com/2015/02/5674714228_880f97fd9f_b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8" name="AutoShape 14" descr="https://bidadaripena.files.wordpress.com/2015/02/5674714228_880f97fd9f_b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9" name="AutoShape 16" descr="https://im0-tub-by.yandex.net/i?id=fcd6c0254e655ff5e25ff9382c068b6c&amp;n=33&amp;h=190&amp;w=271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90" name="AutoShape 18" descr="https://im2-tub-by.yandex.net/i?id=b11a1a2bda2bbc4beb2e9fcbe6ae59c7&amp;n=33&amp;h=190&amp;w=294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91" name="AutoShape 20" descr="https://im1-tub-by.yandex.net/i?id=90dbc2014e4a1d6b9890144a1a19307b&amp;n=33&amp;h=190&amp;w=338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92" name="AutoShape 22" descr="https://im1-tub-by.yandex.net/i?id=90dbc2014e4a1d6b9890144a1a19307b&amp;n=33&amp;h=190&amp;w=338"/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72" name="Picture 24" descr="http://nihonga-club.ucoz.ru/_ph/16/9921908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4572000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26" descr="http://cdn.tabnak.ir/files/fa/news/1393/1/12/359264_58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93376" y="976785"/>
            <a:ext cx="7665049" cy="63094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Любование цветением сакуры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blog.misteraladin.com/wp-content/uploads/2015/07/Sakur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999" y="693455"/>
            <a:ext cx="4787900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static.diary.ru/userdir/1/0/2/5/102587/336232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417646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http://i99.beon.ru/cs9855.userapi.com/u57647083/-14/r_3e30ee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33433" y="688728"/>
            <a:ext cx="7665049" cy="10862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Любование цветением сакуры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65E986-4E5F-40C6-BA01-3F997AEA5BA7}"/>
</file>

<file path=customXml/itemProps2.xml><?xml version="1.0" encoding="utf-8"?>
<ds:datastoreItem xmlns:ds="http://schemas.openxmlformats.org/officeDocument/2006/customXml" ds:itemID="{27E2CC19-4D47-43A2-84E7-FAF1EEF24AE4}"/>
</file>

<file path=customXml/itemProps3.xml><?xml version="1.0" encoding="utf-8"?>
<ds:datastoreItem xmlns:ds="http://schemas.openxmlformats.org/officeDocument/2006/customXml" ds:itemID="{1F3F05B8-3EA6-411A-A23D-FA24FD9D283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198</Words>
  <Application>Microsoft Office PowerPoint</Application>
  <PresentationFormat>Экран (4:3)</PresentationFormat>
  <Paragraphs>53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Dmitry Tarasov</cp:lastModifiedBy>
  <cp:revision>38</cp:revision>
  <dcterms:created xsi:type="dcterms:W3CDTF">2009-01-01T02:28:40Z</dcterms:created>
  <dcterms:modified xsi:type="dcterms:W3CDTF">2016-04-12T10:33:21Z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