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FE7DAE-55D1-4984-95BE-C8524D863268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CA5915-234F-4533-BB72-954A16F2D6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«Международный день борьбы с наркотиками»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Макаревич Е.С.</a:t>
            </a:r>
          </a:p>
          <a:p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Пархамович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Д.Н.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Н -35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иностранных языков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05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Проблема распространения наркомании является одной из наиболее актуальных как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здравоохранения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и для общества в целом. От передозировки наркотиков в Республике Беларусь ежегодно умирает до 100 человек. В последние годы среди молодежи распространяется употребление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спайса.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Спайс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курительная смесь, которая обработана тем или иным наркотическим веществом. Употребление спайса приводит к мгновенному развитию зависимости. Уже при одно- или двукратном употреблении развивается психологическая зависимость, а через два - три месяца физическая.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проблемы…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253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Новая папка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20"/>
            <a:ext cx="3744416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Средняя продолжительность жизни с момента заболевания – 6 лет, самая частая причина смерти – передозировка.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Лимит жизни может себя исчерпать…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Профилактикой наркомании является правильное воспитание детей и молодежи в семье и обществе. Не замалчивание этой проблемы, а ее широкая огласка. Общество должно воздвигнуть барьер, которым будет вера, любовь к близким людям и человечеству вообще, нравственные принципы, честь и достоинство, неприятие употребления наркотиков, знание последствий их употребления. Необходимо развивать у детей и молодежи  самоуважение,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самосохраняющее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поведение, хобби, разнообразные интересы, любовь к окружающему миру, стремление вести здоровый образ жизни, умение думать и отстаивать свою точку зрения, умение сделать правильный выбор и, когда надо, сказать «нет».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Профилактика…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Администратор\Desktop\Новая папк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6632"/>
            <a:ext cx="3754735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2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Берегите себя и своих близких!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208911" cy="48245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98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1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 марта…</a:t>
            </a:r>
            <a:endParaRPr lang="ru-RU" sz="5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Новая папк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07"/>
            <a:ext cx="4248472" cy="19546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412776"/>
            <a:ext cx="631844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«Международный день борьбы с наркоманией и наркобизнесом».</a:t>
            </a:r>
            <a:r>
              <a:rPr lang="ru-RU" sz="3600" b="1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было принято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7 декабря 1987 года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основе рекомендации Международной конференции по борьбе со злоупотреблением наркотическими средствами и их незаконным оборотом.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49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оценкам ООН, общемировое число лиц, употребляющих наркотики, в настоящее время составляет не менее 185 млн. человек (т.е. 3% всего населения нашей планеты, или около 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населения в возрасте от 15 до 30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лет).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Врачи-наркологи утверждают, что если 3-4 года назад средний возраст юных наркоманов составлял 16-17 лет, то сегодня -13-14 лет. За последние десять-двенадцать лет в семь раз увеличилась число женщин, употребляющих наркотические и психотропные препараты.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Статистика ООН…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Администратор\Desktop\Новая папка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5983"/>
            <a:ext cx="3244974" cy="15144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12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Администратор\Desktop\Новая папка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3156477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…носит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более выраженный характер по сравнению с алкогольной.  Лица, злоупотребляющие наркотиком, стараются вовлечь в свой круг большее количество людей, препятствуют выходу из этой среды. Начинают проявляться характерные изменения личности, нарастают конфликты в семье, трудности в учебе или на работе.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Всевозрастающая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потребность в увеличении дозы может повлечь за собой смерть от передозировки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Наркотическая зависимость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5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Последствия  необратимы!!!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дминистратор\Desktop\Новая папка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272808" cy="52565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85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Администратор\Desktop\Новая папка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69160"/>
            <a:ext cx="3528392" cy="18371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наркотиков оказывает губительное действие на организм. Ослабляется деятельность сердечно-сосудистой системы, развиваются предраковые процессы, возникает склонность к тромбозам сосудов и незаживающим язвам, выпадают зубы и волосы, значительно снижается масса тела вплоть до истощения, резко развивается импотенция, снижается устойчивость организма к различным неблагоприятным факторам. Все наркотические вещества оказывают одурманивающее действие ради чего их и вводят в организм.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Какое воздействие на организм оказывают наркотики?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1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Администратор\Desktop\Новая папка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3096344" cy="4968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Признаки и симптомы употребления наркотических веществ: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96753"/>
            <a:ext cx="624644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     неестественно расширенные или суженные зрачки;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покрасневшие или мутные глаза, замедленная невнятная речь;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состояние опьянения без наличия запаха алкоголя;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плохая координация движений;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заторможенность, погружение в себя или суперактивность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     следы от уколов, порезы, синяки;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 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свернутые в трубочку бумажки, фольга;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нарастающее безразличие, потеря интереса к участию в делах семьи;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уходы из дома и прогулы в школе;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ухудшение памяти, невозможность сосредоточиться;</a:t>
            </a: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02155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Администратор\Desktop\Новая папк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28800"/>
            <a:ext cx="2952328" cy="4968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данным МВД Беларуси, среди наркоманов: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8230" y="1782126"/>
            <a:ext cx="5958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лица, которые привлекались к уголовной ответственности;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также лица, не имеющие  места  работы ( около 70%).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7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Новая папка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687" y="4122954"/>
            <a:ext cx="3168352" cy="2376264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Факты…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Среди потребителей наркотических средств в Беларуси до 18 лет - 1014 чел, с 19 до 25 лет - 4971 чел, старше 30- 6598 чел. Женщин – 2560 чел (24,5%). Ученики школ составили 394 чел (3,7%), учащихся ПТУ – 495 чел ( 4,7%), студенты техникумов – 177 чел (1,7%) , студенты ВУЗов – 179 чел (1,7%), доминирует среднее образование – 52,9%, неполное среднее у 18,8%, имеют судимость 51,9%.</a:t>
            </a:r>
          </a:p>
        </p:txBody>
      </p:sp>
    </p:spTree>
    <p:extLst>
      <p:ext uri="{BB962C8B-B14F-4D97-AF65-F5344CB8AC3E}">
        <p14:creationId xmlns:p14="http://schemas.microsoft.com/office/powerpoint/2010/main" val="81304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2A368D3035494DA465E43C4C6E389A" ma:contentTypeVersion="0" ma:contentTypeDescription="Создание документа." ma:contentTypeScope="" ma:versionID="d1d54fd65e0c52a0ce3731597e904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3510BF-16A6-4870-B1C4-48A907980D3C}"/>
</file>

<file path=customXml/itemProps2.xml><?xml version="1.0" encoding="utf-8"?>
<ds:datastoreItem xmlns:ds="http://schemas.openxmlformats.org/officeDocument/2006/customXml" ds:itemID="{E6D96BEF-6528-48B1-9781-180B5EB323DC}"/>
</file>

<file path=customXml/itemProps3.xml><?xml version="1.0" encoding="utf-8"?>
<ds:datastoreItem xmlns:ds="http://schemas.openxmlformats.org/officeDocument/2006/customXml" ds:itemID="{559E47F8-2073-4E85-8EA3-6B4FF2BF6BF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704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«Международный день борьбы с наркотиками» </vt:lpstr>
      <vt:lpstr>1 марта…</vt:lpstr>
      <vt:lpstr>Статистика ООН…</vt:lpstr>
      <vt:lpstr>Наркотическая зависимость …</vt:lpstr>
      <vt:lpstr>Последствия  необратимы!!!</vt:lpstr>
      <vt:lpstr>Какое воздействие на организм оказывают наркотики?</vt:lpstr>
      <vt:lpstr>Признаки и симптомы употребления наркотических веществ: </vt:lpstr>
      <vt:lpstr>По данным МВД Беларуси, среди наркоманов:</vt:lpstr>
      <vt:lpstr>Факты…</vt:lpstr>
      <vt:lpstr>Актуальность проблемы…</vt:lpstr>
      <vt:lpstr>Лимит жизни может себя исчерпать…</vt:lpstr>
      <vt:lpstr>Профилактика…</vt:lpstr>
      <vt:lpstr>Берегите себя и своих близких!</vt:lpstr>
      <vt:lpstr>      Спасибо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«Международный день борьбы с наркотиками»</dc:title>
  <dc:creator>Администратор</dc:creator>
  <cp:lastModifiedBy>Администратор</cp:lastModifiedBy>
  <cp:revision>21</cp:revision>
  <dcterms:created xsi:type="dcterms:W3CDTF">2015-10-11T00:25:51Z</dcterms:created>
  <dcterms:modified xsi:type="dcterms:W3CDTF">2015-10-11T12:53:48Z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0x0101004F2A368D3035494DA465E43C4C6E389A</vt:lpwstr>
  </property>
</Properties>
</file>