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7" r:id="rId5"/>
    <p:sldId id="259" r:id="rId6"/>
    <p:sldId id="264" r:id="rId7"/>
    <p:sldId id="260" r:id="rId8"/>
    <p:sldId id="258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 АЛКОГОЛЯ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547690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Подготовила:</a:t>
            </a:r>
            <a:endParaRPr lang="en-US" dirty="0" smtClean="0"/>
          </a:p>
          <a:p>
            <a:r>
              <a:rPr lang="ru-RU" dirty="0" smtClean="0"/>
              <a:t>Панкова </a:t>
            </a:r>
            <a:r>
              <a:rPr lang="ru-RU" dirty="0"/>
              <a:t>Н.М.,</a:t>
            </a:r>
          </a:p>
          <a:p>
            <a:r>
              <a:rPr lang="ru-RU" dirty="0"/>
              <a:t>ассистент кафедры</a:t>
            </a:r>
          </a:p>
          <a:p>
            <a:r>
              <a:rPr lang="ru-RU" dirty="0"/>
              <a:t>белорусской </a:t>
            </a:r>
            <a:r>
              <a:rPr lang="ru-RU" dirty="0" smtClean="0"/>
              <a:t>культуры</a:t>
            </a:r>
          </a:p>
          <a:p>
            <a:r>
              <a:rPr lang="ru-RU" dirty="0" smtClean="0"/>
              <a:t>и </a:t>
            </a:r>
            <a:r>
              <a:rPr lang="ru-RU" dirty="0"/>
              <a:t>фольклористики</a:t>
            </a:r>
          </a:p>
        </p:txBody>
      </p:sp>
    </p:spTree>
    <p:extLst>
      <p:ext uri="{BB962C8B-B14F-4D97-AF65-F5344CB8AC3E}">
        <p14:creationId xmlns:p14="http://schemas.microsoft.com/office/powerpoint/2010/main" val="64051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2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27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Алкоголизм делает больше опустошения, чем три исторических бича вместе взятые: голод, чума, войны…</a:t>
            </a:r>
            <a:br>
              <a:rPr lang="ru-RU" dirty="0" smtClean="0"/>
            </a:br>
            <a:r>
              <a:rPr lang="ru-RU" dirty="0" smtClean="0"/>
              <a:t>У. </a:t>
            </a:r>
            <a:r>
              <a:rPr lang="ru-RU" dirty="0" err="1" smtClean="0"/>
              <a:t>Гладстоун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5013176"/>
            <a:ext cx="1947386" cy="1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65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14400"/>
            <a:ext cx="6624736" cy="5882952"/>
          </a:xfrm>
        </p:spPr>
        <p:txBody>
          <a:bodyPr/>
          <a:lstStyle/>
          <a:p>
            <a:r>
              <a:rPr lang="ru-RU" sz="4400" dirty="0" smtClean="0"/>
              <a:t>Алкоголизм – болезнь, при которой человек не может контролировать количество употребляемого спиртного.</a:t>
            </a:r>
            <a:br>
              <a:rPr lang="ru-RU" sz="4400" dirty="0" smtClean="0"/>
            </a:br>
            <a:r>
              <a:rPr lang="ru-RU" sz="4400" dirty="0" smtClean="0"/>
              <a:t>Употребление пива – серьезный шаг к болезни.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0192" y="4642245"/>
            <a:ext cx="2664296" cy="18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31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9" y="-261825"/>
            <a:ext cx="9551342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23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8326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Признаки </a:t>
            </a:r>
            <a:r>
              <a:rPr lang="ru-RU" sz="4400" b="1" dirty="0">
                <a:solidFill>
                  <a:srgbClr val="C00000"/>
                </a:solidFill>
              </a:rPr>
              <a:t>сильного опьянения</a:t>
            </a:r>
            <a:r>
              <a:rPr lang="ru-RU" sz="4400" b="1" dirty="0" smtClean="0">
                <a:solidFill>
                  <a:srgbClr val="C00000"/>
                </a:solidFill>
              </a:rPr>
              <a:t>: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/>
              <a:t>1. путаная речь </a:t>
            </a:r>
            <a:br>
              <a:rPr lang="ru-RU" sz="4000" dirty="0"/>
            </a:br>
            <a:r>
              <a:rPr lang="ru-RU" sz="4000" dirty="0"/>
              <a:t>2. провалы в памяти</a:t>
            </a:r>
            <a:br>
              <a:rPr lang="ru-RU" sz="4000" dirty="0"/>
            </a:br>
            <a:r>
              <a:rPr lang="ru-RU" sz="4000" dirty="0"/>
              <a:t>3. заплетающиеся ноги </a:t>
            </a:r>
            <a:br>
              <a:rPr lang="ru-RU" sz="4000" dirty="0"/>
            </a:br>
            <a:r>
              <a:rPr lang="ru-RU" sz="4000" dirty="0"/>
              <a:t>4. затуманенное зрение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5.</a:t>
            </a:r>
            <a:r>
              <a:rPr lang="en-US" sz="4000" dirty="0" smtClean="0"/>
              <a:t> </a:t>
            </a:r>
            <a:r>
              <a:rPr lang="ru-RU" sz="4000" dirty="0" smtClean="0"/>
              <a:t>замедленная реакция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8717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12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4000" dirty="0"/>
              <a:t>Недостаток </a:t>
            </a:r>
            <a:r>
              <a:rPr lang="ru-RU" sz="4000" dirty="0" smtClean="0"/>
              <a:t>тиамина</a:t>
            </a:r>
            <a:br>
              <a:rPr lang="ru-RU" sz="4000" dirty="0" smtClean="0"/>
            </a:br>
            <a:r>
              <a:rPr lang="ru-RU" sz="2000" dirty="0" smtClean="0"/>
              <a:t>Если </a:t>
            </a:r>
            <a:r>
              <a:rPr lang="ru-RU" sz="2000" dirty="0"/>
              <a:t>человек недополучает этот </a:t>
            </a:r>
            <a:r>
              <a:rPr lang="ru-RU" sz="2000" dirty="0" smtClean="0"/>
              <a:t>микроэлемент из-за алкоголя, </a:t>
            </a:r>
            <a:r>
              <a:rPr lang="ru-RU" sz="2000" dirty="0"/>
              <a:t>у него может возникнуть серьезное заболевание мозга – синдром Вернике-Корсакова. Эта болезнь имеет две стадии: первая – непродолжительные обострения, которые называют энцефалопатией Вернике; вторая – длительные периоды течения болезни под названием психоз Корсакова. Вторая стадия, несмотря на свое более спокойное течение, очень истощает организм больного.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82806"/>
            <a:ext cx="7416824" cy="335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2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969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Проявлением </a:t>
            </a:r>
            <a:r>
              <a:rPr lang="ru-RU" sz="3600" dirty="0"/>
              <a:t>разрушительного действия алкоголя на человека является его влияние на мозг.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ПОСЛЕДСТВИЯ – </a:t>
            </a:r>
            <a:br>
              <a:rPr lang="ru-RU" sz="3600" dirty="0" smtClean="0"/>
            </a:br>
            <a:r>
              <a:rPr lang="ru-RU" sz="3600" dirty="0" smtClean="0"/>
              <a:t>ДЕГРАДАЦИЯ ЛИЧНОСТИ!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 b="10226"/>
          <a:stretch/>
        </p:blipFill>
        <p:spPr bwMode="auto">
          <a:xfrm>
            <a:off x="495021" y="3255963"/>
            <a:ext cx="7533363" cy="319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1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8614"/>
            <a:ext cx="8229600" cy="2866330"/>
          </a:xfrm>
        </p:spPr>
        <p:txBody>
          <a:bodyPr>
            <a:normAutofit/>
          </a:bodyPr>
          <a:lstStyle/>
          <a:p>
            <a:r>
              <a:rPr lang="ru-RU" sz="4000" dirty="0"/>
              <a:t>Печёночная энцефалопатия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Известно, что алкоголизм приводит к серьезному заболеванию </a:t>
            </a:r>
            <a:r>
              <a:rPr lang="ru-RU" sz="2000" dirty="0" smtClean="0"/>
              <a:t>печени </a:t>
            </a:r>
            <a:r>
              <a:rPr lang="ru-RU" sz="2000" dirty="0"/>
              <a:t>и даже к ее разрушению. Орган, расщепляющий алкоголь в организме человека, не в силах долгое время обезвреживать большое количество </a:t>
            </a:r>
            <a:r>
              <a:rPr lang="ru-RU" sz="2000" dirty="0" smtClean="0"/>
              <a:t>спиртного </a:t>
            </a:r>
            <a:r>
              <a:rPr lang="ru-RU" sz="2000" dirty="0"/>
              <a:t>и постепенно перерождается. Печеночная энцефалопатия сама по себе опасна, так как часто приводит к летальному исходу.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3284984"/>
            <a:ext cx="359728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856" y="5157192"/>
            <a:ext cx="2592288" cy="13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3212976"/>
            <a:ext cx="36235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113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16F1A1-7C53-42D4-8D35-5615C646E9DA}"/>
</file>

<file path=customXml/itemProps2.xml><?xml version="1.0" encoding="utf-8"?>
<ds:datastoreItem xmlns:ds="http://schemas.openxmlformats.org/officeDocument/2006/customXml" ds:itemID="{2D471633-5ECA-4988-B23C-F581A7772C95}"/>
</file>

<file path=customXml/itemProps3.xml><?xml version="1.0" encoding="utf-8"?>
<ds:datastoreItem xmlns:ds="http://schemas.openxmlformats.org/officeDocument/2006/customXml" ds:itemID="{51A1999E-B9BF-4CB2-AB87-04A7271AF6B5}"/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94</TotalTime>
  <Words>61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ВРЕД АЛКОГОЛЯ </vt:lpstr>
      <vt:lpstr>Алкоголизм делает больше опустошения, чем три исторических бича вместе взятые: голод, чума, войны… У. Гладстоун</vt:lpstr>
      <vt:lpstr>Алкоголизм – болезнь, при которой человек не может контролировать количество употребляемого спиртного. Употребление пива – серьезный шаг к болезни.</vt:lpstr>
      <vt:lpstr>Презентация PowerPoint</vt:lpstr>
      <vt:lpstr> Признаки сильного опьянения:  1. путаная речь  2. провалы в памяти 3. заплетающиеся ноги  4. затуманенное зрение  5. замедленная реакция</vt:lpstr>
      <vt:lpstr>Презентация PowerPoint</vt:lpstr>
      <vt:lpstr>Недостаток тиамина Если человек недополучает этот микроэлемент из-за алкоголя, у него может возникнуть серьезное заболевание мозга – синдром Вернике-Корсакова. Эта болезнь имеет две стадии: первая – непродолжительные обострения, которые называют энцефалопатией Вернике; вторая – длительные периоды течения болезни под названием психоз Корсакова. Вторая стадия, несмотря на свое более спокойное течение, очень истощает организм больного.</vt:lpstr>
      <vt:lpstr>Проявлением разрушительного действия алкоголя на человека является его влияние на мозг.  ПОСЛЕДСТВИЯ –  ДЕГРАДАЦИЯ ЛИЧНОСТИ!</vt:lpstr>
      <vt:lpstr>Печёночная энцефалопатия Известно, что алкоголизм приводит к серьезному заболеванию печени и даже к ее разрушению. Орган, расщепляющий алкоголь в организме человека, не в силах долгое время обезвреживать большое количество спиртного и постепенно перерождается. Печеночная энцефалопатия сама по себе опасна, так как часто приводит к летальному исходу.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АЛКОГОЛЯ </dc:title>
  <dc:creator>Сергей</dc:creator>
  <cp:lastModifiedBy>Dmitry Tarasov</cp:lastModifiedBy>
  <cp:revision>13</cp:revision>
  <dcterms:created xsi:type="dcterms:W3CDTF">2016-01-20T17:29:49Z</dcterms:created>
  <dcterms:modified xsi:type="dcterms:W3CDTF">2016-04-12T10:39:04Z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