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01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62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58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753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115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22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063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187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8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2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50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7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4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6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72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8EA324E-659F-4A37-83F2-A4E6F842A2F2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4C6CB-694F-453D-B07D-4DD88CEB1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880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/>
              <a:t>Становление и развитие органов хозяйственной юрисдикции БССР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154954" y="5380383"/>
            <a:ext cx="3496559" cy="646674"/>
          </a:xfrm>
        </p:spPr>
        <p:txBody>
          <a:bodyPr/>
          <a:lstStyle/>
          <a:p>
            <a:r>
              <a:rPr lang="ru-RU" dirty="0" smtClean="0"/>
              <a:t>Подготовил: </a:t>
            </a:r>
            <a:r>
              <a:rPr lang="ru-RU" dirty="0" err="1" smtClean="0"/>
              <a:t>Полеенко</a:t>
            </a:r>
            <a:r>
              <a:rPr lang="ru-RU" dirty="0" smtClean="0"/>
              <a:t> Артур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7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25017" y="1355098"/>
            <a:ext cx="9193626" cy="4195481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В годы гражданской войны и в период военного коммунизма действовал административный порядок разрешения хозяйственных споров. В связи со слабым развитием товарно-денежных отношений споры между казенными предприятиями не допускались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388" y="3901684"/>
            <a:ext cx="3300620" cy="236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6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31525"/>
          </a:xfrm>
        </p:spPr>
        <p:txBody>
          <a:bodyPr/>
          <a:lstStyle/>
          <a:p>
            <a:r>
              <a:rPr lang="ru-RU" sz="2800" b="1" u="sng" dirty="0">
                <a:solidFill>
                  <a:srgbClr val="FFC000"/>
                </a:solidFill>
              </a:rPr>
              <a:t>1921 - 1931 годы. Период деятельности арбитражных комиссий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616766"/>
            <a:ext cx="8946541" cy="463163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государственных предприятий полностью регулировалась административными предписаниями, которые поступали от центров и главков ВСНХ.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производственной продукции осуществлялось на основе распоряжений указанных органов; снабжение предприятий необходимым сырьем, топливом, материалами также производилось на основании нарядов, выдаваемых центрами и главками.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Предприятия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состояли на сметно-бюджетном финансировании; договорная система снабжения и сбыта не использовалась. Сфера правового воздействия на общественные отношения была сведена до минимума; не было и хозрасчетных отношений. В таких условиях между хозяйствующими субъектами не возникали споры и, как следствие, судебные процессуальные отношения.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7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C000"/>
                </a:solidFill>
              </a:rPr>
              <a:t>3 апреля 1922 года ВСНХ своим постановлением образовал Арбитражную комиссию и 21 сентября 1922 года были учреждены арбитражные комиссии при областных и губернских экономических совещаниях.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65044" y="2060575"/>
            <a:ext cx="5234608" cy="4195763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Всем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арбитражным комиссиям </a:t>
            </a:r>
            <a:r>
              <a:rPr lang="ru-RU" sz="1900" dirty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были подведомственны</a:t>
            </a:r>
            <a:r>
              <a:rPr lang="ru-RU" sz="1900" dirty="0" smtClean="0">
                <a:solidFill>
                  <a:srgbClr val="92D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0" algn="just">
              <a:lnSpc>
                <a:spcPct val="115000"/>
              </a:lnSpc>
              <a:buNone/>
            </a:pPr>
            <a:endParaRPr lang="ru-RU" sz="1900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имущественные споры между государственными учреждениями и предприятиями;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споры между государственными организациями (но не ниже губернского уровня) - при обязательном условии согласия спорящих сторон на разрешение дела в комиссиях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37589" y="2056093"/>
            <a:ext cx="5040011" cy="4200245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арбитражные комиссии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были правомочны разрешать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9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споры, в которых одной из сторон были Госбанк или Госстрах, если спор вытекал из уставных операций этих органов;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споры по опротестованным векселям и залоговым актам;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иски, вытекающие из договоров перевозки;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иски, основанные на судебных мировых соглашениях;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споры по поводу обложения всякого рода повинностями и налогами.</a:t>
            </a:r>
            <a:endParaRPr 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C000"/>
                </a:solidFill>
              </a:rPr>
              <a:t>1931-1991 годы. Период деятельности государственных и ведомственных арбитражей</a:t>
            </a:r>
            <a:r>
              <a:rPr lang="ru-RU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46111" y="2226366"/>
            <a:ext cx="8875575" cy="402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мая 1931 года утвержден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арбитраж СССР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с момента своего создания существовал в двух видах: 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арбитраже разрешались споры предприятий и организаций различного подчинения, в ведомственном - подчиненные одному ведомству (министерству, комитету).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1933 году на рассмотрение Госарбитражей были переданы и споры, возникающие в связи с заключением хозяйственных договоров.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 мая 1931 года по 1991 года предпринимались неоднократные попытки модернизации его устройства. На арбитраж возлагались все новые и новые задачи.</a:t>
            </a:r>
          </a:p>
          <a:p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278" y="2226366"/>
            <a:ext cx="2141166" cy="35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8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02164" y="833718"/>
            <a:ext cx="8133453" cy="4824960"/>
          </a:xfrm>
        </p:spPr>
        <p:txBody>
          <a:bodyPr>
            <a:noAutofit/>
          </a:bodyPr>
          <a:lstStyle/>
          <a:p>
            <a:r>
              <a:rPr lang="ru-RU" sz="2200" dirty="0"/>
              <a:t>В период 1931-1974 гг. нижестоящие арбитражи не подчинялись вышестоящим, а состояли при исполнительных органах, т.е. существовала </a:t>
            </a:r>
            <a:r>
              <a:rPr lang="ru-RU" sz="2200" dirty="0" err="1"/>
              <a:t>несоподчиненная</a:t>
            </a:r>
            <a:r>
              <a:rPr lang="ru-RU" sz="2200" dirty="0"/>
              <a:t> система. 17 января 1974 года Госарбитраж СССР был преобразован в союзно-республиканский орган и было утверждено новое Положение о Государственном арбитраже при СМ СССР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r>
              <a:rPr lang="ru-RU" sz="2200" dirty="0"/>
              <a:t>Последний этап развития арбитражных органов связан с принятием в 1977 г. Конституции СССР, в результате чего арбитраж был признан Конституционным органом. Во исполнение конституционных норм 30 ноября 1979 г. был принят Закон «О государственном арбитраже СССР».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617" y="1232452"/>
            <a:ext cx="3591340" cy="459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153" y="914400"/>
            <a:ext cx="8363778" cy="514846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соответствии с Законом СССР «О государственном арбитраже в СССР» в Белорусской ССР действовали:</a:t>
            </a:r>
          </a:p>
          <a:p>
            <a:r>
              <a:rPr lang="ru-RU" dirty="0"/>
              <a:t>а) </a:t>
            </a:r>
            <a:r>
              <a:rPr lang="ru-RU" dirty="0">
                <a:solidFill>
                  <a:srgbClr val="FF0000"/>
                </a:solidFill>
              </a:rPr>
              <a:t>государственный арбитраж БССР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>
                <a:solidFill>
                  <a:srgbClr val="FF0000"/>
                </a:solidFill>
              </a:rPr>
              <a:t>государственные арбитражи областей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Государственный арбитраж БССР являлся союзно-республиканским органом Белорусской ССР, который осуществлял свою деятельность под руководством Верховного Совета Белорусской ССР и его Президиума, а также Государственного арбитража СССР.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Государственные </a:t>
            </a:r>
            <a:r>
              <a:rPr lang="ru-RU" dirty="0"/>
              <a:t>арбитражи областей действовали под руководством областных Советов народных депутатов и Государственного арбитража БССР.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930" y="0"/>
            <a:ext cx="3472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4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68" y="462657"/>
            <a:ext cx="9233384" cy="520927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Государственный арбитраж выполнял двойственные функции в системе управления народным хозяйством. С одной стороны, Государственный арбитраж являлся органом государственного управления, наделенным рядом полномочий в сфере хозяйственных </a:t>
            </a:r>
            <a:r>
              <a:rPr lang="ru-RU" dirty="0" smtClean="0"/>
              <a:t>отношений</a:t>
            </a:r>
            <a:r>
              <a:rPr lang="ru-RU" dirty="0"/>
              <a:t>,</a:t>
            </a:r>
            <a:r>
              <a:rPr lang="ru-RU" dirty="0" smtClean="0"/>
              <a:t> с </a:t>
            </a:r>
            <a:r>
              <a:rPr lang="ru-RU" dirty="0"/>
              <a:t>другой - разрешал возникающие в данной сфере споры между предприятиями, а также хозяйственные споры между предприятиями в рамках одного министерства и ведомства.</a:t>
            </a:r>
          </a:p>
          <a:p>
            <a:pPr marL="0" indent="0">
              <a:buNone/>
            </a:pPr>
            <a:r>
              <a:rPr lang="ru-RU" dirty="0"/>
              <a:t>В Республике Беларусь система арбитражей упразднена с 1 июля 1991 года в связи с введением в действие Закона </a:t>
            </a:r>
            <a:r>
              <a:rPr lang="ru-RU" dirty="0">
                <a:solidFill>
                  <a:srgbClr val="FFC000"/>
                </a:solidFill>
              </a:rPr>
              <a:t>«О хозяйственном суде Белорусской ССР» и первого ХПК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626" y="3564835"/>
            <a:ext cx="2768670" cy="302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511" y="2414040"/>
            <a:ext cx="9404723" cy="140053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C000"/>
                </a:solidFill>
              </a:rPr>
              <a:t>Спасибо за внимание !</a:t>
            </a:r>
            <a:endParaRPr lang="ru-RU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4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A44FB1-AFA5-4E00-8119-3BBDD9D7D2BE}"/>
</file>

<file path=customXml/itemProps2.xml><?xml version="1.0" encoding="utf-8"?>
<ds:datastoreItem xmlns:ds="http://schemas.openxmlformats.org/officeDocument/2006/customXml" ds:itemID="{FBDF52B7-F15E-462B-B9A1-DD742F01E061}"/>
</file>

<file path=customXml/itemProps3.xml><?xml version="1.0" encoding="utf-8"?>
<ds:datastoreItem xmlns:ds="http://schemas.openxmlformats.org/officeDocument/2006/customXml" ds:itemID="{87190BE2-0BE7-43AD-9A72-FD4036898B6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517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Ион</vt:lpstr>
      <vt:lpstr>Становление и развитие органов хозяйственной юрисдикции БССР</vt:lpstr>
      <vt:lpstr>Презентация PowerPoint</vt:lpstr>
      <vt:lpstr>1921 - 1931 годы. Период деятельности арбитражных комиссий</vt:lpstr>
      <vt:lpstr>3 апреля 1922 года ВСНХ своим постановлением образовал Арбитражную комиссию и 21 сентября 1922 года были учреждены арбитражные комиссии при областных и губернских экономических совещаниях.</vt:lpstr>
      <vt:lpstr>1931-1991 годы. Период деятельности государственных и ведомственных арбитражей.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Становление и развитие органов хозяйственной юрисдикции БССР</dc:title>
  <dc:creator>Администратор</dc:creator>
  <cp:lastModifiedBy>Администратор</cp:lastModifiedBy>
  <cp:revision>14</cp:revision>
  <dcterms:created xsi:type="dcterms:W3CDTF">2016-02-22T23:25:51Z</dcterms:created>
  <dcterms:modified xsi:type="dcterms:W3CDTF">2016-02-23T11:52:02Z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