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A24C69-61CC-482F-8E0E-0486D32C07EA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14F621-070F-48D8-AE10-80328CCED1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Административные правонарушения в области таможенного дела в Российской Федерации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6165304"/>
            <a:ext cx="4663990" cy="435532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58204" cy="6143668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3) по объекту посягательства: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порядок перемещения товаров и транспортных средств через таможенную границу России;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порядок оформления и таможенного контроля товаров и транспортных средств, перемещаемых через таможенную границу России;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порядок обложения перемещаемых через таможенную границу России товаров таможенными платежами и порядок их уплаты;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порядок предоставления в отношении указанных выше товаров и транспортных средств таможенных льгот и порядок пользования ими.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4) по объектам совершающим нарушения: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общие субъекты;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специальные субъекты.</a:t>
            </a:r>
          </a:p>
          <a:p>
            <a:pPr marL="0" indent="450000" algn="just">
              <a:spcBef>
                <a:spcPts val="0"/>
              </a:spcBef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786322"/>
            <a:ext cx="1646237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72560" cy="6286544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Нормативной основой административной ответственности на таможенной территории Российской Федерации является Кодекс РФ об административных правонарушениях от 30.12.2001 г. №195-ФЗ, который определяет: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составы административных проступков в сфере таможенного дела;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систему административных наказаний и принципы их применения;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круг субъектов, уполномоченных привлекать виновных лиц к административной ответственности;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процедуру привлечения к административной ответственности и ее процессуальную форму.</a:t>
            </a:r>
          </a:p>
          <a:p>
            <a:pPr marL="0" indent="-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5000612"/>
            <a:ext cx="4429156" cy="1643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329642" cy="6215106"/>
          </a:xfrm>
        </p:spPr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Административное правонарушение в области таможенного дела (нарушение таможенных правил)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противоправное виновное действие (бездействие) физического или юридического лица, посягающее на установленные таможенным законодательством Таможенного союза и Российской Федерации правила таможенного регулирования, за которое КоАП установлена административная ответственность.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714752"/>
            <a:ext cx="42862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29642" cy="6143668"/>
          </a:xfrm>
        </p:spPr>
        <p:txBody>
          <a:bodyPr>
            <a:normAutofit fontScale="77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Противоправные деяния в области таможенного дела посягают на общественные отношения в сфере: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порядка перемещения товаров и средств международных перевозок, находящихся под таможенным контролем, через таможенную границу Таможенного союза и по единой таможенной территории;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порядка таможенного оформления, выпуска и использования товаров и средств международных перевозок в соответствии с заявленной таможенной процедурой;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применения мер таможенного контроля;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правил установления и взимания таможенных платежей;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 правил предоставления участникам ВЭД таможенных льгот и пользования ими;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 реализации властных отношений между таможенными органами и лицами, осуществляющими права владения, пользования и распоряжения товарами и транспортными средствами (нормальную работу таможенных органов).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329642" cy="6143668"/>
          </a:xfrm>
        </p:spPr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Нормы гл. 16 КоАП - юридическое основание административной ответственности в области таможенного дела.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Фактическим основанием для наступления административной ответственности является реально совершенное событие нарушения таможенных правил, которое должно обладать совокупностью объективных и субъективных признаков (составом таможенного проступка).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571876"/>
            <a:ext cx="450059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4290"/>
            <a:ext cx="7000924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29642" cy="6215106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Объект таможенного проступка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 общественные отношения, которым противоправными деяниями физических или юридических лиц причиняется вред либо создается угроза причинения такого вреда. 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Выделяют родовой и непосредственный объект.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 - </a:t>
            </a:r>
            <a:r>
              <a:rPr lang="ru-RU" sz="2400" dirty="0" smtClean="0">
                <a:latin typeface="Times New Roman"/>
                <a:ea typeface="Calibri"/>
              </a:rPr>
              <a:t>вещь материального мира.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/>
                <a:cs typeface="Times New Roman" pitchFamily="18" charset="0"/>
              </a:rPr>
              <a:t>Объективная сторона </a:t>
            </a:r>
            <a:r>
              <a:rPr lang="ru-RU" sz="2400" dirty="0" smtClean="0">
                <a:latin typeface="Times New Roman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/>
                <a:ea typeface="Calibri"/>
              </a:rPr>
              <a:t>внешнее выражение правонарушения, характеризующееся следующими признаками: </a:t>
            </a:r>
            <a:r>
              <a:rPr lang="ru-RU" sz="2400" dirty="0" smtClean="0">
                <a:latin typeface="Times New Roman"/>
                <a:cs typeface="Times New Roman" pitchFamily="18" charset="0"/>
              </a:rPr>
              <a:t>время совершения, место совершения, способ совершения, признак 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“</a:t>
            </a:r>
            <a:r>
              <a:rPr lang="ru-RU" sz="2400" dirty="0" smtClean="0">
                <a:latin typeface="Times New Roman"/>
                <a:cs typeface="Times New Roman" pitchFamily="18" charset="0"/>
              </a:rPr>
              <a:t>третьего лица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”</a:t>
            </a:r>
            <a:r>
              <a:rPr lang="ru-RU" sz="2400" dirty="0" smtClean="0">
                <a:latin typeface="Times New Roman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4071942"/>
            <a:ext cx="4498975" cy="257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500570"/>
            <a:ext cx="17621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29642" cy="6215106"/>
          </a:xfrm>
        </p:spPr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Субъект таможенного проступка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 лицо, совершившее правонарушение.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Выделяют индивидуальных (ФЛ) и коллективных субъектов (ЮЛ).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Индивидуальный субъект характеризуется двумя группами признаков: общие (возраст и вменяемость) и специальные. Коллективные субъекты также делятся на две группы – общие и специальные.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Субъективная сторона таможенного проступка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-совокупность признаков, характеризующих психическое отношение лица к содеянному.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Важнейший элемент – вина (в формах умысла и неосторожности).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нарушений таможенных правил.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401080" cy="5162568"/>
          </a:xfrm>
        </p:spPr>
        <p:txBody>
          <a:bodyPr>
            <a:no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по степени общественной опасности: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незначительные нарушения;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грубые нарушения.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по признакам объективной стороны: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форма совершения противоправного деяния;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противоправный результат;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место, время и средства совершения правонарушения.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000504"/>
            <a:ext cx="4641851" cy="228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B1D40D-C955-4DF6-AE2E-6FF34B073F89}"/>
</file>

<file path=customXml/itemProps2.xml><?xml version="1.0" encoding="utf-8"?>
<ds:datastoreItem xmlns:ds="http://schemas.openxmlformats.org/officeDocument/2006/customXml" ds:itemID="{58FE48B7-2427-4939-BD9C-03B0E0EE424C}"/>
</file>

<file path=customXml/itemProps3.xml><?xml version="1.0" encoding="utf-8"?>
<ds:datastoreItem xmlns:ds="http://schemas.openxmlformats.org/officeDocument/2006/customXml" ds:itemID="{B9CF7C1A-070B-47FC-9E5F-F90B1BB073F8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</TotalTime>
  <Words>415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Административные правонарушения в области таможенного дела в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нарушений таможенных правил.</vt:lpstr>
      <vt:lpstr>Презентация PowerPoint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Административные правонарушения в области таможенного дела в Российской Федерации</dc:title>
  <dc:creator>User</dc:creator>
  <cp:lastModifiedBy>V&amp;K</cp:lastModifiedBy>
  <cp:revision>12</cp:revision>
  <dcterms:created xsi:type="dcterms:W3CDTF">2015-10-15T07:48:06Z</dcterms:created>
  <dcterms:modified xsi:type="dcterms:W3CDTF">2016-05-30T21:05:18Z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