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62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83763-019B-401E-B186-0D32A996DAC0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F01CC-0006-4160-974A-392BE5BE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9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F01CC-0006-4160-974A-392BE5BECD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3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4714884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57864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5079753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Программа Организации Объединенных Наций по окружающей среде(ЮНЕП)</a:t>
            </a:r>
          </a:p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endParaRPr lang="ru-RU" sz="3200" b="1" dirty="0"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26" name="Picture 2" descr="C:\Users\Оксана\Desktop\Новая папка\DETAIL_PICTURE_744219_43847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47" y="-171400"/>
            <a:ext cx="2267744" cy="21096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esktop\Новая папка\i (3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3"/>
          <a:stretch/>
        </p:blipFill>
        <p:spPr bwMode="auto">
          <a:xfrm rot="4460483">
            <a:off x="1075760" y="-106532"/>
            <a:ext cx="184544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80727"/>
            <a:ext cx="7596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Оксана\Desktop\Новая папка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70" y="-99392"/>
            <a:ext cx="21050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ксана\Desktop\Новая папка\green-energy-1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600400" cy="29959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Новая папка\Новая папка\free-desktop-wallpaper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29" y="3933056"/>
            <a:ext cx="4659460" cy="303490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50518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Штаб-квартира ЮНЕП расположена в г. Найроби (Кения).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0795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Программа Организации Объединенных Наций по окружающей среде (ЮНЕП) -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агентство ООН, в задачу которого входит оценка состояния мировой окружающей среды и выявление проблем, для решения которых необходимо международное сотрудничество</a:t>
            </a: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57361"/>
            <a:ext cx="3609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Создана 15 декабря 1972 года. </a:t>
            </a:r>
          </a:p>
        </p:txBody>
      </p:sp>
      <p:cxnSp>
        <p:nvCxnSpPr>
          <p:cNvPr id="6" name="Прямая со стрелкой 5"/>
          <p:cNvCxnSpPr>
            <a:endCxn id="3" idx="0"/>
          </p:cNvCxnSpPr>
          <p:nvPr/>
        </p:nvCxnSpPr>
        <p:spPr>
          <a:xfrm flipH="1">
            <a:off x="3429000" y="457471"/>
            <a:ext cx="2079104" cy="1350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16016" y="3609890"/>
            <a:ext cx="4115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Девиз организации - «Окружающая среда в интересах развития». </a:t>
            </a:r>
          </a:p>
        </p:txBody>
      </p:sp>
      <p:pic>
        <p:nvPicPr>
          <p:cNvPr id="2050" name="Picture 2" descr="C:\Users\Оксана\Desktop\Новая папка\kenia_na_karte_mi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" y="3933056"/>
            <a:ext cx="4325928" cy="28839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Скругленная соединительная линия 11"/>
          <p:cNvCxnSpPr/>
          <p:nvPr/>
        </p:nvCxnSpPr>
        <p:spPr>
          <a:xfrm>
            <a:off x="1331640" y="4509120"/>
            <a:ext cx="3384376" cy="8659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>
            <a:off x="323528" y="3525683"/>
            <a:ext cx="4176464" cy="35528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C:\Users\Оксана\Desktop\Новая папка\green-energy-1-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95" y="1264397"/>
            <a:ext cx="2411760" cy="20068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ксана\Desktop\Новая папка\123113_2121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8458">
            <a:off x="492801" y="-158054"/>
            <a:ext cx="2040455" cy="20692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3" y="4653136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ЮНЕП включает в себя различные проекты в области атмосферы Земли, морских и наземных экосистем. Также ЮНЕП играет значительную роль в развитии международных конвенций в области экологии и охраны окружающей среды.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2148" y="1578311"/>
            <a:ext cx="45359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целью ЮНЕП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организация и проведение мер, направленных на защиту и улучшение окружающей среды на благо нынешнего и будущих поколений.</a:t>
            </a:r>
          </a:p>
        </p:txBody>
      </p:sp>
      <p:pic>
        <p:nvPicPr>
          <p:cNvPr id="3074" name="Picture 2" descr="C:\Users\Оксана\Desktop\Новая папка\i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74" y="992059"/>
            <a:ext cx="3106231" cy="206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ксана\Desktop\Новая папка\hdoboi.org-4345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/>
          <a:stretch/>
        </p:blipFill>
        <p:spPr bwMode="auto">
          <a:xfrm>
            <a:off x="6591869" y="4840051"/>
            <a:ext cx="2556872" cy="193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Оксана\Desktop\Новая папка\5_Convert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2709311" cy="195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Оксана\Desktop\Новая папка\561bdf8a3b20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/>
          <a:stretch/>
        </p:blipFill>
        <p:spPr bwMode="auto">
          <a:xfrm>
            <a:off x="0" y="2564904"/>
            <a:ext cx="2664296" cy="19350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Оксана\Desktop\Новая папка\13330_m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76" y="-2134"/>
            <a:ext cx="1737956" cy="23995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Оксана\Desktop\Новая папка\i6ob9k428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2410225" cy="24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Оксана\Desktop\Новая папка\i (5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20" y="202263"/>
            <a:ext cx="3884389" cy="9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34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0648"/>
            <a:ext cx="5526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сферу деятельности ЮНЕП также входит разработка рекомендаций и международных договоров по таким вопросам, как потенциально опасные химикаты, трансграничное загрязнение воздуха и загрязнение международных судоходных русел.</a:t>
            </a:r>
            <a:endParaRPr lang="ru-RU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ксана\Desktop\Новая папка\okruzhajuschaja-sreda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31" y="-206876"/>
            <a:ext cx="2598268" cy="32348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ксана\Desktop\Новая папка\i (6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00" y="5060849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ксана\Desktop\Новая папка\i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753" y="4437112"/>
            <a:ext cx="21050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7144865" y="4961320"/>
            <a:ext cx="1865220" cy="1614323"/>
            <a:chOff x="29091" y="4911021"/>
            <a:chExt cx="2276200" cy="191961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14059" y="4911021"/>
              <a:ext cx="2191232" cy="1800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9091" y="5030431"/>
              <a:ext cx="2191232" cy="1800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 rot="887583">
            <a:off x="1109096" y="4493359"/>
            <a:ext cx="704166" cy="780797"/>
            <a:chOff x="3779912" y="4653136"/>
            <a:chExt cx="864096" cy="100811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3779912" y="4797152"/>
              <a:ext cx="504056" cy="86409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283968" y="4653136"/>
              <a:ext cx="360040" cy="10081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102" name="Picture 6" descr="C:\Users\Оксана\Desktop\Новая папка\i (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15" y="4900223"/>
            <a:ext cx="3414886" cy="19196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ксана\Desktop\Новая папка\1380878714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9043"/>
            <a:ext cx="3336683" cy="22414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Оксана\Desktop\Новая папка\modern_environme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83" y="1788156"/>
            <a:ext cx="4278327" cy="24065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Оксана\Desktop\Новая папка\priroda0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4" b="53112"/>
          <a:stretch/>
        </p:blipFill>
        <p:spPr bwMode="auto">
          <a:xfrm>
            <a:off x="6443119" y="3126726"/>
            <a:ext cx="2750242" cy="20037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>
            <a:off x="7214492" y="2348880"/>
            <a:ext cx="60374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5400000">
            <a:off x="6964712" y="4842776"/>
            <a:ext cx="1857223" cy="43792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136715" y="3861048"/>
            <a:ext cx="1355165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635896" y="4437112"/>
            <a:ext cx="1008112" cy="9853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>
            <a:off x="1751838" y="5130509"/>
            <a:ext cx="1524018" cy="6881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9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75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7735" y="2906545"/>
            <a:ext cx="67974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Оценка </a:t>
            </a:r>
            <a:r>
              <a:rPr lang="ru-RU" dirty="0"/>
              <a:t>состояния глобальной окружающей среды, прогнозирование возникающих проблем и раннее оповещение о них.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Разработка политики в области окружающей среды и вопросы права окружающей среды.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Проведение политики в области окружающей среды.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Раннее </a:t>
            </a:r>
            <a:r>
              <a:rPr lang="ru-RU" dirty="0"/>
              <a:t>предупреждение и оценка конфликтов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Имплементация экологической политики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Технология, производство и экономика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Региональное Сотрудничество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Экологическое право и Конвенции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Защита окружающей среды на глобальном уровне</a:t>
            </a:r>
          </a:p>
          <a:p>
            <a:r>
              <a:rPr lang="ru-RU" dirty="0" smtClean="0"/>
              <a:t>Коммуникации </a:t>
            </a:r>
            <a:r>
              <a:rPr lang="ru-RU" dirty="0"/>
              <a:t>и Общественная Информация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35951"/>
            <a:ext cx="5292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Работа ЮНЕП ведётся в следующих направлениях: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Оксана\Desktop\Новая папка\i (4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81128"/>
            <a:ext cx="1743352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ксана\Desktop\Новая папка\ekologia1_600_deposit_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50" y="-215283"/>
            <a:ext cx="3062798" cy="30627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ксана\Desktop\Новая папка\icon15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0" y="709817"/>
            <a:ext cx="2928030" cy="21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Оксана\Desktop\Новая папка\kumiri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841">
            <a:off x="-396553" y="1152610"/>
            <a:ext cx="3506171" cy="26296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Оксана\Desktop\Новая папка\i (1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866" y="4221088"/>
            <a:ext cx="2498601" cy="16657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81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7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75856" y="1844824"/>
            <a:ext cx="6318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климата;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бедствия и конфликты;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экосистемами;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экологическое руководство;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вещества и отходы;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ресурсоэффективность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регулярные обзоры состояния окружающей среды.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944" y="188640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работы ЮНЕП учитываются в ее оперативных задачах и подпрограммах: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ксана\Desktop\Новая папка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2880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ксана\Desktop\Новая папка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90" y="3573061"/>
            <a:ext cx="4287710" cy="328493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ксана\Desktop\Новая папка\45802335_1246439639_1_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806">
            <a:off x="-135409" y="4750168"/>
            <a:ext cx="1800200" cy="21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ксана\Desktop\Новая папка\i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1267732"/>
            <a:ext cx="3279076" cy="21708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Оксана\Desktop\Новая папка\hdoboi.org-2347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300">
            <a:off x="1598890" y="4167915"/>
            <a:ext cx="3353932" cy="18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22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4232" y="98891"/>
            <a:ext cx="7140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Основным руководящим органом ЮНЕП является Совет управляющих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состоит из представителей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58 государств-членов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избираемых Генеральной Ассамблеей ООН на четыре года в соответствии с принципом справедливой географической представленности. Совет проводит регулярные сессии по нечетным годам.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1944" y="4272677"/>
            <a:ext cx="7362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механизма реализации решений в области охраны окружающей среды выступает Секретариат ЮНЕП во главе с исполнительным директором. Глава ЮНЕП по должности является заместителем Генерального секретаря ООН и назначается Генеральной Ассамблеей по рекомендации Генерального секретаря на четырехлетний срок.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Головным ведомством по сотрудничеству с ЮНЕП является Министерство природных ресурсов и охраны окружающей среды Республики Беларусь.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Оксана\Desktop\Новая папка\maxresdefaul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r="6094" b="4762"/>
          <a:stretch/>
        </p:blipFill>
        <p:spPr bwMode="auto">
          <a:xfrm>
            <a:off x="3714246" y="1003145"/>
            <a:ext cx="54295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Оксана\Desktop\Новая папка\UNE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785">
            <a:off x="401291" y="1711317"/>
            <a:ext cx="2886662" cy="26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Оксана\Desktop\Новая папка\yekologicheskie-kartinki-dlya-detey-16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11475" r="15193" b="-1657"/>
          <a:stretch/>
        </p:blipFill>
        <p:spPr bwMode="auto">
          <a:xfrm>
            <a:off x="1" y="4941168"/>
            <a:ext cx="1979712" cy="20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38154" y="1628800"/>
            <a:ext cx="5670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мониторинг </a:t>
            </a:r>
            <a:r>
              <a:rPr lang="ru-RU" dirty="0"/>
              <a:t>и оценка состояния окружающей среды;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своевременное </a:t>
            </a:r>
            <a:r>
              <a:rPr lang="ru-RU" dirty="0"/>
              <a:t>предупреждение катастроф природного характера и соответствующее на них реагирование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решение природоохранных проблем исходя их хозяйственной деятельности конкретного региона;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формирование </a:t>
            </a:r>
            <a:r>
              <a:rPr lang="ru-RU" dirty="0"/>
              <a:t>национального законодательства в экологической области; оказание содействия в выполнении обязательств по природоохранным конвенциям и др.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32656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Основные направления сотрудничества Беларуси и ЮНЕП: </a:t>
            </a:r>
          </a:p>
        </p:txBody>
      </p:sp>
      <p:pic>
        <p:nvPicPr>
          <p:cNvPr id="8194" name="Picture 2" descr="C:\Users\Оксана\Desktop\Новая папка\i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03662"/>
            <a:ext cx="3596394" cy="27008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ксана\Desktop\Новая папка\i (16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465">
            <a:off x="-310406" y="1192522"/>
            <a:ext cx="3853750" cy="25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ксана\Desktop\Новая папка\i (1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" y="4165544"/>
            <a:ext cx="3875533" cy="28105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Оксана\Desktop\Новая папка\image6102557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15" y="4660067"/>
            <a:ext cx="2311671" cy="19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300"/>
                            </p:stCondLst>
                            <p:childTnLst>
                              <p:par>
                                <p:cTn id="5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8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800"/>
                            </p:stCondLst>
                            <p:childTnLst>
                              <p:par>
                                <p:cTn id="7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3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5776" y="1650005"/>
            <a:ext cx="6102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Республика Беларусь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активный участник проектов ЮНЕП, в числе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Картахенский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протокол по биобезопасности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Монреальский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протокол по озоновому слою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Стокгольмская конвенции по стойким органическим загрязнителя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Базельская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конвенция по трансграничному </a:t>
            </a:r>
          </a:p>
        </p:txBody>
      </p:sp>
      <p:pic>
        <p:nvPicPr>
          <p:cNvPr id="9218" name="Picture 2" descr="C:\Users\Оксана\Desktop\Новая папка\8866392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26193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ксана\Desktop\Новая папка\anniversa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4" y="1650005"/>
            <a:ext cx="16668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Оксана\Desktop\Новая папка\i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" y="4317101"/>
            <a:ext cx="3554533" cy="22215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Оксана\Desktop\Новая папка\oboik.ru_15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91" y="3106295"/>
            <a:ext cx="3197473" cy="19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Оксана\Desktop\Новая папка\ecosoprovozhdenie_new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36" y="4307455"/>
            <a:ext cx="5216064" cy="25221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44B71A-AF87-4ADC-81E3-23AA6E16A7CA}"/>
</file>

<file path=customXml/itemProps2.xml><?xml version="1.0" encoding="utf-8"?>
<ds:datastoreItem xmlns:ds="http://schemas.openxmlformats.org/officeDocument/2006/customXml" ds:itemID="{DF0868EA-B0D4-4F75-AB92-5F510FB4DF71}"/>
</file>

<file path=customXml/itemProps3.xml><?xml version="1.0" encoding="utf-8"?>
<ds:datastoreItem xmlns:ds="http://schemas.openxmlformats.org/officeDocument/2006/customXml" ds:itemID="{6FE08F1F-1007-4438-9DAB-F63978CB8DD7}"/>
</file>

<file path=docProps/app.xml><?xml version="1.0" encoding="utf-8"?>
<Properties xmlns="http://schemas.openxmlformats.org/officeDocument/2006/extended-properties" xmlns:vt="http://schemas.openxmlformats.org/officeDocument/2006/docPropsVTypes">
  <Template>nature-02</Template>
  <TotalTime>144</TotalTime>
  <Words>453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Monotype Corsiva</vt:lpstr>
      <vt:lpstr>Times New Roman</vt:lpstr>
      <vt:lpstr>Wingdings</vt:lpstr>
      <vt:lpstr>nature-02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samsung</cp:lastModifiedBy>
  <cp:revision>47</cp:revision>
  <dcterms:created xsi:type="dcterms:W3CDTF">2012-07-31T15:45:01Z</dcterms:created>
  <dcterms:modified xsi:type="dcterms:W3CDTF">2015-12-04T06:42:18Z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303400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ContentTypeId">
    <vt:lpwstr>0x0101004136CF89BB20794CB8162050F86E0FBB</vt:lpwstr>
  </property>
</Properties>
</file>