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C12-C01A-4A0B-A17B-94E83914410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50E8-F056-418E-94C8-2D95F259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C12-C01A-4A0B-A17B-94E83914410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50E8-F056-418E-94C8-2D95F259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C12-C01A-4A0B-A17B-94E83914410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50E8-F056-418E-94C8-2D95F259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C12-C01A-4A0B-A17B-94E83914410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50E8-F056-418E-94C8-2D95F259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C12-C01A-4A0B-A17B-94E83914410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50E8-F056-418E-94C8-2D95F259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C12-C01A-4A0B-A17B-94E83914410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50E8-F056-418E-94C8-2D95F259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C12-C01A-4A0B-A17B-94E83914410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50E8-F056-418E-94C8-2D95F259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C12-C01A-4A0B-A17B-94E83914410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50E8-F056-418E-94C8-2D95F259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C12-C01A-4A0B-A17B-94E83914410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50E8-F056-418E-94C8-2D95F259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C12-C01A-4A0B-A17B-94E83914410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50E8-F056-418E-94C8-2D95F259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C12-C01A-4A0B-A17B-94E83914410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50E8-F056-418E-94C8-2D95F259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1C12-C01A-4A0B-A17B-94E83914410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850E8-F056-418E-94C8-2D95F2599F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Правовой режим воздушного пространства над территорией государства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6000" dirty="0" smtClean="0"/>
              <a:t>Спасибо за внимание!!!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Правовой режим воздушного пространства и международных полетов – это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совокупность юридических норм, определяющих права и обязанности государств в отношении воздушного пространства, его использования, порядок воздушных передвижений, правовое положение воздушных судов, их экипажей, грузов и пассажиров.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Характеристика воздушного пространства включает описание его границ. </a:t>
            </a:r>
          </a:p>
          <a:p>
            <a:r>
              <a:rPr lang="ru-RU" dirty="0" smtClean="0"/>
              <a:t>Нижней границей воздушного пространства является сухопутная и водная поверхность земного шара. </a:t>
            </a:r>
          </a:p>
          <a:p>
            <a:r>
              <a:rPr lang="ru-RU" dirty="0" smtClean="0"/>
              <a:t>Нормы верхней границы в настоящее время не выработаны. Максимальная высота подъема воздушного судна равна приблизительно 33 километра. Многие государства предлагают установить верхнюю границу на высоте 100-110 километров. Режим воздушного пространства и международных полетов над территорией каждого государства регулируется его национальным законодательством: воздушным кодексом, другими законодательными актами, а также заключенными этим государством международными договорами.</a:t>
            </a:r>
          </a:p>
          <a:p>
            <a:r>
              <a:rPr lang="ru-RU" dirty="0" smtClean="0"/>
              <a:t> Каждое государство самостоятельно определяет порядок допуска иностранных воздушных судов в свое воздушное пространство. Эта разрешительная система является основой правового режима воздушного пространства всех современных государств, обязательного как для регулярных, так и нерегулярных (разовых) международных полетов.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9340"/>
            <a:ext cx="77867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Существует два главных правовых основания выполнения международных полетов - международный договор (многосторонний или двусторонний) и специальное разрешение государства. Некоторые государства допускают на свою территорию нерегулярные полеты по уведомлению (диспетчерскому разрешению).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 время пребывания судов в воздушном пространстве другого государства на них распространяется юрисдикция государства пребывания - правила паспортного, таможенного, валютного и карантинного контроля. По прибытии и убытии воздушное судно может быть подвергнуто досмотру. Компетентные органы вправе проверить документы: свидетельство регистрации самолета, удостоверение о его пригодности к полетам, свидетельства о квалификации членов экипажа, списки пассажиров и т.д. Полеты иностранных воздушных судов должны проходить по предписанным маршрутам (договорным линиям) с использованием их аэропортов, которые устанавливаются государством пребывания.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Например, по Чикагской конвенции принимается принцип не дискриминации в отношении воздушных передвижений судов всех государств без исключения. Воздушное судно, пересекшее государственную границу без разрешения или совершившее иные нарушения правил полетов, признается судном-нарушителем и обязано совершим, посадку по требованию органов, контролирующих полеты.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Каждое государство из соображений безопасности и в соблюдение принципа не дискриминации может ограничить или полностью запретить полеты иностранных воздушных судов над определенными зонами своей территории.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Суверенитет государства не является абсолютным. Он действует в рамках международного права: государство пребывания принимает на себя обязательство обеспечить в пределах своей территории осуществление прав других государств в соответствии с заключенными таким государством международными соглашениями.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Воздушное судно должно иметь национальные знаки отличия и регистрационный номер не более чем одного государства. Находясь в международном воздушном пространстве, воздушные суда подчиняются законам государства флага.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endParaRPr lang="ru-RU" sz="3800" b="1" dirty="0" smtClean="0"/>
          </a:p>
          <a:p>
            <a:endParaRPr lang="ru-RU" sz="3800" b="1" dirty="0"/>
          </a:p>
          <a:p>
            <a:endParaRPr lang="ru-RU" sz="3800" b="1" dirty="0" smtClean="0"/>
          </a:p>
          <a:p>
            <a:endParaRPr lang="ru-RU" sz="3800" b="1" dirty="0"/>
          </a:p>
          <a:p>
            <a:endParaRPr lang="ru-RU" sz="3800" b="1" dirty="0" smtClean="0"/>
          </a:p>
          <a:p>
            <a:endParaRPr lang="ru-RU" sz="3800" b="1" dirty="0"/>
          </a:p>
          <a:p>
            <a:r>
              <a:rPr lang="ru-RU" sz="3800" b="1" dirty="0" smtClean="0"/>
              <a:t>В целях обеспечения безопасности ИКАО установила четыре основные категории воздушного пространства над открытым морем: </a:t>
            </a:r>
          </a:p>
          <a:p>
            <a:r>
              <a:rPr lang="ru-RU" sz="3800" b="1" dirty="0" smtClean="0"/>
              <a:t>консультативное - район, в пределах которого воздушным судам предоставляется полетная информация и ограниченное обслуживание диспетчерской службой прибрежного государства целях рассредоточения воздушных судов в данном районе; </a:t>
            </a:r>
          </a:p>
          <a:p>
            <a:r>
              <a:rPr lang="ru-RU" sz="3800" b="1" dirty="0" smtClean="0"/>
              <a:t>контролируемое — район, в пределах которого диспетчерская служба обеспечивает управление воздушным движением , а прибрежное государство несет ответственность за обеспечение безопасности полетов; </a:t>
            </a:r>
          </a:p>
          <a:p>
            <a:r>
              <a:rPr lang="ru-RU" sz="3800" b="1" dirty="0" smtClean="0"/>
              <a:t>опасная зона — район, в пределах которого может возникнуть опасность для полетов; </a:t>
            </a:r>
          </a:p>
          <a:p>
            <a:r>
              <a:rPr lang="ru-RU" sz="3800" b="1" dirty="0" smtClean="0"/>
              <a:t>зона ограниченного режима полетов — район, в пределах которого производство полетов временно ограничено.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+mj-lt"/>
                <a:cs typeface="Times New Roman" pitchFamily="18" charset="0"/>
              </a:rPr>
              <a:t>Режим полета над Антарктикой определяется Договором об Антарктике 1959 г.: установлен свободный полет гражданских воздушных судов всех стран независимо от того, являются они участниками данного договора или нет. Международные полеты должны осуществляться в строгом соответствии со стандартами ИКАО.</a:t>
            </a:r>
          </a:p>
          <a:p>
            <a:endParaRPr lang="ru-RU" b="1" dirty="0" smtClean="0"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latin typeface="+mj-lt"/>
                <a:cs typeface="Times New Roman" pitchFamily="18" charset="0"/>
              </a:rPr>
              <a:t> В 1992 г. в Хельсинки был подписан Договор по открытому небу, предусматривающий возможность осуществления государствами-участниками на взаимной и равноправной основе полетов вооруженных самолетов над территориями других государств-участников для наблюдения за военной деятельностью. Сложилась устойчивая практика уведомления об испытаниях ракетоносителей в Мировом океане в пределах объявленных зон морского и воздушного пространства, а также о запусках ракет с бортов научно-исследовательских судов.</a:t>
            </a:r>
          </a:p>
          <a:p>
            <a:endParaRPr lang="ru-RU" b="1" dirty="0" smtClean="0"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latin typeface="+mj-lt"/>
                <a:cs typeface="Times New Roman" pitchFamily="18" charset="0"/>
              </a:rPr>
              <a:t> По Договору 1963 г. запрещено испытание ядерного оружия в атмосфере, в космическом пространстве и под водой. Все это положительно сказалось на обеспечении безопасности полетов.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5411A3-E19D-48E8-8233-A7ABB721E7B7}"/>
</file>

<file path=customXml/itemProps2.xml><?xml version="1.0" encoding="utf-8"?>
<ds:datastoreItem xmlns:ds="http://schemas.openxmlformats.org/officeDocument/2006/customXml" ds:itemID="{280C7986-FE4F-478F-9B95-A902688A119D}"/>
</file>

<file path=customXml/itemProps3.xml><?xml version="1.0" encoding="utf-8"?>
<ds:datastoreItem xmlns:ds="http://schemas.openxmlformats.org/officeDocument/2006/customXml" ds:itemID="{62658A86-E7DB-4E7A-A25B-6A1EC638F5B1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</TotalTime>
  <Words>663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Правовой режим воздушного пространства над территорией государства  </vt:lpstr>
      <vt:lpstr>Правовой режим воздушного пространства и международных полетов – это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Правовой режим воздушного пространства над территорией государства  </dc:title>
  <dc:creator>Admin</dc:creator>
  <cp:lastModifiedBy>Admin</cp:lastModifiedBy>
  <cp:revision>4</cp:revision>
  <dcterms:created xsi:type="dcterms:W3CDTF">2015-12-03T17:27:19Z</dcterms:created>
  <dcterms:modified xsi:type="dcterms:W3CDTF">2015-12-03T18:05:14Z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