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3C017-9897-4988-B11F-EA8A367DC1E2}" type="datetimeFigureOut">
              <a:rPr lang="ru-RU" smtClean="0"/>
              <a:t>01.12.2015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30414-4D66-4C68-A1BC-5B9C4A3661C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3C017-9897-4988-B11F-EA8A367DC1E2}" type="datetimeFigureOut">
              <a:rPr lang="ru-RU" smtClean="0"/>
              <a:t>01.12.2015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30414-4D66-4C68-A1BC-5B9C4A3661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3C017-9897-4988-B11F-EA8A367DC1E2}" type="datetimeFigureOut">
              <a:rPr lang="ru-RU" smtClean="0"/>
              <a:t>01.12.2015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30414-4D66-4C68-A1BC-5B9C4A3661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3C017-9897-4988-B11F-EA8A367DC1E2}" type="datetimeFigureOut">
              <a:rPr lang="ru-RU" smtClean="0"/>
              <a:t>01.12.2015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30414-4D66-4C68-A1BC-5B9C4A3661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3C017-9897-4988-B11F-EA8A367DC1E2}" type="datetimeFigureOut">
              <a:rPr lang="ru-RU" smtClean="0"/>
              <a:t>01.12.2015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6E30414-4D66-4C68-A1BC-5B9C4A3661C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3C017-9897-4988-B11F-EA8A367DC1E2}" type="datetimeFigureOut">
              <a:rPr lang="ru-RU" smtClean="0"/>
              <a:t>01.12.2015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30414-4D66-4C68-A1BC-5B9C4A3661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3C017-9897-4988-B11F-EA8A367DC1E2}" type="datetimeFigureOut">
              <a:rPr lang="ru-RU" smtClean="0"/>
              <a:t>01.12.2015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30414-4D66-4C68-A1BC-5B9C4A3661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3C017-9897-4988-B11F-EA8A367DC1E2}" type="datetimeFigureOut">
              <a:rPr lang="ru-RU" smtClean="0"/>
              <a:t>01.12.2015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30414-4D66-4C68-A1BC-5B9C4A3661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3C017-9897-4988-B11F-EA8A367DC1E2}" type="datetimeFigureOut">
              <a:rPr lang="ru-RU" smtClean="0"/>
              <a:t>01.12.2015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30414-4D66-4C68-A1BC-5B9C4A3661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3C017-9897-4988-B11F-EA8A367DC1E2}" type="datetimeFigureOut">
              <a:rPr lang="ru-RU" smtClean="0"/>
              <a:t>01.12.2015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30414-4D66-4C68-A1BC-5B9C4A3661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3C017-9897-4988-B11F-EA8A367DC1E2}" type="datetimeFigureOut">
              <a:rPr lang="ru-RU" smtClean="0"/>
              <a:t>01.12.2015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30414-4D66-4C68-A1BC-5B9C4A3661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443C017-9897-4988-B11F-EA8A367DC1E2}" type="datetimeFigureOut">
              <a:rPr lang="ru-RU" smtClean="0"/>
              <a:t>01.12.2015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6E30414-4D66-4C68-A1BC-5B9C4A3661CE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международно-правовая регламентация защиты прав человека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6" y="4941168"/>
            <a:ext cx="6400800" cy="1752600"/>
          </a:xfrm>
        </p:spPr>
        <p:txBody>
          <a:bodyPr/>
          <a:lstStyle/>
          <a:p>
            <a:r>
              <a:rPr lang="ru-RU" dirty="0" smtClean="0"/>
              <a:t>Выполнила студентка группы П-31  Царёва К.С.</a:t>
            </a:r>
          </a:p>
          <a:p>
            <a:r>
              <a:rPr lang="ru-RU" dirty="0" smtClean="0"/>
              <a:t>Преподаватель     Белоножко Я. Р.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491055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457200" y="476672"/>
            <a:ext cx="3826769" cy="60486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Права человека за последнее время стали одним из динамично развивающихся разделов международного права, превратившись  в наиболее важную часть всего международно-правового процесса. Права человека стали не только универсальными в своем выражении, но и получили всемирное признание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9" y="1484784"/>
            <a:ext cx="4680520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3797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404664"/>
            <a:ext cx="3610744" cy="604867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 Механизм обеспечения и защиты прав и свобод человека в современных условиях представляет собой сложный правовой комплекс, включающий в себя как внутригосударственные, так и международные средства. С  одной стороны это нормативные акты и ориентированные на их исполнение органы государства, а с другой - международные договоры и создаваемые на их основе органы, призванные обеспечить реализацию принятых или признанных норм.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844823"/>
            <a:ext cx="4762500" cy="345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0437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476672"/>
            <a:ext cx="3682752" cy="56494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Международно-правовая регламентация прав человека и как ее выражение современный каталог прав и свобод индивида - результат длительного исторического становления эталонов и стандартов современного общества, происходившего не только в правовом «пространстве». 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484784"/>
            <a:ext cx="4908798" cy="3898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4550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404664"/>
            <a:ext cx="4038600" cy="59046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Принятие Всеобщей декларации прав человека 1948 г., Международного пакта об экономических, социальных и культурных правах 1966 г., Международного пакта о гражданских и политических правах и Факультативного протокола к нему 1966 г., закрепивших каталог основных прав и свобод личности, явилось основным шагом в планомерной международной регламентации данного вопроса. В соответствии с указанными соглашениями государства-участники обязаны соблюдать закрепленные в них права и свободы в отношении всех лиц, находящихся под их юрисдикцией, и развивать международное сотрудничество с целью дальнейшего поощрения и защиты этих прав и свобод. Непосредственная регламентация прав, то есть наделение индивида определенным юридическим статусом, включающим ряд прав и обязанностей, была отнесена международным правом к внутригосударственной компетенции.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980728"/>
            <a:ext cx="4608512" cy="4386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1793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332656"/>
            <a:ext cx="3768080" cy="597666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Одна из важнейших функций государства заключается в обеспечении возможности реализации прав и свобод граждан, в создании безупречного механизма, призванного защищать человека от посягательств на его права и способствовать их восстановлению.</a:t>
            </a:r>
          </a:p>
          <a:p>
            <a:pPr marL="0" indent="0">
              <a:buNone/>
            </a:pPr>
            <a:r>
              <a:rPr lang="ru-RU" dirty="0" smtClean="0"/>
              <a:t>В системе юридических гарантий наиболее эффективным средством считается защита в судебном порядке — право гражданина, индивида на судебное обжалование.</a:t>
            </a:r>
          </a:p>
          <a:p>
            <a:pPr marL="0" indent="0">
              <a:buNone/>
            </a:pPr>
            <a:r>
              <a:rPr lang="ru-RU" dirty="0" smtClean="0"/>
              <a:t> Право на судебную защиту относится к основным неотчуждаемым правам и свободам человека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280" y="764704"/>
            <a:ext cx="4762500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3299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136CF89BB20794CB8162050F86E0FBB" ma:contentTypeVersion="0" ma:contentTypeDescription="Создание документа." ma:contentTypeScope="" ma:versionID="7e4c103b61a28e60d0588a268d02a9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2924172-E9C8-41C9-B1D3-49FE0E4AA823}"/>
</file>

<file path=customXml/itemProps2.xml><?xml version="1.0" encoding="utf-8"?>
<ds:datastoreItem xmlns:ds="http://schemas.openxmlformats.org/officeDocument/2006/customXml" ds:itemID="{7948595E-9D59-4129-BCBC-1F4FC1AA1F66}"/>
</file>

<file path=customXml/itemProps3.xml><?xml version="1.0" encoding="utf-8"?>
<ds:datastoreItem xmlns:ds="http://schemas.openxmlformats.org/officeDocument/2006/customXml" ds:itemID="{C55ABEBF-BEF5-492A-A565-5EA75125C0AF}"/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30</TotalTime>
  <Words>338</Words>
  <Application>Microsoft Office PowerPoint</Application>
  <PresentationFormat>Экран (4:3)</PresentationFormat>
  <Paragraphs>10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Апекс</vt:lpstr>
      <vt:lpstr>международно-правовая регламентация защиты прав человека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международно-правовая регламентация защиты прав человека</dc:title>
  <dc:creator>Uzer</dc:creator>
  <cp:lastModifiedBy>Uzer</cp:lastModifiedBy>
  <cp:revision>4</cp:revision>
  <dcterms:created xsi:type="dcterms:W3CDTF">2015-12-01T19:01:34Z</dcterms:created>
  <dcterms:modified xsi:type="dcterms:W3CDTF">2015-12-01T20:59:15Z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0x0101004136CF89BB20794CB8162050F86E0FBB</vt:lpwstr>
  </property>
</Properties>
</file>