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401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3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054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1889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868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65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435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390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162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0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87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260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5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98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32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15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692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8946" y="540913"/>
            <a:ext cx="10097037" cy="3606084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Международно-правовая охрана атмосферного воздуха</a:t>
            </a:r>
            <a:endParaRPr lang="ru-RU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1885" y="5042080"/>
            <a:ext cx="8929203" cy="181592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</a:t>
            </a:r>
          </a:p>
          <a:p>
            <a:pPr algn="r"/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–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Савенко Александр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33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853" y="837127"/>
            <a:ext cx="11144497" cy="5769735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меры по охране атмосферного воздуха</a:t>
            </a:r>
            <a:r>
              <a:rPr lang="ru-RU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атмосферного воздуха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Государственный учет видов и количества загрязняющих веществ, выбрасываемых в атмосферный воздух.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	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учёта предприятий, оказывающих вредное влияние на состояние атмосферного воздуха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	Предъявление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по охране атмосферного воздуха при проектировании, строительстве, реконструкции, вводе объектов в эксплуатацию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Соблюдение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по охране атмосферного воздуха при эксплуатации предприятий, сооружений и иных объектов. 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Субъекты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хозяйствования, деятельность которых связана с использованием и вредным воздействием загрязняющих веществ в атмосферный воздух, обязаны разрабатывать и осуществлять мероприятия по предупреждению, снижению и устранению вредного воздействия на атмосферный воздух шума, вибрации, электромагнитных полей,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	Поддерживать в исправном техническом состоянии сооружений, оборудования и аппаратуры для очистки выбросов и контроля за ними, а также осуществлять постоянный учет количества потребляемого атмосферного воздуха и состава загрязняющих атмосферный воздух веществ.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74220" y="103031"/>
            <a:ext cx="9570546" cy="734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Правовые меры охраны атмосферного воздуха.</a:t>
            </a:r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33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913" y="1017432"/>
            <a:ext cx="11101588" cy="584056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Наличие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экономического механизма охраны атмосферного воздуха включает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финансирование мероприятий по охране атмосферного воздуха;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лимитов допустимых выбросов загрязняющих веществ в атмосферный воздух;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нормативов платы и размеров платежей за выбросы загрязняющих веществ в атмосферный воздух и вредные физические и иные воздействия;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нормативов платы и размеров платежей за потребление атмосферного воздуха для производственных нужд;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нормативов платы за превышение лимитов выбросов загрязняющих веществ в атмосферный воздух;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юридическим и физическим лицам налоговых, кредитных и иных льгот при внедрении ими малоотходных,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 ресурсосберегающих технологий, использовании нетрадиционных видов энергии и альтернативных видов топлива, осуществлении других эффективных мер по охране атмосферного воздуха;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установленном порядке ущерба, причиненного окружающей среде и здоровью людей вследствие нарушения требований настоящего Закона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Осуществление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атмосферного воздуха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10.Осуществление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контроля за охраной атмосферного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11.Наличие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 в данной области.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74220" y="103031"/>
            <a:ext cx="9570546" cy="734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Правовые меры охраны атмосферного воздуха.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748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754" y="1081826"/>
            <a:ext cx="11243255" cy="5499278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управление в области охраны атмосферного воздуха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деятельность соответствующих государственных органов, направленная на обеспечение эффективной охраны и рационального использования атмосферного воздуха в целях обеспечения благоприятной для человека окружающей среды обитания, улучшения качества атмосферного воздуха на основе соблюдения режима законности в области его охраны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со статьей 13 Закона Республики Беларусь 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охране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атмосферного 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государственное управление в области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охраны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атмосферного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 осуществляется Советом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Министров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Беларусь, республиканскими органами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природным ресурсам и охране окружающей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гидрометеорологии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здравоохранения, внутренних дел и их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местах, а также местными Советами депутатов,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исполнительным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распорядительными органами в пределах их компетенции.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63" y="-296214"/>
            <a:ext cx="11707638" cy="2962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57200" algn="just">
              <a:spcBef>
                <a:spcPts val="0"/>
              </a:spcBef>
            </a:pP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Государственное управление и контроль за охраной атмосферного воздуха. 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329" y="3580327"/>
            <a:ext cx="3260872" cy="300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0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072" y="1056066"/>
            <a:ext cx="11204619" cy="566026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направлениями государственного управления являются</a:t>
            </a:r>
            <a:r>
              <a:rPr lang="ru-RU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endParaRPr lang="ru-RU" sz="2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формирование и проведение на территории Республики Беларусь единой государственной политики в области охраны атмосферного воздуха;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принятие законов и иных нормативно-правовых актов Республики Беларусь в области охраны атмосферного воздуха и обеспечение их соблюдения;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разработка, принятие и обеспечение реализации целевых и научно-технических программ, планирование других мероприятий по охране атмосферного воздуха, организация их финансирования и материально-технического обеспечения;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установление для субъектов хозяйствования Республики Беларусь ограничений на выбросы загрязняющих веществ в атмосферный воздух в соответствии с международными обязательствами;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определение порядка государственного учета выбросов загрязняющих веществ в атмосферный воздух и использования атмосферного воздуха на производственные нужды;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определение порядка разработки и утверждения предельно допустимых и временно согласованных выбросов загрязняющих веществ в атмосферный воздух;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осуществление мероприятий по защите населения при изменении состояния атмосферного воздуха, представляющего угрозу для здоровья людей на территории Республики Беларусь.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63" y="-296214"/>
            <a:ext cx="11707638" cy="2962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57200" algn="just">
              <a:spcBef>
                <a:spcPts val="0"/>
              </a:spcBef>
            </a:pP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Государственное управление и контроль за охраной атмосферного воздуха. 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56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729" y="759852"/>
            <a:ext cx="11281894" cy="596291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Министров Республики Беларусь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разрабатывает и принимает меры по реализации государственной политики в области охраны атмосферного воздуха;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осуществляет меры по охране атмосферного воздуха и улучшению его состояния;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обеспечивает разработку и реализацию государственной и межгосударственной экологических программ в области охраны атмосферного воздуха;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устанавливает лимиты выбросов загрязняющих веществ в атмосферный воздух;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утверждает нормативы потребления атмосферного воздуха для производственных нужд;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определяет порядок учета, оценки, ведения государственного кадастра и мониторинга атмосферного воздуха;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	определяет порядок проведения государственного контроля за охраной атмосферного воздуха;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	принимает решения о приостановлении, прекращении или перепрофилировании деятельности субъектов хозяйствования, не обеспечивающих выполнения требований законодательства об охране атмосферного воздуха, и др.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63" y="-296214"/>
            <a:ext cx="11707638" cy="2962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57200" algn="just">
              <a:spcBef>
                <a:spcPts val="0"/>
              </a:spcBef>
            </a:pP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Государственное управление и контроль за охраной атмосферного воздуха. 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96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102" y="1017430"/>
            <a:ext cx="11108399" cy="5840569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местных Советов депутатов, местных исполнительных и распорядительных органов в области охраны атмосферного воздуха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разрабатывают и утверждают в пределах своих полномочий программы и мероприятия в области охраны атмосферного воздуха и осуществляют их реализацию;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	участвуют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планировании мероприятий по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атмосферного воздуха, организации их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материально-технического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	организовывают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взимание платежей за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атмосферного воздуха;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	участвуют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осуществлении мероприятий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защите населения при изменении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атмосферного воздуха,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представляющего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угрозу для здоровья людей.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63" y="-296214"/>
            <a:ext cx="11707638" cy="2962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57200" algn="just">
              <a:spcBef>
                <a:spcPts val="0"/>
              </a:spcBef>
            </a:pP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Государственное управление и контроль за охраной атмосферного воздуха. 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542" y="3258220"/>
            <a:ext cx="4675232" cy="311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48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971" y="708338"/>
            <a:ext cx="11475077" cy="614966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Минприроды</a:t>
            </a:r>
            <a:r>
              <a:rPr lang="ru-RU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осуществляет комплексное управление, разработку единой научно-технической политики и государственных программ в области охраны атмосферного воздуха;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осуществляет государственный контроль за охраной атмосферного воздуха и проводит государственную экологическую экспертизу;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принимает участие в разработке и утверждении совместно с заинтересованными государственными органами нормативов качества атмосферного воздуха и стандартов;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	разрабатывает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утверждает нормы, правила 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охраны атмосферного воздуха,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расчета выбросов загрязняющих веществ в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воздух, размеров ущерба и суммы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исков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сверхнормативное загрязнение атмосферного воздуха;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	выдает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аннулирует разрешения на выбросы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загрязняющих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 в атмосферный воздух;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	устанавливает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обоснованные ограничения, а в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 и запрет на выброс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загрязняющих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атмосферный воздух;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	предъявляет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иски о возмещении ущерба,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причиненного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среде в результате нарушения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стандартов, норм и правил в области рационального использования и охраны атмосферного воздуха и др.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63" y="-296214"/>
            <a:ext cx="11707638" cy="2962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57200" algn="just">
              <a:spcBef>
                <a:spcPts val="0"/>
              </a:spcBef>
            </a:pP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Государственное управление и контроль за охраной атмосферного воздуха. 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08" y="2756078"/>
            <a:ext cx="3655359" cy="291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445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640" y="978794"/>
            <a:ext cx="11140225" cy="5370491"/>
          </a:xfrm>
        </p:spPr>
        <p:txBody>
          <a:bodyPr>
            <a:noAutofit/>
          </a:bodyPr>
          <a:lstStyle/>
          <a:p>
            <a:pPr marL="0" indent="457200" algn="ctr">
              <a:spcBef>
                <a:spcPts val="0"/>
              </a:spcBef>
              <a:buNone/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гидрометеорологии: </a:t>
            </a:r>
            <a:endParaRPr lang="ru-RU" sz="2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spcBef>
                <a:spcPts val="0"/>
              </a:spcBef>
              <a:buNone/>
            </a:pPr>
            <a:endParaRPr lang="ru-RU" sz="25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	организовывает и ведет мониторинг атмосферного воздуха;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	осуществляет оценку и прогноз состояния атмосферного воздуха;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	осуществляет обеспечение информацией о состоянии атмосферного воздуха, ведение государственного кадастра состояния атмосферного воздуха;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	представляет информацию об экстремальном загрязнении атмосферного воздуха, в том числе для обеспечения аварийно-спасательных и восстановительных работ в районах промышленных аварий и других чрезвычайных ситуаций;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	принимает участие в решении глобальных и региональных проблем (состояние озонового слоя, трансграничный перенос, изменение климата), выполнении международных договоров и конвенций в области охраны атмосферного воздуха.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63" y="-296214"/>
            <a:ext cx="11707638" cy="2962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57200" algn="just">
              <a:spcBef>
                <a:spcPts val="0"/>
              </a:spcBef>
            </a:pP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Государственное управление и контроль за охраной атмосферного воздуха. 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40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366" y="940158"/>
            <a:ext cx="11294772" cy="5602309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организовывает и проводит мероприятия по оздоровлению условий жизнедеятельности человека и окружающей среды, обеспечивает организацию государственного санитарного надзора за выполнением санитарного законодательства, осуществляет социально-гигиенический мониторинг за качеством среды обитания и состоянием здоровья населения, а также обеспечивают надзор за соблюдением правил при проектировании, строительстве и эксплуатации объектов, являющихся источниками загрязнения атмосферного воздуха.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МВД и его структурные подразделения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местах, содействует органам охраны природы в охране окружающей среды, в том числе и атмосферного воздуха.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охраной и использованием атмосферного воздуха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представляет собой деятельность компетентных государственных органов, субъектов хозяйствования, направленную на организацию предотвращения и снижения уровней вредного химического, физического, биологического и иного воздействия на атмосферный воздух в целях сохранения, улучшения и восстановления его состояния, а также соблюдения экологического законодательства в данной сфере правоотношений.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контроль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пределах своей компетенции осуществляют должностные лица республиканских органов государственного управления по природным ресурсам и охране окружающей среды, здравоохранения, внутренних дел и их территориальных органов.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государственного контроля за охраной атмосферного воздуха возлагается на должностных лиц указанных органов.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63" y="-296214"/>
            <a:ext cx="11707638" cy="2962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57200" algn="just">
              <a:spcBef>
                <a:spcPts val="0"/>
              </a:spcBef>
            </a:pP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Государственное управление и контроль за охраной атмосферного воздуха. 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95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154" y="1184855"/>
            <a:ext cx="11101589" cy="5808373"/>
          </a:xfrm>
        </p:spPr>
        <p:txBody>
          <a:bodyPr>
            <a:normAutofit fontScale="92500" lnSpcReduction="10000"/>
          </a:bodyPr>
          <a:lstStyle/>
          <a:p>
            <a:pPr marL="0" indent="45720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Специализированная инспекция государственного контроля за охраной атмосферного воздуха Минприроды Республики Беларусь, областные и Минский городской комитеты, </a:t>
            </a:r>
            <a:r>
              <a:rPr lang="ru-RU" sz="2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горрайинспекции</a:t>
            </a:r>
            <a:r>
              <a:rPr lang="ru-RU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задачами государственного контроля в области охраны атмосферного воздуха в пределах их компетенции осуществляют контроль за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соблюдением юридическими и физическими лицами законодательства Республики Беларусь об охране атмосферного воздуха;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соблюдением нормативов предельно допустимых выбросов загрязняющих веществ в атмосферный воздух и нормативов временно согласованных выбросов стационарными источниками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выполнением планов снижения этих выбросов до установленных нормативов;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содержанием загрязняющих веществ в отработанных газах передвижных источников и соблюдением требований действующих стандартов по токсичности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дымности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отработанных газов передвижных источников загрязнения атмосферного воздуха;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выполнением мероприятий по охране атмосферного воздуха, разрабатываемых предприятиями, объединениями, учреждениями и организациями, в целях предотвращения и сокращения выбросов загрязняющих веществ в атмосферный воздух стационарными и передвижными источниками;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63" y="-296214"/>
            <a:ext cx="11707638" cy="2962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57200" algn="just">
              <a:spcBef>
                <a:spcPts val="0"/>
              </a:spcBef>
            </a:pP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Государственное управление и контроль за охраной атмосферного воздуха. 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48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Рассматриваемые в теме вопросы:</a:t>
            </a:r>
            <a:endParaRPr lang="ru-RU" sz="48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596980"/>
            <a:ext cx="10983511" cy="510003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Атмосферный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как объект экологических отношений.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Правовые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охраны атмосферного воздуха.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Государственное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 контроль за охраной атмосферного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Ответственность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нарушение законодательства об охране и использовании атмосферного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994" y="3967457"/>
            <a:ext cx="3639409" cy="272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90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391" y="1004551"/>
            <a:ext cx="11282263" cy="5853449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выполнением требований по охране атмосферного воздуха при транспортировке, хранении и применении средств защиты растений, стимуляторов их роста, минеральных удобрений и других препаратов, которые могут нанести вред окружающей среде;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оснащенностью сооружениями, оборудованием и аппаратурой для очистки выбросов загрязняющих веществ стационарными и передвижными источниками, а также приборами контроля источников выбросов загрязняющих веществ в атмосферный воздух и использованием выделяемых на эти цели средств и др.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Специализированная инспекция государственного контроля за охраной атмосферного воздуха Минприроды, областные и Минский городской комитеты,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горрайинспекции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определяют места строительства и согласовывают проекты строительства и реконструкции предприятий, сооружений и других объектов, влияющих на состояние атмосферного воздуха, а также планы проведения мероприятий по снижению выбросов загрязняющих веществ в атмосферный воздух и иных мероприятий по охране атмосферного воздуха;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устанавливают обоснованные ограничения, а в необходимых случаях и запрет на выброс загрязняющих веществ в атмосферный воздух;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организуют проверки выполнения требований законодательства об охране атмосферного воздуха.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63" y="-296214"/>
            <a:ext cx="11707638" cy="2962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57200" algn="just">
              <a:spcBef>
                <a:spcPts val="0"/>
              </a:spcBef>
            </a:pP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Государственное управление и контроль за охраной атмосферного воздуха. 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16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345" y="1056066"/>
            <a:ext cx="11185672" cy="5801933"/>
          </a:xfrm>
        </p:spPr>
        <p:txBody>
          <a:bodyPr>
            <a:normAutofit lnSpcReduction="10000"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Ведомственный контроль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охраной атмосферного воздуха в соответствии со статьей 58 Закона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охране атмосферного воздуха»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 проектированием, строительством и эксплуатацией сооружений, оборудования и аппаратуры для очистки выбросов загрязняющих веществ в атмосферный воздух и снижения вредного физического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иного воздействия на него, а также за оснащением их приборами, необходимыми для постоянного наблюдения за эффективностью очистки, величиной выбросов и вредных физических и иных воздействий на атмосферный воздух) обязаны осуществлять республиканские органы государственного управления на подведомственных им субъектах хозяйствования.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осуществлении ведомственного контроля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обязаны руководствоваться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Беларусь 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актами, утверждаемыми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осуществляющими государственный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охраны атмосферного воздуха.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63" y="-296214"/>
            <a:ext cx="11707638" cy="2962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57200" algn="just">
              <a:spcBef>
                <a:spcPts val="0"/>
              </a:spcBef>
            </a:pP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Государственное управление и контроль за охраной атмосферного воздуха. 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626" y="4262907"/>
            <a:ext cx="3670480" cy="244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94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520" y="1081825"/>
            <a:ext cx="11105860" cy="5776175"/>
          </a:xfrm>
        </p:spPr>
        <p:txBody>
          <a:bodyPr>
            <a:normAutofit lnSpcReduction="10000"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Производственный контроль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охраной атмосферного воздуха осуществляется субъектами хозяйствования и имеет своей задачей проверку выполнения планов и мероприятий по охране атмосферного воздуха и рациональному его использованию, соблюдению нормативов качества атмосферного воздуха, выполнения требований по 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охране.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производственного контроля за охраной атмосферного воздуха юридическими и физическими лицами устанавливается Министерством природных ресурсов и охраны окружающей среды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одной из организационно-правовых форм контроля за охраной и использованием атмосферного воздуха выступает учет вредных воздействий на атмосферный воздух и наблюдение за его охраной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Государственному учету подлежат: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хозяйственные и иные объекты, оказывающие вредное воздействие на атмосферный воздух;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виды и количество загрязняющих веществ, выбрасываемых в атмосферный воздух;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виды и размеры вредных физических и иных воздействий на атмосферный воздух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63" y="-296214"/>
            <a:ext cx="11707638" cy="2962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57200" algn="just">
              <a:spcBef>
                <a:spcPts val="0"/>
              </a:spcBef>
            </a:pP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Государственное управление и контроль за охраной атмосферного воздуха. 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769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928" y="0"/>
            <a:ext cx="10043354" cy="757896"/>
          </a:xfrm>
        </p:spPr>
        <p:txBody>
          <a:bodyPr/>
          <a:lstStyle/>
          <a:p>
            <a:pPr lvl="0" algn="ctr">
              <a:spcBef>
                <a:spcPts val="0"/>
              </a:spcBef>
            </a:pP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Ответственность за нарушение законодательства об охране и использовании атмосферного воздуха.</a:t>
            </a: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928" y="1210614"/>
            <a:ext cx="11228210" cy="5460642"/>
          </a:xfrm>
        </p:spPr>
        <p:txBody>
          <a:bodyPr>
            <a:normAutofit fontScale="77500" lnSpcReduction="20000"/>
          </a:bodyPr>
          <a:lstStyle/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нарушениям законодательства Республики Беларусь об охране атмосферного воздуха, норм и правил в этой области относятся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превышение действующих на территории Республики Беларусь нормативов качества атмосферного воздуха, 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выброс загрязняющих веществ в атмосферный воздух без разрешения республиканского органа государственного управления по природным ресурсам и охране окружающей среды или его территориальных органов;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вредное физическое и иное воздействие на атмосферный воздух без разрешения органов, осуществляющих государственный контроль в области охраны атмосферного воздуха;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потребление атмосферного воздуха на производственные нужды без разрешения республиканского органа государственного управления по природным ресурсам и охране окружающей среды или его территориальных органов;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нарушение правил эксплуатации и эксплуатация в неисправном состоянии сооружений, оборудования, аппаратуры для очистки и контроля выбросов загрязняющих веществ в атмосферный воздух;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ввод в эксплуатацию новых и реконструированных предприятий, сооружений и других объектов, не соответствующих требованиям законодательства об охране атмосферного воздуха;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	производство, выпуск в эксплуатацию после ремонта и технического обслуживания и эксплуатация передвижных источников, у которых содержание загрязняющих веществ в отработанных газах и уровни вредных физических и иных воздействий на атмосферный воздух превышают установленные нормативы;</a:t>
            </a:r>
          </a:p>
        </p:txBody>
      </p:sp>
    </p:spTree>
    <p:extLst>
      <p:ext uri="{BB962C8B-B14F-4D97-AF65-F5344CB8AC3E}">
        <p14:creationId xmlns:p14="http://schemas.microsoft.com/office/powerpoint/2010/main" val="3463962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928" y="1262130"/>
            <a:ext cx="11228210" cy="5595870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	реализация топлива для передвижных источников, качество которого не соответствует требованиям технических регламентов;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	внедрение открытий, изобретений, рационализаторских предложений, новых технических систем, веществ и материалов, не соответствующих установленным в Республике Беларусь требованиям по охране атмосферного воздуха;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	нарушение правил складирования промышленных и бытовых отходов, транспортировки, хранения и применения средств защиты растений, стимуляторов их роста, минеральных удобрений и других препаратов, повлекшее или могущее повлечь загрязнение атмосферного воздуха;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	представление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недостоверной информации об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объемах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выбросов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загрязняющих веществ в атмосферный воздух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вредных физических и иных воздействиях на него;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	уклонение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платежей за выбросы загрязняющих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атмосферный воздух или возмещения ущерба,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причиненного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здоровью человека и окружающей среде;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	невыполнение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предписаний органов, осуществляющих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в области охраны атмосферного воздуха.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2928" y="0"/>
            <a:ext cx="10043354" cy="757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4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Ответственность за нарушение законодательства об охране и использовании атмосферного воздуха.</a:t>
            </a:r>
            <a:r>
              <a:rPr lang="ru-RU" sz="280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177" y="3799132"/>
            <a:ext cx="4110507" cy="271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927" y="1159099"/>
            <a:ext cx="11331241" cy="5434883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наступает за: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Загрязнение атмосферы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Ввод в эксплуатацию предприятий без соблюдения требований по охране атмосферного воздуха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Нарушение правил эксплуатации, а также неиспользование оборудования для очистки выбросов в атмосферу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Выпуск в эксплуатацию транспортных 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передвижных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с превышением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загрязняющих веществ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выбросах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Эксплуатация автомототранспортных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передвижных средств с превышением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загрязняющих веществ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выбросах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Нарушение правил складирования промышленных и бытовых отходов, несоблюдение требований по охране атмосферного воздуха при сжигании указанных отходов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2928" y="0"/>
            <a:ext cx="10043354" cy="757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Ответственность за нарушение законодательства об охране и использовании атмосферного воздуха.</a:t>
            </a:r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dirty="0" smtClean="0"/>
          </a:p>
          <a:p>
            <a:pPr algn="ctr">
              <a:spcBef>
                <a:spcPts val="0"/>
              </a:spcBef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714" y="2962141"/>
            <a:ext cx="4198778" cy="262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832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647" y="1056067"/>
            <a:ext cx="11386007" cy="5705341"/>
          </a:xfrm>
        </p:spPr>
        <p:txBody>
          <a:bodyPr>
            <a:normAutofit lnSpcReduction="10000"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 ответственность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наступает за загрязнение атмосферы.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Гражданско-правовая ответственность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выражается в возмещении вреда, причиненного атмосферному воздуху неправомерными действиями виновных лиц. Предприятия, организации, учреждения и граждане обязаны возместить такой вред в порядке, предусмотренном гражданским законодательством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независимо от привлечения их к административной либо уголовной ответственности. Должностные лица и другие работники, по вине которых предприятия, учреждения и организации понесли расходы, связанные с возмещением вреда, несут материальную ответственность в порядке, предусмотренном законодательством о труде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экономического воздействия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выражаются в уплате юридическими и физическими лицами, ведущими предпринимательскую деятельность, экологического налога в соответствии с Законом Республики Беларусь «О налоге за пользование природными ресурсами (экологический налог)».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платежей за пользование природными ресурсами и за выбросы загрязняющих веществ в окружающую среду. Их внесение не освобождает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природопользователя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выполнения мероприятий по охране атмосферного воздуха, а также мер по снижению его потребления для производственных нужд и возмещения ущерба, причиненного нарушением законодательства об охране атмосферного воздуха.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2928" y="0"/>
            <a:ext cx="10043354" cy="757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Ответственность за нарушение законодательства об охране и использовании атмосферного воздуха.</a:t>
            </a:r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023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4702" y="656823"/>
            <a:ext cx="10212945" cy="47651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6600" dirty="0" smtClean="0"/>
          </a:p>
          <a:p>
            <a:pPr marL="0" indent="0">
              <a:buNone/>
            </a:pPr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997" y="3181081"/>
            <a:ext cx="3900353" cy="283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19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69" y="2437325"/>
            <a:ext cx="3490175" cy="26176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216" y="103031"/>
            <a:ext cx="9680581" cy="837128"/>
          </a:xfrm>
        </p:spPr>
        <p:txBody>
          <a:bodyPr/>
          <a:lstStyle/>
          <a:p>
            <a:r>
              <a:rPr lang="ru-RU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Атмосферный </a:t>
            </a:r>
            <a:r>
              <a:rPr lang="ru-RU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как объект экологических отношений</a:t>
            </a:r>
            <a:endParaRPr lang="ru-RU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124" y="940159"/>
            <a:ext cx="11204620" cy="6233372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Атмосферный воздух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охраняемый законом природный объект, представляющий собой воздушную (газовую) оболочку планеты и выполняющий экологическую, экономическую и социальную функции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ctr">
              <a:spcBef>
                <a:spcPts val="0"/>
              </a:spcBef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сферы использования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атмосферного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воздуха: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как природного сырья;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для производственных нужд;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для выбросов загрязняющих веществ в качестве естественного резервуара;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при осуществлении деятельности, связанной с искусственным изменением природной среды (влияние на погоду, климат и т.д.);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как пространственную среду для воздушного транспорта.</a:t>
            </a:r>
          </a:p>
        </p:txBody>
      </p:sp>
    </p:spTree>
    <p:extLst>
      <p:ext uri="{BB962C8B-B14F-4D97-AF65-F5344CB8AC3E}">
        <p14:creationId xmlns:p14="http://schemas.microsoft.com/office/powerpoint/2010/main" val="920141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803" y="2421227"/>
            <a:ext cx="4578668" cy="257424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973" y="1043189"/>
            <a:ext cx="11372044" cy="5962918"/>
          </a:xfrm>
        </p:spPr>
        <p:txBody>
          <a:bodyPr>
            <a:normAutofit/>
          </a:bodyPr>
          <a:lstStyle/>
          <a:p>
            <a:pPr marL="0" lvl="1" indent="457200" algn="just">
              <a:buNone/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Атмосферное загрязнение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в воздухе газов, паров, твердых частиц, аэрозолей, звуковых колебаний, излучений, избытка или недостатка тепла, которые неблагоприятно влияют на живые организмы, материалы, здания и сооружения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1" indent="45720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45720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антропогенного загрязнения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 в крупных промышленных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возникла проблема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смога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1" indent="0" algn="just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457200" algn="just">
              <a:buNone/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Смог (токсический туман)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опасное атмосферное явление, возникающее при неблагоприятных метеорологических условиях и характеризующееся высокими концентрациями вредных веществ в приземном слое воздуха и низкой видимостью атмосферы.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67216" y="103031"/>
            <a:ext cx="9680581" cy="837128"/>
          </a:xfrm>
        </p:spPr>
        <p:txBody>
          <a:bodyPr/>
          <a:lstStyle/>
          <a:p>
            <a:r>
              <a:rPr lang="ru-RU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Атмосферный </a:t>
            </a:r>
            <a:r>
              <a:rPr lang="ru-RU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как объект экологических отношений</a:t>
            </a:r>
            <a:endParaRPr lang="ru-RU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2266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730" y="811369"/>
            <a:ext cx="11333408" cy="566670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типа </a:t>
            </a:r>
            <a:r>
              <a:rPr lang="ru-RU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смогов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42900" algn="just"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восстановительный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смог лондонского типа - это атмосферное явление, характерное для крупных промышленных центров и представляющее собой смесь дыма, сажи, оксида серы (IV) и оксида азота (IV) на фоне неблагоприятных метеорологических условий.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42900" algn="just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окислительный, или фотохимический - характерен для южных промышленных и крупных административных городов с высокой интенсивностью ультрафиолетовой радиации Солнца.</a:t>
            </a:r>
          </a:p>
          <a:p>
            <a:pPr marL="0" indent="342900" algn="just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смог ледяного типа - опасное атмосферное явление, возникающее в северных широтах при неблагоприятных метеорологических условиях под воздействием мелкодисперсной пыли, оксидов серы и азота, высокой влажности и низкой температуры. В данном случае эффект воздействия на органы дыхания человека аэрозолей кислот усиливается механическим действием мелких кристалликов льда.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67216" y="103031"/>
            <a:ext cx="9680581" cy="837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Атмосферный воздух как объект экологических отношений</a:t>
            </a:r>
            <a:endParaRPr lang="ru-RU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0416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9" y="940159"/>
            <a:ext cx="11269014" cy="5756855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направлениями государственного управления в области охраны атмосферного воздуха являются (ст. 14 закона «Об охране атмосферного воздуха</a:t>
            </a:r>
            <a:r>
              <a:rPr lang="ru-RU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на территории Республики Беларусь единой государственной политики в области охраны атмосферного воздуха;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законов и иных нормативных правовых актов Республики Беларусь в области охраны атмосферного воздуха и обеспечение их соблюдения;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принятие и обеспечение реализации целевых и научно-технических программ, планирование других мероприятий по охране атмосферного воздуха, организация их финансирования и материально-технического обеспечения;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субъектов хозяйствования Республики Беларусь ограничений на выбросы загрязняющих веществ в атмосферный воздух в соответствии с международными обязательствами;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государственного учета выбросов загрязняющих веществ в атмосферный воздух и использования атмосферного воздуха на производственные нужды;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разработки и утверждения предельно допустимых и временно согласованных выбросов загрязняющих веществ в атмосферный воздух;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 защите населения при изменении состояния атмосферного воздуха, представляющего угрозу для здоровья людей на территории Республики Беларусь.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7216" y="103031"/>
            <a:ext cx="9680581" cy="837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Атмосферный воздух как объект экологических отношений</a:t>
            </a:r>
            <a:endParaRPr lang="ru-RU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8439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730" y="1043189"/>
            <a:ext cx="11346287" cy="5628067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Действующим законодательством регламентируются все виды деятельности, сопровождаемой вредным воздействием на атмосферу, включая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проектирование, строительство и ввод в эксплуатацию новых и реконструированных предприятий, сооружений и других объектов, совершенствование существующих и внедрение новых технологических процессов и оборудования и их эксплуатацию;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производство и эксплуатацию автомобилей, самолетов, судов, других передвижных средств и установок;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городов и других населенных пунктов;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защиты растений, стимуляторов их роста, минеральных удобрений и других препаратов, применение которых разрешается в народном хозяйстве;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добычу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полезных ископаемых, взрывные работы, размещение и эксплуатацию терриконов, отвалов и свалок.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67216" y="103031"/>
            <a:ext cx="9680581" cy="837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Атмосферный воздух как объект экологических отношений</a:t>
            </a:r>
            <a:endParaRPr lang="ru-RU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2704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66" y="3374265"/>
            <a:ext cx="4975779" cy="323259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791" y="1171978"/>
            <a:ext cx="11140226" cy="5686022"/>
          </a:xfrm>
        </p:spPr>
        <p:txBody>
          <a:bodyPr>
            <a:normAutofit fontScale="92500" lnSpcReduction="20000"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законодательстве предусматривается ряд запретительных мер, связанных с охраной атмосферного воздуха. В частности: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2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производство и эксплуатация транспортных и иных передвижных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и установок, в выбросах которых содержание загрязняющих веществ превышает установленные нормативы;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размещение в жилых домах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 промышленного характера, а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оборудования, являющегося источником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повышенного шума и вибрации;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ввод в эксплуатацию новых и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реконструированных предприятий, сооружений и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объектов, не удовлетворяющих требованиям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охране атмосферного воздуха.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67216" y="103031"/>
            <a:ext cx="9680581" cy="837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Атмосферный воздух как объект экологических отношений</a:t>
            </a:r>
            <a:endParaRPr lang="ru-RU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85144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220" y="103031"/>
            <a:ext cx="9570546" cy="734096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Правовые </a:t>
            </a:r>
            <a:r>
              <a:rPr lang="ru-RU" sz="28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меры охраны атмосферного воздуха.</a:t>
            </a: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517" y="1094704"/>
            <a:ext cx="11281893" cy="6014434"/>
          </a:xfrm>
        </p:spPr>
        <p:txBody>
          <a:bodyPr>
            <a:normAutofit fontScale="85000" lnSpcReduction="20000"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3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 охраной атмосферного воздуха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понимается совокупность организационных, экономических, технических, правовых и иных мероприятий, направленных на предотвращение загрязнения атмосферного воздуха, осуществляемых государственными органами, юридическими и физическими лицами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 об охране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атмосферного воздуха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конкретизирует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общие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 охраны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первостепенным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устранение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вредных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воздействий 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атмосферу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охраны здоровья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человека,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животного мира,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93" y="3438659"/>
            <a:ext cx="5769734" cy="324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855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36CF89BB20794CB8162050F86E0FBB" ma:contentTypeVersion="0" ma:contentTypeDescription="Создание документа." ma:contentTypeScope="" ma:versionID="7e4c103b61a28e60d0588a268d02a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7F4288-3FE7-4345-BC79-E9DD6358F971}"/>
</file>

<file path=customXml/itemProps2.xml><?xml version="1.0" encoding="utf-8"?>
<ds:datastoreItem xmlns:ds="http://schemas.openxmlformats.org/officeDocument/2006/customXml" ds:itemID="{3E0517C3-BD27-404E-8801-C5F323209118}"/>
</file>

<file path=customXml/itemProps3.xml><?xml version="1.0" encoding="utf-8"?>
<ds:datastoreItem xmlns:ds="http://schemas.openxmlformats.org/officeDocument/2006/customXml" ds:itemID="{F8BB7F7A-2E6B-463D-8D2D-05C041009A4D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150</TotalTime>
  <Words>1694</Words>
  <Application>Microsoft Office PowerPoint</Application>
  <PresentationFormat>Широкоэкранный</PresentationFormat>
  <Paragraphs>256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Century Gothic</vt:lpstr>
      <vt:lpstr>Times New Roman</vt:lpstr>
      <vt:lpstr>Wingdings 3</vt:lpstr>
      <vt:lpstr>Ион</vt:lpstr>
      <vt:lpstr>Международно-правовая охрана атмосферного воздуха</vt:lpstr>
      <vt:lpstr>Рассматриваемые в теме вопросы:</vt:lpstr>
      <vt:lpstr>1. Атмосферный воздух как объект экологических отношений</vt:lpstr>
      <vt:lpstr>1. Атмосферный воздух как объект экологических отношений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2. Правовые меры охраны атмосферного воздуха.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Ответственность за нарушение законодательства об охране и использовании атмосферного воздуха.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Международно-правовая охрана атмосферного пространства</dc:title>
  <dc:creator>Samsung</dc:creator>
  <cp:lastModifiedBy>Samsung</cp:lastModifiedBy>
  <cp:revision>15</cp:revision>
  <dcterms:created xsi:type="dcterms:W3CDTF">2015-12-03T21:25:03Z</dcterms:created>
  <dcterms:modified xsi:type="dcterms:W3CDTF">2015-12-03T23:55:17Z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0x0101004136CF89BB20794CB8162050F86E0FBB</vt:lpwstr>
  </property>
</Properties>
</file>