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27D5-287C-4249-8C30-8E74C398E48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4FC-82C1-4167-8E85-F956A9724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27D5-287C-4249-8C30-8E74C398E48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4FC-82C1-4167-8E85-F956A9724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27D5-287C-4249-8C30-8E74C398E48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4FC-82C1-4167-8E85-F956A9724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27D5-287C-4249-8C30-8E74C398E48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4FC-82C1-4167-8E85-F956A9724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27D5-287C-4249-8C30-8E74C398E48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4FC-82C1-4167-8E85-F956A9724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27D5-287C-4249-8C30-8E74C398E48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4FC-82C1-4167-8E85-F956A9724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27D5-287C-4249-8C30-8E74C398E48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4FC-82C1-4167-8E85-F956A9724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27D5-287C-4249-8C30-8E74C398E48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4FC-82C1-4167-8E85-F956A9724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27D5-287C-4249-8C30-8E74C398E48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4FC-82C1-4167-8E85-F956A9724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27D5-287C-4249-8C30-8E74C398E48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4FC-82C1-4167-8E85-F956A9724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27D5-287C-4249-8C30-8E74C398E48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4FC-82C1-4167-8E85-F956A9724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927D5-287C-4249-8C30-8E74C398E48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E4FC-82C1-4167-8E85-F956A9724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lar-Bear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8" y="0"/>
            <a:ext cx="91453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Международно-правовая защита животного и растительного мира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661248"/>
            <a:ext cx="6400800" cy="62292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Гатальская</a:t>
            </a:r>
            <a:r>
              <a:rPr lang="ru-RU" sz="2000" dirty="0" smtClean="0"/>
              <a:t> Мария, группа П-43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asper-james1.jpg"/>
          <p:cNvPicPr>
            <a:picLocks noChangeAspect="1"/>
          </p:cNvPicPr>
          <p:nvPr/>
        </p:nvPicPr>
        <p:blipFill>
          <a:blip r:embed="rId2" cstate="print">
            <a:lum bright="30000" contrast="-20000"/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в области охраны растительного и животного мира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охрана природных комплексов на региональной основе (охрана национальных парков, ограничение охоты и отлова, запрет вывоза животных и растений с национальных территорий);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охрана редких и находящихся под угрозой исчезновения видов животного и растительного мира;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защита мигрирующих видов животных, пересекающих государственные границы;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добыча и промысел живых ресурсов моря с целью их рационального использования;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 защита растений и растительного мира от болезней и вредителей.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_9.jpg"/>
          <p:cNvPicPr>
            <a:picLocks noChangeAspect="1"/>
          </p:cNvPicPr>
          <p:nvPr/>
        </p:nvPicPr>
        <p:blipFill>
          <a:blip r:embed="rId2" cstate="print">
            <a:lum bright="-1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сохранение природной фауны и флоры достигается путями – создания национальных парков и заповедников;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регулирование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охоты и коллекционирования; одомашниванием экологически ценных диких животных;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контроля над торговлей охотничьими трофеями и производством изделий из них;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запрещение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некоторых видов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охоты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о сохранении фауны и флоры в их природном состоянии 1933 г.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alowieza-Nationalpark.jpg"/>
          <p:cNvPicPr>
            <a:picLocks noChangeAspect="1"/>
          </p:cNvPicPr>
          <p:nvPr/>
        </p:nvPicPr>
        <p:blipFill>
          <a:blip r:embed="rId2" cstate="print">
            <a:lum bright="-1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 природным наследием Конвенция понимает: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памятники, созданные физическими и биологическими образованиями или группами таких образований, имеющие выдающуюся универсальную ценность с точки зрения эстетики или науки;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геологические и физиографические образования и строго ограниченные зоны, представляющие ареал подвергающихся угрозе видов животных и растений, имеющих выдающуюся универсальную ценность с точки зрения науки или сохранения;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достопримечательные места или строго ограниченные природные зоны, имеющие выдающуюся универсальную ценность с точки зрения науки, сохранения или природной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красоты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любое государство-участник Конвенции может обращаться с просьбой о предоставлении международной помощи в пользу ценностей культурного или природного наследия, имеющих выдающуюся универсальную ценность, расположенных на его территории.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6"/>
            <a:ext cx="79208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об охране всемирного культурного и природного наследия 1972г.</a:t>
            </a:r>
            <a:endParaRPr lang="ru-RU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tterfly-flowers-macro_1680x1050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условием сохранения биологического разнообразия является сохранение </a:t>
            </a:r>
            <a:r>
              <a:rPr lang="ru-RU" sz="3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in-situ</a:t>
            </a:r>
            <a:r>
              <a:rPr lang="ru-RU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экосистем и естественных мест обитания, поддержание и восстановление жизнеспособных популяций, видов в естественных условиях, и здесь большая и традиционная зависимость многих местных общин и коренного населения, которые являются хранителями традиционного образа жизни, от биологических ресурсов и желательно совместного пользования на справедливой основе выгодами, связанными с применением традиционных знаний, нововведений и практики, имеющих отношение к сохранению биологического разнообразия и устойчивому его </a:t>
            </a:r>
            <a:r>
              <a:rPr lang="ru-RU"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использованию;</a:t>
            </a:r>
          </a:p>
          <a:p>
            <a:pPr algn="just"/>
            <a:r>
              <a:rPr lang="ru-RU"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Конвенции обязались разрабатывать национальные стратегии, планы и программы сохранения и устойчивого использования биологического </a:t>
            </a:r>
            <a:r>
              <a:rPr lang="ru-RU"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разнообразия.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о биологическом разнообразии 1992 г.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0634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об охране мигрирующих видов диких животных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– защита животных, мигрирующих через национальные границы или вне этих границ;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содержится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исчезающих видов животных, которые являются предметом соглашения государств (цель соглашений – восстановление мигрирующего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вида)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it-gorbach-plavayushhiy-pod-vod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Договоры, охраняющие одну популяцию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Международная конвенция по регулированию китобойного промысла 1946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(предусматривает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охрану всех видов китов от истребления; Международная китобойная комиссия ежегодно утверждает приложение к Конвенции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1946 г.,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котором определяются охраняемые и неохраняемые виды китов, устанавливаются сезоны и районы промысла, типы орудий промысла).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Соглашение о сохранении белых медведей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1973 г..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Конвенция об охране и рациональном использовании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ламы-витони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1979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(запрещается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охота на этот вид лам и незаконная торговля ими; в целях восстановления популяции создаются национальные парки и заповедники).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121742af597e36f3b2c4c230b18d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Охрана диких птиц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13995"/>
          </a:xfrm>
        </p:spPr>
        <p:txBody>
          <a:bodyPr>
            <a:noAutofit/>
          </a:bodyPr>
          <a:lstStyle/>
          <a:p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Международная конвенция об охране птиц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1950г.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(охраняет всех птиц в период размножения, перелетных птиц во время пролета к местам гнездования; в течение всего года под охраной находятся виды птиц, которым грозит вымирание; запрещается их ввоз, вывоз, перевозка, продажа, содержание в неволе в период охраны; запрещается снятие или уничтожение гнезд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Конвенция о водно-болотных угодьях, имеющих международное значение, главным образом в качестве местообитания водоплавающих птиц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1971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(цель – приостановить постепенное наступление на водно-болотные угодья и их уничтожение).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16216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Охрана растительного мира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Международное соглашение по тропической древесине 1983 (цель – содействие расширению и диверсификации международной торговли тропической древесиной, поддержка исследований с целью рационального использования лесов и освоения запасов древесины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Международная конвенция по защите растений (каждый участник создает официальную организацию по охране растений в целях инспекции культивируемых площадей и партий растений на наличие вредителей; выдачи удостоверений о фитосанитарном состоянии и происхождении растений и растительных продуктов; проведения исследований в области охраны растений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7CA2DB-57A4-4B70-B512-F0AE9E346F3D}"/>
</file>

<file path=customXml/itemProps2.xml><?xml version="1.0" encoding="utf-8"?>
<ds:datastoreItem xmlns:ds="http://schemas.openxmlformats.org/officeDocument/2006/customXml" ds:itemID="{6902A83B-AF79-4038-84E5-AEF125383D59}"/>
</file>

<file path=customXml/itemProps3.xml><?xml version="1.0" encoding="utf-8"?>
<ds:datastoreItem xmlns:ds="http://schemas.openxmlformats.org/officeDocument/2006/customXml" ds:itemID="{5D76739B-E32C-468F-BE60-0C55D431D021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684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Международно-правовая защита животного и растительного мира</vt:lpstr>
      <vt:lpstr> Основные направления в области охраны растительного и животного мира </vt:lpstr>
      <vt:lpstr>Слайд 3</vt:lpstr>
      <vt:lpstr>Слайд 4</vt:lpstr>
      <vt:lpstr>Конвенция о биологическом разнообразии 1992 г.</vt:lpstr>
      <vt:lpstr>Конвенция об охране мигрирующих видов диких животных 1979 г.</vt:lpstr>
      <vt:lpstr> Договоры, охраняющие одну популяцию</vt:lpstr>
      <vt:lpstr>Охрана диких птиц</vt:lpstr>
      <vt:lpstr>Охрана растительного мира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Международно-правовая защита животного и растительного мира</dc:title>
  <dc:creator>Администратор</dc:creator>
  <cp:lastModifiedBy>Администратор</cp:lastModifiedBy>
  <cp:revision>14</cp:revision>
  <dcterms:created xsi:type="dcterms:W3CDTF">2015-12-03T19:19:23Z</dcterms:created>
  <dcterms:modified xsi:type="dcterms:W3CDTF">2015-12-03T21:33:19Z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