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Банковская тайна в Республике Беларусь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 Студент 4 курса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Юридического факультета                                               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группы П – 42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</a:t>
            </a:r>
            <a:r>
              <a:rPr lang="ru-RU" b="1" dirty="0" smtClean="0">
                <a:solidFill>
                  <a:schemeClr val="tx1"/>
                </a:solidFill>
              </a:rPr>
              <a:t>Чурин Д. 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Банковская тайна ( ст.121 БК РБ)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информацию о наличии счета и его характеристиках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сведения о владельце счета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информацию о находящихся на счете средствах и совершаемых по счету операциях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;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сведения о сделках, заключаемых клиентом (включая сведения об операциях без открытия счета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  <a:endParaRPr lang="ru-RU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сведения об имуществе, находящемся на хранении в банке.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8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Сведения, составляющие банковскую тайну юридических лиц и индивидуальных предпринимателей, представляются банком им самим и их уполномоченным представителям, </a:t>
            </a:r>
            <a:r>
              <a:rPr lang="ru-RU" sz="3600" b="1" i="1" dirty="0" smtClean="0">
                <a:solidFill>
                  <a:schemeClr val="bg2">
                    <a:lumMod val="10000"/>
                  </a:schemeClr>
                </a:solidFill>
              </a:rPr>
              <a:t>на основании письменного согласия таких лиц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, лично представленного банку, – любому третьему лицу, в объеме, необходимом для проведения аудита, – аудиторским организациям (аудиторам – индивидуальным предпринимателям), проводящим аудит у юридического лица или индивидуального предпринимателя. </a:t>
            </a:r>
            <a:endParaRPr lang="ru-RU" sz="36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1763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В случаях, предусмотренных законодательными актами Республики Беларусь, сведения, составляющие банковскую тайну юридических лиц и индивидуальных предпринимателей, представляются банком: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sz="3400" dirty="0" smtClean="0"/>
              <a:t>судам</a:t>
            </a:r>
            <a:endParaRPr lang="ru-RU" sz="3400" dirty="0" smtClean="0"/>
          </a:p>
          <a:p>
            <a:r>
              <a:rPr lang="ru-RU" sz="3400" dirty="0" smtClean="0"/>
              <a:t>прокурору или его заместителю, а также с санкции прокурора или его заместителя органам дознания и предварительного </a:t>
            </a:r>
            <a:r>
              <a:rPr lang="ru-RU" sz="3400" dirty="0" smtClean="0"/>
              <a:t>следствия</a:t>
            </a:r>
            <a:endParaRPr lang="ru-RU" sz="3400" dirty="0" smtClean="0"/>
          </a:p>
          <a:p>
            <a:r>
              <a:rPr lang="ru-RU" sz="3400" dirty="0" smtClean="0"/>
              <a:t>с санкции прокурора или его заместителя – специальным подразделениям по борьбе с коррупцией и организованной преступностью, подразделениям по борьбе с экономическими преступлениями органов внутренних дел</a:t>
            </a:r>
            <a:r>
              <a:rPr lang="ru-RU" sz="3400" dirty="0" smtClean="0"/>
              <a:t>;</a:t>
            </a:r>
            <a:endParaRPr lang="ru-RU" sz="3400" dirty="0" smtClean="0"/>
          </a:p>
          <a:p>
            <a:r>
              <a:rPr lang="ru-RU" sz="3400" dirty="0" smtClean="0"/>
              <a:t>органам </a:t>
            </a:r>
            <a:r>
              <a:rPr lang="ru-RU" sz="3400" dirty="0" smtClean="0"/>
              <a:t>КГК Республики </a:t>
            </a:r>
            <a:r>
              <a:rPr lang="ru-RU" sz="3400" dirty="0" smtClean="0"/>
              <a:t>Беларусь</a:t>
            </a:r>
            <a:r>
              <a:rPr lang="ru-RU" sz="3400" dirty="0" smtClean="0"/>
              <a:t>;</a:t>
            </a:r>
            <a:endParaRPr lang="ru-RU" sz="3400" dirty="0" smtClean="0"/>
          </a:p>
          <a:p>
            <a:r>
              <a:rPr lang="ru-RU" sz="3400" dirty="0" smtClean="0"/>
              <a:t>органам государственной безопасности Республики Беларусь</a:t>
            </a:r>
            <a:r>
              <a:rPr lang="ru-RU" sz="3400" dirty="0" smtClean="0"/>
              <a:t>;</a:t>
            </a:r>
            <a:endParaRPr lang="ru-RU" sz="3400" dirty="0" smtClean="0"/>
          </a:p>
          <a:p>
            <a:r>
              <a:rPr lang="ru-RU" sz="3400" dirty="0" smtClean="0"/>
              <a:t>налоговым и таможенным органам</a:t>
            </a:r>
            <a:r>
              <a:rPr lang="ru-RU" sz="3400" dirty="0" smtClean="0"/>
              <a:t>;</a:t>
            </a:r>
            <a:endParaRPr lang="ru-RU" sz="3400" dirty="0" smtClean="0"/>
          </a:p>
          <a:p>
            <a:r>
              <a:rPr lang="ru-RU" sz="3400" dirty="0" smtClean="0"/>
              <a:t>нотариусам для совершения нотариальных действий</a:t>
            </a:r>
            <a:r>
              <a:rPr lang="ru-RU" sz="3400" dirty="0" smtClean="0"/>
              <a:t>;</a:t>
            </a:r>
            <a:endParaRPr lang="ru-RU" sz="3400" dirty="0" smtClean="0"/>
          </a:p>
          <a:p>
            <a:r>
              <a:rPr lang="ru-RU" sz="3400" dirty="0" smtClean="0"/>
              <a:t>Национальному банку.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200" b="1" dirty="0" smtClean="0"/>
              <a:t>Сведения, составляющие банковскую тайну физических лиц, за исключением индивидуальных предпринимателей, представляются банком им самим и их уполномоченным представителям, на основании письменного согласия таких лиц, лично представленного банку, – любому третьему лицу. В случаях, предусмотренных законодательными актами Республики Беларусь представляются банком: </a:t>
            </a:r>
            <a:br>
              <a:rPr lang="ru-RU" sz="2200" b="1" dirty="0" smtClean="0"/>
            </a:br>
            <a:r>
              <a:rPr lang="ru-RU" sz="2200" b="1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судам;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прокурору или его заместителю, а также с санкции прокурора или его заместителя органам дознания и предварительного </a:t>
            </a:r>
            <a:r>
              <a:rPr lang="ru-RU" dirty="0" smtClean="0"/>
              <a:t>следствия;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Департаменту финансового мониторинга Комитета государственного контроля Республики Беларусь;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нотариусам для совершения нотариальных действий;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Национальному банку;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организации, осуществляющей гарантированное возмещение банковских вкладов (депозитов) физических лиц.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669360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/>
              <a:t>Однако следует учитывать, что содержащийся в БК Республики Беларусь перечень субъектов, которым может предоставляться информация, составляющая банковскую тайну, </a:t>
            </a:r>
            <a:r>
              <a:rPr lang="ru-RU" sz="3600" b="1" i="1" dirty="0" smtClean="0">
                <a:solidFill>
                  <a:srgbClr val="FF0000"/>
                </a:solidFill>
              </a:rPr>
              <a:t>является открытым</a:t>
            </a:r>
            <a:r>
              <a:rPr lang="ru-RU" sz="3600" dirty="0" smtClean="0"/>
              <a:t>, поскольку согласно ст. 121 БК Республики Беларусь сведения, составляющие банковскую тайну физических или юридических лиц, представляются банком в иных случаях лицам, не указанным в данной статье, если это предусмотрено законодательными актами </a:t>
            </a:r>
            <a:r>
              <a:rPr lang="ru-RU" sz="3600" dirty="0" smtClean="0"/>
              <a:t>РБ.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>Порядок предоставления информации, составляющей банковскую тайну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на </a:t>
            </a:r>
            <a:r>
              <a:rPr lang="ru-RU" dirty="0" smtClean="0"/>
              <a:t>основании письменного запроса, подписанного руководителем государственного органа либо уполномоченным должностным лицом, скрепленного гербовой печатью и содержащего ссылки на нормы законодательных актов Республики Беларусь, предоставляющих государственному органу право на получение такой информации.</a:t>
            </a: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067944" y="1052736"/>
            <a:ext cx="86409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200" dirty="0" smtClean="0"/>
              <a:t>Лица, получившие в соответствии с настоящей статьей сведения, составляющие банковскую тайну, не вправе разглашать эти сведения без согласия владельца счета и (или) вклада (депозита), за исключением случаев, предусмотренных законодательными актами Республики Беларусь, и несут в соответствии с законодательством Республики Беларусь ответственность за разглашение этих сведений.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17232"/>
            <a:ext cx="9144000" cy="134076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Спасибо за внимание!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1840B9-1B02-45F6-B9DB-835E3AAE0D04}"/>
</file>

<file path=customXml/itemProps2.xml><?xml version="1.0" encoding="utf-8"?>
<ds:datastoreItem xmlns:ds="http://schemas.openxmlformats.org/officeDocument/2006/customXml" ds:itemID="{2B4C332A-A153-44D9-8752-78663F9C2F52}"/>
</file>

<file path=customXml/itemProps3.xml><?xml version="1.0" encoding="utf-8"?>
<ds:datastoreItem xmlns:ds="http://schemas.openxmlformats.org/officeDocument/2006/customXml" ds:itemID="{DB6738EF-4385-4FB6-B5D8-9B04823FD216}"/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364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Банковская тайна в Республике Беларусь</vt:lpstr>
      <vt:lpstr>Банковская тайна ( ст.121 БК РБ)</vt:lpstr>
      <vt:lpstr>Сведения, составляющие банковскую тайну юридических лиц и индивидуальных предпринимателей, представляются банком им самим и их уполномоченным представителям, на основании письменного согласия таких лиц, лично представленного банку, – любому третьему лицу, в объеме, необходимом для проведения аудита, – аудиторским организациям (аудиторам – индивидуальным предпринимателям), проводящим аудит у юридического лица или индивидуального предпринимателя. </vt:lpstr>
      <vt:lpstr>В случаях, предусмотренных законодательными актами Республики Беларусь, сведения, составляющие банковскую тайну юридических лиц и индивидуальных предпринимателей, представляются банком: </vt:lpstr>
      <vt:lpstr>    Сведения, составляющие банковскую тайну физических лиц, за исключением индивидуальных предпринимателей, представляются банком им самим и их уполномоченным представителям, на основании письменного согласия таких лиц, лично представленного банку, – любому третьему лицу. В случаях, предусмотренных законодательными актами Республики Беларусь представляются банком:    </vt:lpstr>
      <vt:lpstr>Однако следует учитывать, что содержащийся в БК Республики Беларусь перечень субъектов, которым может предоставляться информация, составляющая банковскую тайну, является открытым, поскольку согласно ст. 121 БК Республики Беларусь сведения, составляющие банковскую тайну физических или юридических лиц, представляются банком в иных случаях лицам, не указанным в данной статье, если это предусмотрено законодательными актами РБ. </vt:lpstr>
      <vt:lpstr>Порядок предоставления информации, составляющей банковскую тайну </vt:lpstr>
      <vt:lpstr>Лица, получившие в соответствии с настоящей статьей сведения, составляющие банковскую тайну, не вправе разглашать эти сведения без согласия владельца счета и (или) вклада (депозита), за исключением случаев, предусмотренных законодательными актами Республики Беларусь, и несут в соответствии с законодательством Республики Беларусь ответственность за разглашение этих сведений.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Банковская тайна в Республике Беларусь</dc:title>
  <dc:creator>User</dc:creator>
  <cp:lastModifiedBy>User</cp:lastModifiedBy>
  <cp:revision>4</cp:revision>
  <dcterms:created xsi:type="dcterms:W3CDTF">2016-03-13T13:53:27Z</dcterms:created>
  <dcterms:modified xsi:type="dcterms:W3CDTF">2016-03-13T14:55:08Z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