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24BB1-EA03-43E8-B61F-3AA0895E959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C83D919-46EA-46B6-B153-863FB602977E}">
      <dgm:prSet phldrT="[Текст]"/>
      <dgm:spPr/>
      <dgm:t>
        <a:bodyPr/>
        <a:lstStyle/>
        <a:p>
          <a:r>
            <a:rPr lang="ru-RU" dirty="0" smtClean="0"/>
            <a:t>обязательства</a:t>
          </a:r>
          <a:endParaRPr lang="ru-RU" dirty="0"/>
        </a:p>
      </dgm:t>
    </dgm:pt>
    <dgm:pt modelId="{C32363F1-82E6-4771-BD77-F27FBAA1CD8D}" type="parTrans" cxnId="{4D887592-3454-4B71-B029-DDBC4ED6F3D7}">
      <dgm:prSet/>
      <dgm:spPr/>
      <dgm:t>
        <a:bodyPr/>
        <a:lstStyle/>
        <a:p>
          <a:endParaRPr lang="ru-RU"/>
        </a:p>
      </dgm:t>
    </dgm:pt>
    <dgm:pt modelId="{735E4162-50CD-42FE-B3B0-3AA69C7245C8}" type="sibTrans" cxnId="{4D887592-3454-4B71-B029-DDBC4ED6F3D7}">
      <dgm:prSet/>
      <dgm:spPr/>
      <dgm:t>
        <a:bodyPr/>
        <a:lstStyle/>
        <a:p>
          <a:endParaRPr lang="ru-RU"/>
        </a:p>
      </dgm:t>
    </dgm:pt>
    <dgm:pt modelId="{BBA2FEFE-3995-4E2A-BC88-75B459CDF75E}">
      <dgm:prSet phldrT="[Текст]"/>
      <dgm:spPr/>
      <dgm:t>
        <a:bodyPr/>
        <a:lstStyle/>
        <a:p>
          <a:r>
            <a:rPr lang="ru-RU" dirty="0" smtClean="0"/>
            <a:t>Натуральные</a:t>
          </a:r>
          <a:endParaRPr lang="ru-RU" dirty="0"/>
        </a:p>
      </dgm:t>
    </dgm:pt>
    <dgm:pt modelId="{D535A9FE-BF19-42C0-94F0-7B277D25976D}" type="parTrans" cxnId="{11D0E8EB-8B66-496C-A317-8F278B12E9A7}">
      <dgm:prSet/>
      <dgm:spPr/>
      <dgm:t>
        <a:bodyPr/>
        <a:lstStyle/>
        <a:p>
          <a:endParaRPr lang="ru-RU"/>
        </a:p>
      </dgm:t>
    </dgm:pt>
    <dgm:pt modelId="{805A52FC-1490-4EEC-851D-3938A2CA2B68}" type="sibTrans" cxnId="{11D0E8EB-8B66-496C-A317-8F278B12E9A7}">
      <dgm:prSet/>
      <dgm:spPr/>
      <dgm:t>
        <a:bodyPr/>
        <a:lstStyle/>
        <a:p>
          <a:endParaRPr lang="ru-RU"/>
        </a:p>
      </dgm:t>
    </dgm:pt>
    <dgm:pt modelId="{A365165E-5FB0-4406-9795-E65823539556}">
      <dgm:prSet phldrT="[Текст]"/>
      <dgm:spPr/>
      <dgm:t>
        <a:bodyPr/>
        <a:lstStyle/>
        <a:p>
          <a:r>
            <a:rPr lang="ru-RU" dirty="0" smtClean="0"/>
            <a:t>цивильные</a:t>
          </a:r>
          <a:endParaRPr lang="ru-RU" dirty="0"/>
        </a:p>
      </dgm:t>
    </dgm:pt>
    <dgm:pt modelId="{25A959E8-46B9-476F-8E69-B83FD6457C3B}" type="parTrans" cxnId="{DC72FF0C-8A41-4254-A754-3404BD700823}">
      <dgm:prSet/>
      <dgm:spPr/>
      <dgm:t>
        <a:bodyPr/>
        <a:lstStyle/>
        <a:p>
          <a:endParaRPr lang="ru-RU"/>
        </a:p>
      </dgm:t>
    </dgm:pt>
    <dgm:pt modelId="{6B0EF012-AEEB-4360-8183-EB6E942AAB9A}" type="sibTrans" cxnId="{DC72FF0C-8A41-4254-A754-3404BD700823}">
      <dgm:prSet/>
      <dgm:spPr/>
      <dgm:t>
        <a:bodyPr/>
        <a:lstStyle/>
        <a:p>
          <a:endParaRPr lang="ru-RU"/>
        </a:p>
      </dgm:t>
    </dgm:pt>
    <dgm:pt modelId="{EFB68EF9-7BC7-4F55-8DA3-087D5C96834A}">
      <dgm:prSet phldrT="[Текст]"/>
      <dgm:spPr/>
      <dgm:t>
        <a:bodyPr/>
        <a:lstStyle/>
        <a:p>
          <a:r>
            <a:rPr lang="ru-RU" dirty="0" err="1" smtClean="0"/>
            <a:t>преторские</a:t>
          </a:r>
          <a:endParaRPr lang="ru-RU" dirty="0"/>
        </a:p>
      </dgm:t>
    </dgm:pt>
    <dgm:pt modelId="{85209131-4353-4BD7-8387-254F0B05CC21}" type="parTrans" cxnId="{D5BA34FE-7F67-476C-87A7-81ED426DA232}">
      <dgm:prSet/>
      <dgm:spPr/>
      <dgm:t>
        <a:bodyPr/>
        <a:lstStyle/>
        <a:p>
          <a:endParaRPr lang="ru-RU"/>
        </a:p>
      </dgm:t>
    </dgm:pt>
    <dgm:pt modelId="{2B1A1FE5-F00C-4F44-AAE5-AB36093CAF7D}" type="sibTrans" cxnId="{D5BA34FE-7F67-476C-87A7-81ED426DA232}">
      <dgm:prSet/>
      <dgm:spPr/>
      <dgm:t>
        <a:bodyPr/>
        <a:lstStyle/>
        <a:p>
          <a:endParaRPr lang="ru-RU"/>
        </a:p>
      </dgm:t>
    </dgm:pt>
    <dgm:pt modelId="{FD51908B-591D-4935-9E33-F3EA512D6F18}">
      <dgm:prSet/>
      <dgm:spPr/>
      <dgm:t>
        <a:bodyPr/>
        <a:lstStyle/>
        <a:p>
          <a:endParaRPr lang="ru-RU"/>
        </a:p>
      </dgm:t>
    </dgm:pt>
    <dgm:pt modelId="{1CF0BA7E-7992-4FD0-8E22-B761D2DFE882}" type="parTrans" cxnId="{5327EFCF-4584-4E99-B9F3-AAC7FFDF1105}">
      <dgm:prSet/>
      <dgm:spPr/>
      <dgm:t>
        <a:bodyPr/>
        <a:lstStyle/>
        <a:p>
          <a:endParaRPr lang="ru-RU"/>
        </a:p>
      </dgm:t>
    </dgm:pt>
    <dgm:pt modelId="{0168CDC4-F8A8-4D1B-AA52-9986399D1FCC}" type="sibTrans" cxnId="{5327EFCF-4584-4E99-B9F3-AAC7FFDF1105}">
      <dgm:prSet/>
      <dgm:spPr/>
      <dgm:t>
        <a:bodyPr/>
        <a:lstStyle/>
        <a:p>
          <a:endParaRPr lang="ru-RU"/>
        </a:p>
      </dgm:t>
    </dgm:pt>
    <dgm:pt modelId="{4151ED1A-9C44-4766-87E9-CF7A857F41C4}">
      <dgm:prSet/>
      <dgm:spPr/>
      <dgm:t>
        <a:bodyPr/>
        <a:lstStyle/>
        <a:p>
          <a:endParaRPr lang="ru-RU"/>
        </a:p>
      </dgm:t>
    </dgm:pt>
    <dgm:pt modelId="{D10377E5-90AC-4FB6-AC73-A941F55F76E2}" type="parTrans" cxnId="{D68756E7-E916-4A7B-A07A-06258D382835}">
      <dgm:prSet/>
      <dgm:spPr/>
      <dgm:t>
        <a:bodyPr/>
        <a:lstStyle/>
        <a:p>
          <a:endParaRPr lang="ru-RU"/>
        </a:p>
      </dgm:t>
    </dgm:pt>
    <dgm:pt modelId="{29F8D944-596A-44FA-98F3-7732614157D0}" type="sibTrans" cxnId="{D68756E7-E916-4A7B-A07A-06258D382835}">
      <dgm:prSet/>
      <dgm:spPr/>
      <dgm:t>
        <a:bodyPr/>
        <a:lstStyle/>
        <a:p>
          <a:endParaRPr lang="ru-RU"/>
        </a:p>
      </dgm:t>
    </dgm:pt>
    <dgm:pt modelId="{7904DF12-C5A8-4AEC-AA01-F2191C339BA7}" type="pres">
      <dgm:prSet presAssocID="{41824BB1-EA03-43E8-B61F-3AA0895E95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164EC5-EC85-45C3-A7EE-88F3E3F87DBE}" type="pres">
      <dgm:prSet presAssocID="{5C83D919-46EA-46B6-B153-863FB602977E}" presName="centerShape" presStyleLbl="node0" presStyleIdx="0" presStyleCnt="1" custLinFactNeighborX="1002" custLinFactNeighborY="-340"/>
      <dgm:spPr/>
      <dgm:t>
        <a:bodyPr/>
        <a:lstStyle/>
        <a:p>
          <a:endParaRPr lang="ru-RU"/>
        </a:p>
      </dgm:t>
    </dgm:pt>
    <dgm:pt modelId="{145C2AD0-6353-4076-9BB4-B3324C95E2F0}" type="pres">
      <dgm:prSet presAssocID="{D535A9FE-BF19-42C0-94F0-7B277D25976D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E2B5185-8DB5-452D-A58F-3B6110384241}" type="pres">
      <dgm:prSet presAssocID="{BBA2FEFE-3995-4E2A-BC88-75B459CDF7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010E1-EDAB-47FC-A68B-FC2756E2DBD7}" type="pres">
      <dgm:prSet presAssocID="{25A959E8-46B9-476F-8E69-B83FD6457C3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86502F9-86BD-4657-BCA7-76D15C4C6196}" type="pres">
      <dgm:prSet presAssocID="{A365165E-5FB0-4406-9795-E658235395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5A657-F2BC-45BC-A391-F59B6805D43B}" type="pres">
      <dgm:prSet presAssocID="{85209131-4353-4BD7-8387-254F0B05CC2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5FF404C-02E8-4FF5-86EA-27E4D5B240C9}" type="pres">
      <dgm:prSet presAssocID="{EFB68EF9-7BC7-4F55-8DA3-087D5C9683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01628D-F301-4E04-8E36-83822785231B}" type="presOf" srcId="{41824BB1-EA03-43E8-B61F-3AA0895E9597}" destId="{7904DF12-C5A8-4AEC-AA01-F2191C339BA7}" srcOrd="0" destOrd="0" presId="urn:microsoft.com/office/officeart/2005/8/layout/radial4"/>
    <dgm:cxn modelId="{4D887592-3454-4B71-B029-DDBC4ED6F3D7}" srcId="{41824BB1-EA03-43E8-B61F-3AA0895E9597}" destId="{5C83D919-46EA-46B6-B153-863FB602977E}" srcOrd="0" destOrd="0" parTransId="{C32363F1-82E6-4771-BD77-F27FBAA1CD8D}" sibTransId="{735E4162-50CD-42FE-B3B0-3AA69C7245C8}"/>
    <dgm:cxn modelId="{F35F56F3-3514-4447-8615-7F68F4DC397D}" type="presOf" srcId="{EFB68EF9-7BC7-4F55-8DA3-087D5C96834A}" destId="{D5FF404C-02E8-4FF5-86EA-27E4D5B240C9}" srcOrd="0" destOrd="0" presId="urn:microsoft.com/office/officeart/2005/8/layout/radial4"/>
    <dgm:cxn modelId="{B073785C-715B-4764-85FA-BDFF0EACB6FD}" type="presOf" srcId="{5C83D919-46EA-46B6-B153-863FB602977E}" destId="{1A164EC5-EC85-45C3-A7EE-88F3E3F87DBE}" srcOrd="0" destOrd="0" presId="urn:microsoft.com/office/officeart/2005/8/layout/radial4"/>
    <dgm:cxn modelId="{D68756E7-E916-4A7B-A07A-06258D382835}" srcId="{41824BB1-EA03-43E8-B61F-3AA0895E9597}" destId="{4151ED1A-9C44-4766-87E9-CF7A857F41C4}" srcOrd="1" destOrd="0" parTransId="{D10377E5-90AC-4FB6-AC73-A941F55F76E2}" sibTransId="{29F8D944-596A-44FA-98F3-7732614157D0}"/>
    <dgm:cxn modelId="{A6FBDC53-6139-4315-AD09-DED5DAC3E3F0}" type="presOf" srcId="{25A959E8-46B9-476F-8E69-B83FD6457C3B}" destId="{3B1010E1-EDAB-47FC-A68B-FC2756E2DBD7}" srcOrd="0" destOrd="0" presId="urn:microsoft.com/office/officeart/2005/8/layout/radial4"/>
    <dgm:cxn modelId="{024B84F4-6292-4D1F-979C-6AF12529CFEF}" type="presOf" srcId="{BBA2FEFE-3995-4E2A-BC88-75B459CDF75E}" destId="{DE2B5185-8DB5-452D-A58F-3B6110384241}" srcOrd="0" destOrd="0" presId="urn:microsoft.com/office/officeart/2005/8/layout/radial4"/>
    <dgm:cxn modelId="{DC72FF0C-8A41-4254-A754-3404BD700823}" srcId="{5C83D919-46EA-46B6-B153-863FB602977E}" destId="{A365165E-5FB0-4406-9795-E65823539556}" srcOrd="1" destOrd="0" parTransId="{25A959E8-46B9-476F-8E69-B83FD6457C3B}" sibTransId="{6B0EF012-AEEB-4360-8183-EB6E942AAB9A}"/>
    <dgm:cxn modelId="{D5BA34FE-7F67-476C-87A7-81ED426DA232}" srcId="{5C83D919-46EA-46B6-B153-863FB602977E}" destId="{EFB68EF9-7BC7-4F55-8DA3-087D5C96834A}" srcOrd="2" destOrd="0" parTransId="{85209131-4353-4BD7-8387-254F0B05CC21}" sibTransId="{2B1A1FE5-F00C-4F44-AAE5-AB36093CAF7D}"/>
    <dgm:cxn modelId="{4BC2F94C-122C-4459-87BD-5ECB32DA671C}" type="presOf" srcId="{D535A9FE-BF19-42C0-94F0-7B277D25976D}" destId="{145C2AD0-6353-4076-9BB4-B3324C95E2F0}" srcOrd="0" destOrd="0" presId="urn:microsoft.com/office/officeart/2005/8/layout/radial4"/>
    <dgm:cxn modelId="{11D0E8EB-8B66-496C-A317-8F278B12E9A7}" srcId="{5C83D919-46EA-46B6-B153-863FB602977E}" destId="{BBA2FEFE-3995-4E2A-BC88-75B459CDF75E}" srcOrd="0" destOrd="0" parTransId="{D535A9FE-BF19-42C0-94F0-7B277D25976D}" sibTransId="{805A52FC-1490-4EEC-851D-3938A2CA2B68}"/>
    <dgm:cxn modelId="{8EDA120B-12BF-49A4-B37F-37BAE6685E58}" type="presOf" srcId="{A365165E-5FB0-4406-9795-E65823539556}" destId="{886502F9-86BD-4657-BCA7-76D15C4C6196}" srcOrd="0" destOrd="0" presId="urn:microsoft.com/office/officeart/2005/8/layout/radial4"/>
    <dgm:cxn modelId="{5327EFCF-4584-4E99-B9F3-AAC7FFDF1105}" srcId="{41824BB1-EA03-43E8-B61F-3AA0895E9597}" destId="{FD51908B-591D-4935-9E33-F3EA512D6F18}" srcOrd="2" destOrd="0" parTransId="{1CF0BA7E-7992-4FD0-8E22-B761D2DFE882}" sibTransId="{0168CDC4-F8A8-4D1B-AA52-9986399D1FCC}"/>
    <dgm:cxn modelId="{18901721-7FF7-4C05-98E5-86E435AA9FD1}" type="presOf" srcId="{85209131-4353-4BD7-8387-254F0B05CC21}" destId="{67D5A657-F2BC-45BC-A391-F59B6805D43B}" srcOrd="0" destOrd="0" presId="urn:microsoft.com/office/officeart/2005/8/layout/radial4"/>
    <dgm:cxn modelId="{87C84743-C4AC-4396-82A5-40362200D196}" type="presParOf" srcId="{7904DF12-C5A8-4AEC-AA01-F2191C339BA7}" destId="{1A164EC5-EC85-45C3-A7EE-88F3E3F87DBE}" srcOrd="0" destOrd="0" presId="urn:microsoft.com/office/officeart/2005/8/layout/radial4"/>
    <dgm:cxn modelId="{2121B13F-E35C-4906-9427-2033D0B2039A}" type="presParOf" srcId="{7904DF12-C5A8-4AEC-AA01-F2191C339BA7}" destId="{145C2AD0-6353-4076-9BB4-B3324C95E2F0}" srcOrd="1" destOrd="0" presId="urn:microsoft.com/office/officeart/2005/8/layout/radial4"/>
    <dgm:cxn modelId="{55A3E396-FCCB-496C-9BA5-9E7B11A9DFD6}" type="presParOf" srcId="{7904DF12-C5A8-4AEC-AA01-F2191C339BA7}" destId="{DE2B5185-8DB5-452D-A58F-3B6110384241}" srcOrd="2" destOrd="0" presId="urn:microsoft.com/office/officeart/2005/8/layout/radial4"/>
    <dgm:cxn modelId="{BF97339F-00B9-4E28-83EA-8A5918B480E7}" type="presParOf" srcId="{7904DF12-C5A8-4AEC-AA01-F2191C339BA7}" destId="{3B1010E1-EDAB-47FC-A68B-FC2756E2DBD7}" srcOrd="3" destOrd="0" presId="urn:microsoft.com/office/officeart/2005/8/layout/radial4"/>
    <dgm:cxn modelId="{6E706BDF-1727-4896-ADB2-AFEA8052C132}" type="presParOf" srcId="{7904DF12-C5A8-4AEC-AA01-F2191C339BA7}" destId="{886502F9-86BD-4657-BCA7-76D15C4C6196}" srcOrd="4" destOrd="0" presId="urn:microsoft.com/office/officeart/2005/8/layout/radial4"/>
    <dgm:cxn modelId="{1CC917CE-7F22-43A5-BF5D-802FBA281EF8}" type="presParOf" srcId="{7904DF12-C5A8-4AEC-AA01-F2191C339BA7}" destId="{67D5A657-F2BC-45BC-A391-F59B6805D43B}" srcOrd="5" destOrd="0" presId="urn:microsoft.com/office/officeart/2005/8/layout/radial4"/>
    <dgm:cxn modelId="{1B5AE74C-BEFB-4DB8-877D-C42192312602}" type="presParOf" srcId="{7904DF12-C5A8-4AEC-AA01-F2191C339BA7}" destId="{D5FF404C-02E8-4FF5-86EA-27E4D5B240C9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56AE7-69F6-481C-907E-CBCC0CF2043D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D7FBA56D-F313-4B83-8BF2-260088F9610F}">
      <dgm:prSet/>
      <dgm:spPr/>
      <dgm:t>
        <a:bodyPr/>
        <a:lstStyle/>
        <a:p>
          <a:pPr rtl="0"/>
          <a:r>
            <a:rPr lang="ru-RU" dirty="0" smtClean="0"/>
            <a:t>ИСПОЛНЕНИЕ</a:t>
          </a:r>
          <a:endParaRPr lang="ru-RU" dirty="0"/>
        </a:p>
      </dgm:t>
    </dgm:pt>
    <dgm:pt modelId="{60D7F8FE-019A-40A5-A0DE-633B55ACCEA7}" type="parTrans" cxnId="{535C4775-5953-40DE-9CE4-CFE61AD071F2}">
      <dgm:prSet/>
      <dgm:spPr/>
      <dgm:t>
        <a:bodyPr/>
        <a:lstStyle/>
        <a:p>
          <a:endParaRPr lang="ru-RU"/>
        </a:p>
      </dgm:t>
    </dgm:pt>
    <dgm:pt modelId="{9740C5C6-FAED-4F6B-B4CB-ED8A2253633C}" type="sibTrans" cxnId="{535C4775-5953-40DE-9CE4-CFE61AD071F2}">
      <dgm:prSet/>
      <dgm:spPr/>
      <dgm:t>
        <a:bodyPr/>
        <a:lstStyle/>
        <a:p>
          <a:endParaRPr lang="ru-RU"/>
        </a:p>
      </dgm:t>
    </dgm:pt>
    <dgm:pt modelId="{D288A19B-361C-48DA-B24D-B7531B9F9F23}">
      <dgm:prSet/>
      <dgm:spPr/>
      <dgm:t>
        <a:bodyPr/>
        <a:lstStyle/>
        <a:p>
          <a:pPr rtl="0"/>
          <a:r>
            <a:rPr lang="ru-RU" dirty="0" smtClean="0"/>
            <a:t>ЗАМЕНА ИСПОЛНЕНИЯ</a:t>
          </a:r>
          <a:endParaRPr lang="ru-RU" dirty="0"/>
        </a:p>
      </dgm:t>
    </dgm:pt>
    <dgm:pt modelId="{D0B7F06F-D337-4D8C-B05A-93BCFB5A21EC}" type="parTrans" cxnId="{DF791FF9-5659-459A-8C78-096C361C20A1}">
      <dgm:prSet/>
      <dgm:spPr/>
      <dgm:t>
        <a:bodyPr/>
        <a:lstStyle/>
        <a:p>
          <a:endParaRPr lang="ru-RU"/>
        </a:p>
      </dgm:t>
    </dgm:pt>
    <dgm:pt modelId="{88274BA5-8C6C-4402-9EF5-7BF5C193E2F7}" type="sibTrans" cxnId="{DF791FF9-5659-459A-8C78-096C361C20A1}">
      <dgm:prSet/>
      <dgm:spPr/>
      <dgm:t>
        <a:bodyPr/>
        <a:lstStyle/>
        <a:p>
          <a:endParaRPr lang="ru-RU"/>
        </a:p>
      </dgm:t>
    </dgm:pt>
    <dgm:pt modelId="{359D7F34-7251-414F-AAB7-50FCCE79D190}">
      <dgm:prSet/>
      <dgm:spPr/>
      <dgm:t>
        <a:bodyPr/>
        <a:lstStyle/>
        <a:p>
          <a:pPr rtl="0"/>
          <a:r>
            <a:rPr lang="ru-RU" dirty="0" smtClean="0"/>
            <a:t>ЗАЧЕТ</a:t>
          </a:r>
          <a:endParaRPr lang="ru-RU" dirty="0"/>
        </a:p>
      </dgm:t>
    </dgm:pt>
    <dgm:pt modelId="{CFFA37A4-50C1-4C2F-9B08-3FE8DD31436C}" type="parTrans" cxnId="{514336D2-1825-4AC4-9240-5CB7D9968106}">
      <dgm:prSet/>
      <dgm:spPr/>
      <dgm:t>
        <a:bodyPr/>
        <a:lstStyle/>
        <a:p>
          <a:endParaRPr lang="ru-RU"/>
        </a:p>
      </dgm:t>
    </dgm:pt>
    <dgm:pt modelId="{2CEA9A7A-3FBA-450B-B5ED-E7A086FF681C}" type="sibTrans" cxnId="{514336D2-1825-4AC4-9240-5CB7D9968106}">
      <dgm:prSet/>
      <dgm:spPr/>
      <dgm:t>
        <a:bodyPr/>
        <a:lstStyle/>
        <a:p>
          <a:endParaRPr lang="ru-RU"/>
        </a:p>
      </dgm:t>
    </dgm:pt>
    <dgm:pt modelId="{89F96182-A072-4709-A30A-1E98615A3CBB}">
      <dgm:prSet/>
      <dgm:spPr/>
      <dgm:t>
        <a:bodyPr/>
        <a:lstStyle/>
        <a:p>
          <a:pPr rtl="0"/>
          <a:r>
            <a:rPr lang="ru-RU" dirty="0" smtClean="0"/>
            <a:t>НОВАЦИЯ</a:t>
          </a:r>
          <a:endParaRPr lang="ru-RU" dirty="0"/>
        </a:p>
      </dgm:t>
    </dgm:pt>
    <dgm:pt modelId="{E4D5EFA0-3BDB-4C0F-ACBA-7447A934B7F5}" type="parTrans" cxnId="{F0EF5959-C8AF-445D-8AD6-2042BA644DA3}">
      <dgm:prSet/>
      <dgm:spPr/>
      <dgm:t>
        <a:bodyPr/>
        <a:lstStyle/>
        <a:p>
          <a:endParaRPr lang="ru-RU"/>
        </a:p>
      </dgm:t>
    </dgm:pt>
    <dgm:pt modelId="{6D286A25-93A9-476D-A3C4-0A4D931F1EBA}" type="sibTrans" cxnId="{F0EF5959-C8AF-445D-8AD6-2042BA644DA3}">
      <dgm:prSet/>
      <dgm:spPr/>
      <dgm:t>
        <a:bodyPr/>
        <a:lstStyle/>
        <a:p>
          <a:endParaRPr lang="ru-RU"/>
        </a:p>
      </dgm:t>
    </dgm:pt>
    <dgm:pt modelId="{7A377962-6E6D-483B-B5D3-5B6E1361A013}" type="pres">
      <dgm:prSet presAssocID="{14456AE7-69F6-481C-907E-CBCC0CF2043D}" presName="linear" presStyleCnt="0">
        <dgm:presLayoutVars>
          <dgm:animLvl val="lvl"/>
          <dgm:resizeHandles val="exact"/>
        </dgm:presLayoutVars>
      </dgm:prSet>
      <dgm:spPr/>
    </dgm:pt>
    <dgm:pt modelId="{42DA1E06-FD41-4EE8-B2E7-2EF8E751379C}" type="pres">
      <dgm:prSet presAssocID="{D7FBA56D-F313-4B83-8BF2-260088F961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BA54F9-8B97-4139-A739-1D90E1B23B32}" type="pres">
      <dgm:prSet presAssocID="{9740C5C6-FAED-4F6B-B4CB-ED8A2253633C}" presName="spacer" presStyleCnt="0"/>
      <dgm:spPr/>
    </dgm:pt>
    <dgm:pt modelId="{39A30C9A-6D17-4D2D-81B1-ADC0F535ABD5}" type="pres">
      <dgm:prSet presAssocID="{D288A19B-361C-48DA-B24D-B7531B9F9F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9C23F83-6A21-44DC-96D7-D1FE5ADBAE19}" type="pres">
      <dgm:prSet presAssocID="{88274BA5-8C6C-4402-9EF5-7BF5C193E2F7}" presName="spacer" presStyleCnt="0"/>
      <dgm:spPr/>
    </dgm:pt>
    <dgm:pt modelId="{3F86F947-BC8E-4A8D-8ED3-266951F598DF}" type="pres">
      <dgm:prSet presAssocID="{359D7F34-7251-414F-AAB7-50FCCE79D19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91CE67-EA90-4F13-8166-7048AA513DC6}" type="pres">
      <dgm:prSet presAssocID="{2CEA9A7A-3FBA-450B-B5ED-E7A086FF681C}" presName="spacer" presStyleCnt="0"/>
      <dgm:spPr/>
    </dgm:pt>
    <dgm:pt modelId="{7C3E9DA6-B27B-41FF-B987-2730249DBE57}" type="pres">
      <dgm:prSet presAssocID="{89F96182-A072-4709-A30A-1E98615A3CB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791FF9-5659-459A-8C78-096C361C20A1}" srcId="{14456AE7-69F6-481C-907E-CBCC0CF2043D}" destId="{D288A19B-361C-48DA-B24D-B7531B9F9F23}" srcOrd="1" destOrd="0" parTransId="{D0B7F06F-D337-4D8C-B05A-93BCFB5A21EC}" sibTransId="{88274BA5-8C6C-4402-9EF5-7BF5C193E2F7}"/>
    <dgm:cxn modelId="{AB788B1E-47EA-4859-AF5C-25310E78F20E}" type="presOf" srcId="{359D7F34-7251-414F-AAB7-50FCCE79D190}" destId="{3F86F947-BC8E-4A8D-8ED3-266951F598DF}" srcOrd="0" destOrd="0" presId="urn:microsoft.com/office/officeart/2005/8/layout/vList2"/>
    <dgm:cxn modelId="{514336D2-1825-4AC4-9240-5CB7D9968106}" srcId="{14456AE7-69F6-481C-907E-CBCC0CF2043D}" destId="{359D7F34-7251-414F-AAB7-50FCCE79D190}" srcOrd="2" destOrd="0" parTransId="{CFFA37A4-50C1-4C2F-9B08-3FE8DD31436C}" sibTransId="{2CEA9A7A-3FBA-450B-B5ED-E7A086FF681C}"/>
    <dgm:cxn modelId="{D47BD657-2213-4AF6-92A9-A8020B527EE1}" type="presOf" srcId="{D7FBA56D-F313-4B83-8BF2-260088F9610F}" destId="{42DA1E06-FD41-4EE8-B2E7-2EF8E751379C}" srcOrd="0" destOrd="0" presId="urn:microsoft.com/office/officeart/2005/8/layout/vList2"/>
    <dgm:cxn modelId="{7F531EEB-4782-4EDB-AC88-1E357C39613B}" type="presOf" srcId="{89F96182-A072-4709-A30A-1E98615A3CBB}" destId="{7C3E9DA6-B27B-41FF-B987-2730249DBE57}" srcOrd="0" destOrd="0" presId="urn:microsoft.com/office/officeart/2005/8/layout/vList2"/>
    <dgm:cxn modelId="{F0EF5959-C8AF-445D-8AD6-2042BA644DA3}" srcId="{14456AE7-69F6-481C-907E-CBCC0CF2043D}" destId="{89F96182-A072-4709-A30A-1E98615A3CBB}" srcOrd="3" destOrd="0" parTransId="{E4D5EFA0-3BDB-4C0F-ACBA-7447A934B7F5}" sibTransId="{6D286A25-93A9-476D-A3C4-0A4D931F1EBA}"/>
    <dgm:cxn modelId="{73B67D61-CDAC-4151-A7BC-785FC891DA82}" type="presOf" srcId="{D288A19B-361C-48DA-B24D-B7531B9F9F23}" destId="{39A30C9A-6D17-4D2D-81B1-ADC0F535ABD5}" srcOrd="0" destOrd="0" presId="urn:microsoft.com/office/officeart/2005/8/layout/vList2"/>
    <dgm:cxn modelId="{535C4775-5953-40DE-9CE4-CFE61AD071F2}" srcId="{14456AE7-69F6-481C-907E-CBCC0CF2043D}" destId="{D7FBA56D-F313-4B83-8BF2-260088F9610F}" srcOrd="0" destOrd="0" parTransId="{60D7F8FE-019A-40A5-A0DE-633B55ACCEA7}" sibTransId="{9740C5C6-FAED-4F6B-B4CB-ED8A2253633C}"/>
    <dgm:cxn modelId="{04011938-5715-4A7E-A35F-2B3795EF345C}" type="presOf" srcId="{14456AE7-69F6-481C-907E-CBCC0CF2043D}" destId="{7A377962-6E6D-483B-B5D3-5B6E1361A013}" srcOrd="0" destOrd="0" presId="urn:microsoft.com/office/officeart/2005/8/layout/vList2"/>
    <dgm:cxn modelId="{6BB15D5B-9644-48E8-A1F0-E9FFBF6A04F8}" type="presParOf" srcId="{7A377962-6E6D-483B-B5D3-5B6E1361A013}" destId="{42DA1E06-FD41-4EE8-B2E7-2EF8E751379C}" srcOrd="0" destOrd="0" presId="urn:microsoft.com/office/officeart/2005/8/layout/vList2"/>
    <dgm:cxn modelId="{8F0F4E68-035A-4EE4-9E87-0694372A2BE2}" type="presParOf" srcId="{7A377962-6E6D-483B-B5D3-5B6E1361A013}" destId="{3CBA54F9-8B97-4139-A739-1D90E1B23B32}" srcOrd="1" destOrd="0" presId="urn:microsoft.com/office/officeart/2005/8/layout/vList2"/>
    <dgm:cxn modelId="{4063A2B2-101E-44F9-AC35-ACC871B9491D}" type="presParOf" srcId="{7A377962-6E6D-483B-B5D3-5B6E1361A013}" destId="{39A30C9A-6D17-4D2D-81B1-ADC0F535ABD5}" srcOrd="2" destOrd="0" presId="urn:microsoft.com/office/officeart/2005/8/layout/vList2"/>
    <dgm:cxn modelId="{7932786A-C9F0-4CD4-8F6A-DD91A02720BE}" type="presParOf" srcId="{7A377962-6E6D-483B-B5D3-5B6E1361A013}" destId="{39C23F83-6A21-44DC-96D7-D1FE5ADBAE19}" srcOrd="3" destOrd="0" presId="urn:microsoft.com/office/officeart/2005/8/layout/vList2"/>
    <dgm:cxn modelId="{B2D842A2-FC6B-4DC1-96F4-7F03094690E6}" type="presParOf" srcId="{7A377962-6E6D-483B-B5D3-5B6E1361A013}" destId="{3F86F947-BC8E-4A8D-8ED3-266951F598DF}" srcOrd="4" destOrd="0" presId="urn:microsoft.com/office/officeart/2005/8/layout/vList2"/>
    <dgm:cxn modelId="{8FE3BE78-2B99-42D4-A3E0-4E57FDFA4D41}" type="presParOf" srcId="{7A377962-6E6D-483B-B5D3-5B6E1361A013}" destId="{7091CE67-EA90-4F13-8166-7048AA513DC6}" srcOrd="5" destOrd="0" presId="urn:microsoft.com/office/officeart/2005/8/layout/vList2"/>
    <dgm:cxn modelId="{8A61040F-7093-4777-A1A8-4130B5FFC468}" type="presParOf" srcId="{7A377962-6E6D-483B-B5D3-5B6E1361A013}" destId="{7C3E9DA6-B27B-41FF-B987-2730249DBE57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63FDE-87A8-49E2-927B-69699AB3CFF0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AF84F9CF-6899-4264-B147-4F729CA6636C}">
      <dgm:prSet/>
      <dgm:spPr/>
      <dgm:t>
        <a:bodyPr/>
        <a:lstStyle/>
        <a:p>
          <a:pPr rtl="0"/>
          <a:r>
            <a:rPr lang="ru-RU" dirty="0" smtClean="0"/>
            <a:t>Кредитор</a:t>
          </a:r>
          <a:endParaRPr lang="ru-RU" dirty="0"/>
        </a:p>
      </dgm:t>
    </dgm:pt>
    <dgm:pt modelId="{739C97B4-80CB-4C9C-8FCC-B276F87DB257}" type="parTrans" cxnId="{FE972584-48C8-4897-A55B-33B5550FE720}">
      <dgm:prSet/>
      <dgm:spPr/>
      <dgm:t>
        <a:bodyPr/>
        <a:lstStyle/>
        <a:p>
          <a:endParaRPr lang="ru-RU"/>
        </a:p>
      </dgm:t>
    </dgm:pt>
    <dgm:pt modelId="{3FB16C14-525D-4679-8194-18905B008EA2}" type="sibTrans" cxnId="{FE972584-48C8-4897-A55B-33B5550FE720}">
      <dgm:prSet/>
      <dgm:spPr/>
      <dgm:t>
        <a:bodyPr/>
        <a:lstStyle/>
        <a:p>
          <a:endParaRPr lang="ru-RU"/>
        </a:p>
      </dgm:t>
    </dgm:pt>
    <dgm:pt modelId="{350FF0B2-EA03-4CF9-A629-694D35E2D302}">
      <dgm:prSet/>
      <dgm:spPr/>
      <dgm:t>
        <a:bodyPr/>
        <a:lstStyle/>
        <a:p>
          <a:pPr rtl="0"/>
          <a:r>
            <a:rPr lang="ru-RU" dirty="0" smtClean="0"/>
            <a:t>Должник</a:t>
          </a:r>
          <a:endParaRPr lang="ru-RU" dirty="0"/>
        </a:p>
      </dgm:t>
    </dgm:pt>
    <dgm:pt modelId="{052E3F08-0676-46B2-8A09-D73E0DA1BDF9}" type="parTrans" cxnId="{00F26A4B-89D8-433F-8F30-D44B0A3295C5}">
      <dgm:prSet/>
      <dgm:spPr/>
      <dgm:t>
        <a:bodyPr/>
        <a:lstStyle/>
        <a:p>
          <a:endParaRPr lang="ru-RU"/>
        </a:p>
      </dgm:t>
    </dgm:pt>
    <dgm:pt modelId="{897D3738-1188-4482-883A-928BFDB65521}" type="sibTrans" cxnId="{00F26A4B-89D8-433F-8F30-D44B0A3295C5}">
      <dgm:prSet/>
      <dgm:spPr/>
      <dgm:t>
        <a:bodyPr/>
        <a:lstStyle/>
        <a:p>
          <a:endParaRPr lang="ru-RU"/>
        </a:p>
      </dgm:t>
    </dgm:pt>
    <dgm:pt modelId="{3A2E8D24-8438-42FA-AF44-1FF7537187EA}" type="pres">
      <dgm:prSet presAssocID="{CB063FDE-87A8-49E2-927B-69699AB3CFF0}" presName="linear" presStyleCnt="0">
        <dgm:presLayoutVars>
          <dgm:dir/>
          <dgm:animLvl val="lvl"/>
          <dgm:resizeHandles val="exact"/>
        </dgm:presLayoutVars>
      </dgm:prSet>
      <dgm:spPr/>
    </dgm:pt>
    <dgm:pt modelId="{2A78C1D4-5241-400F-80C6-93F1BD9EBF48}" type="pres">
      <dgm:prSet presAssocID="{AF84F9CF-6899-4264-B147-4F729CA6636C}" presName="parentLin" presStyleCnt="0"/>
      <dgm:spPr/>
    </dgm:pt>
    <dgm:pt modelId="{534DD81A-3086-47AB-84C3-AFAC83A888DA}" type="pres">
      <dgm:prSet presAssocID="{AF84F9CF-6899-4264-B147-4F729CA6636C}" presName="parentLeftMargin" presStyleLbl="node1" presStyleIdx="0" presStyleCnt="2"/>
      <dgm:spPr/>
    </dgm:pt>
    <dgm:pt modelId="{B97864E5-697F-407F-9410-9B60B79EE8A0}" type="pres">
      <dgm:prSet presAssocID="{AF84F9CF-6899-4264-B147-4F729CA663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BF8EED7-11EA-45B8-9CAB-FF258366C1C0}" type="pres">
      <dgm:prSet presAssocID="{AF84F9CF-6899-4264-B147-4F729CA6636C}" presName="negativeSpace" presStyleCnt="0"/>
      <dgm:spPr/>
    </dgm:pt>
    <dgm:pt modelId="{1415B786-3F08-487D-A479-D2C6B80699B2}" type="pres">
      <dgm:prSet presAssocID="{AF84F9CF-6899-4264-B147-4F729CA6636C}" presName="childText" presStyleLbl="conFgAcc1" presStyleIdx="0" presStyleCnt="2">
        <dgm:presLayoutVars>
          <dgm:bulletEnabled val="1"/>
        </dgm:presLayoutVars>
      </dgm:prSet>
      <dgm:spPr/>
    </dgm:pt>
    <dgm:pt modelId="{D393DF98-1977-41EC-80A4-2136C66A20E1}" type="pres">
      <dgm:prSet presAssocID="{3FB16C14-525D-4679-8194-18905B008EA2}" presName="spaceBetweenRectangles" presStyleCnt="0"/>
      <dgm:spPr/>
    </dgm:pt>
    <dgm:pt modelId="{B43C56E9-2DEC-405A-BAA7-73AF5AF1F5B8}" type="pres">
      <dgm:prSet presAssocID="{350FF0B2-EA03-4CF9-A629-694D35E2D302}" presName="parentLin" presStyleCnt="0"/>
      <dgm:spPr/>
    </dgm:pt>
    <dgm:pt modelId="{EFFC8F58-053E-4E3A-B42B-55486834F96E}" type="pres">
      <dgm:prSet presAssocID="{350FF0B2-EA03-4CF9-A629-694D35E2D302}" presName="parentLeftMargin" presStyleLbl="node1" presStyleIdx="0" presStyleCnt="2"/>
      <dgm:spPr/>
    </dgm:pt>
    <dgm:pt modelId="{2CF4EA4A-D10A-4303-AC3F-FE08B6C4F784}" type="pres">
      <dgm:prSet presAssocID="{350FF0B2-EA03-4CF9-A629-694D35E2D30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9C74317-3BAB-4D5B-BAA0-4CB56DACBC6E}" type="pres">
      <dgm:prSet presAssocID="{350FF0B2-EA03-4CF9-A629-694D35E2D302}" presName="negativeSpace" presStyleCnt="0"/>
      <dgm:spPr/>
    </dgm:pt>
    <dgm:pt modelId="{FF1B1BBA-F51B-4200-B4AD-2B9849873444}" type="pres">
      <dgm:prSet presAssocID="{350FF0B2-EA03-4CF9-A629-694D35E2D30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23C9750-1A7D-458F-B366-3FF8943789B1}" type="presOf" srcId="{CB063FDE-87A8-49E2-927B-69699AB3CFF0}" destId="{3A2E8D24-8438-42FA-AF44-1FF7537187EA}" srcOrd="0" destOrd="0" presId="urn:microsoft.com/office/officeart/2005/8/layout/list1"/>
    <dgm:cxn modelId="{9FDD674E-E6A0-4C59-8296-609DA2637386}" type="presOf" srcId="{350FF0B2-EA03-4CF9-A629-694D35E2D302}" destId="{2CF4EA4A-D10A-4303-AC3F-FE08B6C4F784}" srcOrd="1" destOrd="0" presId="urn:microsoft.com/office/officeart/2005/8/layout/list1"/>
    <dgm:cxn modelId="{41CFDC02-838E-44DF-8D5F-81D6858A86A2}" type="presOf" srcId="{350FF0B2-EA03-4CF9-A629-694D35E2D302}" destId="{EFFC8F58-053E-4E3A-B42B-55486834F96E}" srcOrd="0" destOrd="0" presId="urn:microsoft.com/office/officeart/2005/8/layout/list1"/>
    <dgm:cxn modelId="{252A95BB-57D6-4EAF-8253-9DFDF92C1098}" type="presOf" srcId="{AF84F9CF-6899-4264-B147-4F729CA6636C}" destId="{B97864E5-697F-407F-9410-9B60B79EE8A0}" srcOrd="1" destOrd="0" presId="urn:microsoft.com/office/officeart/2005/8/layout/list1"/>
    <dgm:cxn modelId="{8DE85D7D-8CFD-4A35-8A72-6C91E8978322}" type="presOf" srcId="{AF84F9CF-6899-4264-B147-4F729CA6636C}" destId="{534DD81A-3086-47AB-84C3-AFAC83A888DA}" srcOrd="0" destOrd="0" presId="urn:microsoft.com/office/officeart/2005/8/layout/list1"/>
    <dgm:cxn modelId="{FE972584-48C8-4897-A55B-33B5550FE720}" srcId="{CB063FDE-87A8-49E2-927B-69699AB3CFF0}" destId="{AF84F9CF-6899-4264-B147-4F729CA6636C}" srcOrd="0" destOrd="0" parTransId="{739C97B4-80CB-4C9C-8FCC-B276F87DB257}" sibTransId="{3FB16C14-525D-4679-8194-18905B008EA2}"/>
    <dgm:cxn modelId="{00F26A4B-89D8-433F-8F30-D44B0A3295C5}" srcId="{CB063FDE-87A8-49E2-927B-69699AB3CFF0}" destId="{350FF0B2-EA03-4CF9-A629-694D35E2D302}" srcOrd="1" destOrd="0" parTransId="{052E3F08-0676-46B2-8A09-D73E0DA1BDF9}" sibTransId="{897D3738-1188-4482-883A-928BFDB65521}"/>
    <dgm:cxn modelId="{9FB5E8A5-CB31-46AA-A8B6-830931B94560}" type="presParOf" srcId="{3A2E8D24-8438-42FA-AF44-1FF7537187EA}" destId="{2A78C1D4-5241-400F-80C6-93F1BD9EBF48}" srcOrd="0" destOrd="0" presId="urn:microsoft.com/office/officeart/2005/8/layout/list1"/>
    <dgm:cxn modelId="{0896E056-DC8C-4589-B78A-4CF7F4CCC8E5}" type="presParOf" srcId="{2A78C1D4-5241-400F-80C6-93F1BD9EBF48}" destId="{534DD81A-3086-47AB-84C3-AFAC83A888DA}" srcOrd="0" destOrd="0" presId="urn:microsoft.com/office/officeart/2005/8/layout/list1"/>
    <dgm:cxn modelId="{B8D646E3-D359-47D7-8E73-76FA008933F3}" type="presParOf" srcId="{2A78C1D4-5241-400F-80C6-93F1BD9EBF48}" destId="{B97864E5-697F-407F-9410-9B60B79EE8A0}" srcOrd="1" destOrd="0" presId="urn:microsoft.com/office/officeart/2005/8/layout/list1"/>
    <dgm:cxn modelId="{FEF23D2D-D578-4D39-B15A-24C13E08D1A2}" type="presParOf" srcId="{3A2E8D24-8438-42FA-AF44-1FF7537187EA}" destId="{6BF8EED7-11EA-45B8-9CAB-FF258366C1C0}" srcOrd="1" destOrd="0" presId="urn:microsoft.com/office/officeart/2005/8/layout/list1"/>
    <dgm:cxn modelId="{93167D3C-8A04-4681-AB84-64E405F2612D}" type="presParOf" srcId="{3A2E8D24-8438-42FA-AF44-1FF7537187EA}" destId="{1415B786-3F08-487D-A479-D2C6B80699B2}" srcOrd="2" destOrd="0" presId="urn:microsoft.com/office/officeart/2005/8/layout/list1"/>
    <dgm:cxn modelId="{D89D53DC-729E-4D48-8113-E1044FAF949B}" type="presParOf" srcId="{3A2E8D24-8438-42FA-AF44-1FF7537187EA}" destId="{D393DF98-1977-41EC-80A4-2136C66A20E1}" srcOrd="3" destOrd="0" presId="urn:microsoft.com/office/officeart/2005/8/layout/list1"/>
    <dgm:cxn modelId="{01D97ADE-7CE1-4280-8C40-1E3817432368}" type="presParOf" srcId="{3A2E8D24-8438-42FA-AF44-1FF7537187EA}" destId="{B43C56E9-2DEC-405A-BAA7-73AF5AF1F5B8}" srcOrd="4" destOrd="0" presId="urn:microsoft.com/office/officeart/2005/8/layout/list1"/>
    <dgm:cxn modelId="{02DF27E6-69A8-43F4-B52D-F9971F95929D}" type="presParOf" srcId="{B43C56E9-2DEC-405A-BAA7-73AF5AF1F5B8}" destId="{EFFC8F58-053E-4E3A-B42B-55486834F96E}" srcOrd="0" destOrd="0" presId="urn:microsoft.com/office/officeart/2005/8/layout/list1"/>
    <dgm:cxn modelId="{6C9455BC-1552-4AAE-93F9-2AE6C3261AC8}" type="presParOf" srcId="{B43C56E9-2DEC-405A-BAA7-73AF5AF1F5B8}" destId="{2CF4EA4A-D10A-4303-AC3F-FE08B6C4F784}" srcOrd="1" destOrd="0" presId="urn:microsoft.com/office/officeart/2005/8/layout/list1"/>
    <dgm:cxn modelId="{2EB3883B-76EC-4A00-94E3-9B7FA7E554FC}" type="presParOf" srcId="{3A2E8D24-8438-42FA-AF44-1FF7537187EA}" destId="{29C74317-3BAB-4D5B-BAA0-4CB56DACBC6E}" srcOrd="5" destOrd="0" presId="urn:microsoft.com/office/officeart/2005/8/layout/list1"/>
    <dgm:cxn modelId="{8D5D2960-380C-4B60-8439-5E6985F088D0}" type="presParOf" srcId="{3A2E8D24-8438-42FA-AF44-1FF7537187EA}" destId="{FF1B1BBA-F51B-4200-B4AD-2B9849873444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43F0-3BD0-40F0-AC41-3BDA3705FC69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2AA2-1EEF-42CF-8998-A91649882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AA2-1EEF-42CF-8998-A91649882F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141DED-1BEF-4839-AFB7-73348D22AAD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54138A-C2D9-4643-91CA-147877563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287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Обязательство и его виды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501122" cy="4214818"/>
          </a:xfrm>
        </p:spPr>
        <p:txBody>
          <a:bodyPr>
            <a:normAutofit fontScale="32500" lnSpcReduction="20000"/>
          </a:bodyPr>
          <a:lstStyle/>
          <a:p>
            <a:endParaRPr lang="ru-RU" sz="3000" dirty="0" smtClean="0"/>
          </a:p>
          <a:p>
            <a:r>
              <a:rPr lang="ru-RU" sz="6000" dirty="0" smtClean="0"/>
              <a:t>“</a:t>
            </a:r>
            <a:r>
              <a:rPr lang="ru-RU" sz="6000" dirty="0"/>
              <a:t>Обязательство представляет собой правовые оковы, в силу которых мы принуждаемся что-нибудь исполнить согласно законам нашего государства. </a:t>
            </a:r>
            <a:r>
              <a:rPr lang="ru-RU" sz="6000" dirty="0" smtClean="0"/>
              <a:t>...</a:t>
            </a:r>
            <a:endParaRPr lang="ru-RU" sz="6000" dirty="0" smtClean="0"/>
          </a:p>
          <a:p>
            <a:endParaRPr lang="ru-RU" sz="6000" dirty="0" smtClean="0"/>
          </a:p>
          <a:p>
            <a:r>
              <a:rPr lang="ru-RU" sz="6000" dirty="0" smtClean="0"/>
              <a:t>«</a:t>
            </a:r>
            <a:r>
              <a:rPr lang="ru-RU" sz="6000" dirty="0"/>
              <a:t>Сущность обязательства не в том состоит,  чтобы  сделать</a:t>
            </a:r>
          </a:p>
          <a:p>
            <a:r>
              <a:rPr lang="ru-RU" sz="6000" dirty="0"/>
              <a:t>какой-нибудь предмет  нашим,  или  какой-нибудь  сервитут  нашим,  но  чтобы</a:t>
            </a:r>
          </a:p>
          <a:p>
            <a:r>
              <a:rPr lang="ru-RU" sz="6000" dirty="0"/>
              <a:t>связать  другого  перед  нами,  дабы  он  дал  что-нибудь  или  сделал   или</a:t>
            </a:r>
          </a:p>
          <a:p>
            <a:r>
              <a:rPr lang="ru-RU" sz="6000" dirty="0"/>
              <a:t>предоставил».</a:t>
            </a:r>
          </a:p>
          <a:p>
            <a:r>
              <a:rPr lang="ru-RU" sz="6000" dirty="0"/>
              <a:t> </a:t>
            </a:r>
          </a:p>
          <a:p>
            <a:r>
              <a:rPr lang="ru-RU" sz="6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200026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Способы прекращения обязательств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928934"/>
            <a:ext cx="7429552" cy="214314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-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приводит к удовлетворению кредитора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II -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оставляет интерес кредитора неудовлетворенным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498080" cy="11430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Способы приводящие к удовлетворению кредитора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38" y="2714620"/>
          <a:ext cx="749808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498080" cy="18684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оставляющие интерес кредитора неудовлетворенным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857496"/>
            <a:ext cx="7498080" cy="23383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прощение долга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приводящие невозможность исполнения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способ, при котором требование кредитора удовлетворяется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Надлежащее исполнение означает: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обязательства самим лицом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кредитору или указанному им лицу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соответствует содержанию обязательства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Место исполнения соответствует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произведено в срок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Виды исполнения, соответствующих типу самого обязательства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dando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совершается акт переноса собственности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faciendo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должник выполняет некоторые действия, которые в результате приводят к удовлетворению требований кредитора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non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faciendo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должник НЕ выполняет некоторые действия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напротяжение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указанного периода времени, что соответствует данному обязательству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Замена исполнения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428868"/>
            <a:ext cx="7498080" cy="24812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300" dirty="0" smtClean="0">
                <a:solidFill>
                  <a:schemeClr val="accent2">
                    <a:lumMod val="50000"/>
                  </a:schemeClr>
                </a:solidFill>
              </a:rPr>
              <a:t>Замена исполнения одного обязательства на исполнение другого была (не особенно распространена в Риме)</a:t>
            </a:r>
          </a:p>
          <a:p>
            <a:pPr>
              <a:buNone/>
            </a:pPr>
            <a:endParaRPr lang="ru-RU" sz="33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Прощение долга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Одностороннее действие кредитора, которым он объявлял об освобождении должника от долга 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Мировая сделка </a:t>
            </a:r>
            <a:r>
              <a:rPr lang="ru-RU" dirty="0" smtClean="0"/>
              <a:t>-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соглашение о взаимных уступках, к которому прибегали в случае, когда стороны испытывали трудности в доказывании своих требований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Зачет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Погашение встречных однородных требований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Необходимые для него условия:</a:t>
            </a:r>
          </a:p>
          <a:p>
            <a:pPr marL="596646" indent="-514350">
              <a:buAutoNum type="arabicParenR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Требования должны быть встречными</a:t>
            </a:r>
          </a:p>
          <a:p>
            <a:pPr marL="596646" indent="-514350">
              <a:buAutoNum type="arabicParenR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Требования должны быть однородными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Конкуренция оснований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Этот способ имеет место, если кредитор должен был получить вещь от должника, но получает ее от третьего лица по другому основанию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Если вещь была получена кредитором от третьего лица </a:t>
            </a:r>
            <a:r>
              <a:rPr lang="ru-RU" sz="2800" dirty="0" err="1" smtClean="0"/>
              <a:t>небезвозмездно</a:t>
            </a:r>
            <a:r>
              <a:rPr lang="ru-RU" sz="2800" dirty="0" smtClean="0"/>
              <a:t>, то кредитор оставался вправе потребовать с должника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Слияние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571744"/>
            <a:ext cx="7498080" cy="32670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Обязательство прекращается при совпадении кредитора и должника в одном лице (например, в результате наследования)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ru-RU" sz="6000" b="1" dirty="0" smtClean="0"/>
              <a:t>Классификация </a:t>
            </a:r>
            <a:r>
              <a:rPr lang="ru-RU" sz="6000" b="1" dirty="0" smtClean="0"/>
              <a:t>и виды обязательств</a:t>
            </a:r>
            <a:r>
              <a:rPr lang="ru-RU" sz="6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dirty="0" smtClean="0"/>
              <a:t>классификация обязательств Гая:</a:t>
            </a:r>
          </a:p>
          <a:p>
            <a:pPr lvl="0"/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договора</a:t>
            </a:r>
            <a:r>
              <a:rPr lang="en-US" dirty="0" smtClean="0"/>
              <a:t> (ex </a:t>
            </a:r>
            <a:r>
              <a:rPr lang="en-US" dirty="0" err="1" smtClean="0"/>
              <a:t>contractu</a:t>
            </a:r>
            <a:r>
              <a:rPr lang="en-US" dirty="0" smtClean="0"/>
              <a:t>);</a:t>
            </a:r>
            <a:endParaRPr lang="ru-RU" dirty="0" smtClean="0"/>
          </a:p>
          <a:p>
            <a:pPr lvl="0"/>
            <a:r>
              <a:rPr lang="ru-RU" dirty="0" smtClean="0"/>
              <a:t>как бы из договора (</a:t>
            </a:r>
            <a:r>
              <a:rPr lang="en-US" dirty="0" smtClean="0"/>
              <a:t>quasi ex </a:t>
            </a:r>
            <a:r>
              <a:rPr lang="en-US" dirty="0" err="1" smtClean="0"/>
              <a:t>contractu</a:t>
            </a:r>
            <a:r>
              <a:rPr lang="ru-RU" dirty="0" smtClean="0"/>
              <a:t>);</a:t>
            </a:r>
          </a:p>
          <a:p>
            <a:pPr lvl="0"/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деликта</a:t>
            </a:r>
            <a:r>
              <a:rPr lang="en-US" dirty="0" smtClean="0"/>
              <a:t> (ex </a:t>
            </a:r>
            <a:r>
              <a:rPr lang="en-US" dirty="0" err="1" smtClean="0"/>
              <a:t>delictu</a:t>
            </a:r>
            <a:r>
              <a:rPr lang="en-US" dirty="0" smtClean="0"/>
              <a:t>);</a:t>
            </a:r>
            <a:endParaRPr lang="ru-RU" dirty="0" smtClean="0"/>
          </a:p>
          <a:p>
            <a:pPr lvl="0"/>
            <a:r>
              <a:rPr lang="ru-RU" dirty="0" smtClean="0"/>
              <a:t>как бы из деликта (</a:t>
            </a:r>
            <a:r>
              <a:rPr lang="en-US" dirty="0" smtClean="0"/>
              <a:t>quasi ex </a:t>
            </a:r>
            <a:r>
              <a:rPr lang="en-US" dirty="0" err="1" smtClean="0"/>
              <a:t>delictu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способ прекращения обязательства, при котором старое обязательство заменяется новым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вид новации является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делегация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delegatio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)-замену старого обязательства новым, сопровождающуюся сменой субъектов обязательства. 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736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Стороны обязательства</a:t>
            </a:r>
            <a:endParaRPr lang="ru-RU" sz="4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2928934"/>
          <a:ext cx="7498080" cy="219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Замена лица в обязательстве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Ее основания</a:t>
            </a:r>
            <a:endParaRPr lang="ru-RU" sz="11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1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96646" indent="-514350">
              <a:buAutoNum type="arabicParenR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Переход по наследству</a:t>
            </a:r>
          </a:p>
          <a:p>
            <a:pPr marL="596646" indent="-514350">
              <a:buAutoNum type="arabicParenR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Новация</a:t>
            </a:r>
          </a:p>
          <a:p>
            <a:pPr marL="596646" indent="-514350">
              <a:buAutoNum type="arabicParenR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Цессия</a:t>
            </a:r>
          </a:p>
          <a:p>
            <a:pPr marL="596646" indent="-514350">
              <a:buAutoNum type="arabicParenR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Перевод долга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7498080" cy="11430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Новация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928934"/>
            <a:ext cx="7498080" cy="28575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прекращении обязательства путем замены его новым обязательством.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обязательно согласие должника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   Цессия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428868"/>
            <a:ext cx="7498080" cy="321471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Уступка кредитором своего права требования другому лицу, то есть замена кредитора в обязательстве</a:t>
            </a:r>
            <a:r>
              <a:rPr lang="ru-RU" sz="3600" dirty="0" smtClean="0"/>
              <a:t>.</a:t>
            </a:r>
          </a:p>
          <a:p>
            <a:pPr lvl="1">
              <a:buNone/>
            </a:pPr>
            <a:r>
              <a:rPr lang="ru-RU" sz="3600" dirty="0" smtClean="0"/>
              <a:t>-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согласие должника не обязательно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Перевод  долга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Это замена одного должника в обязательстве другим, то есть принятие лицом на себя чужого долга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-обязательно согласие кредитора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-перевод оформлялся в виде новации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Классификация и виды обязательств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Обязательства 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229600" cy="352330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Натуральные обязательства, не пользовавшиеся исковой защитой (в отношениях с подвластными членами семьи). Уплаченное по такому обязательству не могло быть истребовано обратно как недолжно уплаченное.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142984"/>
            <a:ext cx="749808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Обязательства 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14488"/>
            <a:ext cx="7498080" cy="3071834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Цивильные обязательства, узаконенные древним цивильным правом.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749808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Обязательства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Преторские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обязательства, снабженные </a:t>
            </a: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</a:rPr>
              <a:t>преторской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защитой по </a:t>
            </a: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</a:rPr>
              <a:t>преторскому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праву.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исполнения обязательства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Место исполнения обязательства приобретает актуальное значение с пространственным расширением торговых операций, так как цены на товары и процентные ставки на кредиты в различных общинах и областях были разными. Нередкими становятся договоры, заключенные в одном месте, но подлежащие исполнению в другом.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Время исполнения обязательства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Срок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– заранее установленный момент времени, с наступлением которого договор вступает в силу или прекращает свое действие. Первый случай называется начальным, последний – конечным.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Вопрос о времени исполнения решался прежде всего в зависимости от договора сторон: обязательство должно быть исполнено в срок, предусмотренный в договоре сторонами , во всех обязательствах, в которых срок не предусмотрен, долг возникает немедленно. Если договор заключен без срока и условия, то момент возникновения обязательства и срок исполнения совпадают.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749808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Просрочка (</a:t>
            </a:r>
            <a:r>
              <a:rPr lang="en-US" sz="6600" b="1" dirty="0" err="1" smtClean="0">
                <a:solidFill>
                  <a:schemeClr val="accent3">
                    <a:lumMod val="50000"/>
                  </a:schemeClr>
                </a:solidFill>
              </a:rPr>
              <a:t>mora</a:t>
            </a: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Если предоставление, остававшееся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вожможным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, не последовало по вине должника, наступала просрочка исполнения.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A38773-C2E6-4B3E-B9B9-7F7C01730631}"/>
</file>

<file path=customXml/itemProps2.xml><?xml version="1.0" encoding="utf-8"?>
<ds:datastoreItem xmlns:ds="http://schemas.openxmlformats.org/officeDocument/2006/customXml" ds:itemID="{ADA3DE3A-6E8E-4B0C-A665-10FE9998CA5A}"/>
</file>

<file path=customXml/itemProps3.xml><?xml version="1.0" encoding="utf-8"?>
<ds:datastoreItem xmlns:ds="http://schemas.openxmlformats.org/officeDocument/2006/customXml" ds:itemID="{C5FF97A1-1C07-4B82-8591-54802B74ADC8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667</Words>
  <Application>Microsoft Office PowerPoint</Application>
  <PresentationFormat>Экран (4:3)</PresentationFormat>
  <Paragraphs>110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Обязательство и его виды</vt:lpstr>
      <vt:lpstr>  Классификация и виды обязательств.   </vt:lpstr>
      <vt:lpstr>Классификация и виды обязательств.</vt:lpstr>
      <vt:lpstr>Обязательства </vt:lpstr>
      <vt:lpstr>Обязательства </vt:lpstr>
      <vt:lpstr>Обязательства </vt:lpstr>
      <vt:lpstr>Место исполнения обязательства</vt:lpstr>
      <vt:lpstr>Время исполнения обязательства </vt:lpstr>
      <vt:lpstr>Просрочка (mora)</vt:lpstr>
      <vt:lpstr>Способы прекращения обязательств</vt:lpstr>
      <vt:lpstr>Способы приводящие к удовлетворению кредитора</vt:lpstr>
      <vt:lpstr>Способы оставляющие интерес кредитора неудовлетворенным</vt:lpstr>
      <vt:lpstr>Исполнение</vt:lpstr>
      <vt:lpstr>Виды исполнения, соответствующих типу самого обязательства:</vt:lpstr>
      <vt:lpstr>Замена исполнения</vt:lpstr>
      <vt:lpstr>Прощение долга</vt:lpstr>
      <vt:lpstr>Зачет</vt:lpstr>
      <vt:lpstr>Конкуренция оснований</vt:lpstr>
      <vt:lpstr>Слияние</vt:lpstr>
      <vt:lpstr>Новация</vt:lpstr>
      <vt:lpstr>Стороны обязательства</vt:lpstr>
      <vt:lpstr>Замена лица в обязательстве</vt:lpstr>
      <vt:lpstr>Новация</vt:lpstr>
      <vt:lpstr>   Цессия</vt:lpstr>
      <vt:lpstr>Перевод  долга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Обязательство и его виды</dc:title>
  <dc:creator>Grey Wolf</dc:creator>
  <cp:lastModifiedBy>Admin</cp:lastModifiedBy>
  <cp:revision>12</cp:revision>
  <dcterms:created xsi:type="dcterms:W3CDTF">2010-11-23T15:24:49Z</dcterms:created>
  <dcterms:modified xsi:type="dcterms:W3CDTF">2010-11-24T09:19:59Z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