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5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5475A-C976-4D2F-B16C-5800CF72B6DF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B4995-30BE-4344-A224-EA05BA445A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51FF19-AFF8-467B-BF46-C56EADBE8189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18A253-B647-480E-AD5F-5AFBDED054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president.a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9"/>
            <a:ext cx="8458200" cy="178595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</a:rPr>
              <a:t>Содружество Независимых государств !</a:t>
            </a:r>
            <a:endParaRPr lang="ru-RU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7" y="3571876"/>
            <a:ext cx="4071967" cy="914400"/>
          </a:xfrm>
        </p:spPr>
        <p:txBody>
          <a:bodyPr>
            <a:prstTxWarp prst="textDeflateBottom">
              <a:avLst/>
            </a:prstTxWarp>
            <a:noAutofit/>
          </a:bodyPr>
          <a:lstStyle/>
          <a:p>
            <a:pPr algn="ctr"/>
            <a:r>
              <a:rPr lang="ru-RU" sz="2800" dirty="0" smtClean="0">
                <a:latin typeface="Aksent" pitchFamily="2" charset="0"/>
              </a:rPr>
              <a:t>Членство в СНГ</a:t>
            </a:r>
            <a:endParaRPr lang="ru-RU" sz="2800" dirty="0">
              <a:latin typeface="Aksent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52"/>
            <a:ext cx="1812086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686800" cy="471490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Туркменистан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– 491, 2 тыс. кв.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км.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Столица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Туркменистана – Ашхабад.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Туркменистан – многонациональное государство. В стране проживают представители более 100 наций и народностей. Основную часть населения страны составляют туркмены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/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Самой распространенной религией на территории Туркменистана является ислам.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Национальная валюта – 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манат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Туркменистан обладает мощным и достаточно диверсифицированным производственно-экономическим потенциалом. Базовыми отраслями экономики являются топливно-энергетический, химический и нефтехимический комплекс, машиностроение и металлообработка, текстильная промышленность, сельское хозяйство и перерабатывающие отрасли АПК, строительство, транспорт и связь.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Основными статьями экспорта являются природный и сжиженный газ, нефть и нефтепродукты, минералы, химикаты и химические удобрения, электроэнергия, строительные материалы, хлопок-волокно и хлопчатобумажная  пряжа, ткани и текстильные изделия, сельскохозяйственная продукция, потребительские товары.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Туркменистан – демократическое, правовое и светское государство, в котором государственное правление осуществляется в форме президентской республики.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Высшим должностным лицом в стране, главой государства и исполнительной власти является Президент.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Меджлис (Парламент) является высшим представительным органом, осуществляющим законодательную власть, срок полномочий 5 лет.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 (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6987"/>
            <a:ext cx="4233855" cy="2820036"/>
          </a:xfrm>
          <a:prstGeom prst="rect">
            <a:avLst/>
          </a:prstGeom>
        </p:spPr>
      </p:pic>
      <p:pic>
        <p:nvPicPr>
          <p:cNvPr id="4" name="Рисунок 3" descr="2 (4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429000"/>
            <a:ext cx="4831601" cy="3623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686800" cy="311467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Республика</a:t>
            </a: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Узбекистан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Площадь 448 970 кв. км.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Население – 28 466 393 чел. (на 01.01.2011 г.).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Столица – Ташкент (2 261 545 чел.). Другие крупные города – Самарканд, Бухара, Андижан. Высшая точка –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Бабатаг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(4 688 м.).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Государственный язык – узбекский.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Основная религия – ислам.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Денежная единица –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Основные статьи экспорта – энергоносители и нефтепродукты, хлопковое волокно, продовольственные товары, услуги, черные и цветные металлы, машины и оборудование, химическая продукция и изделия из нее.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Форма правления – республика.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Глава государства – Президент, избирается на 7 лет.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Глава правительства – Премьер-министр.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Высший законодательный орган –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Мажлис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(состоит из двух палат: верхняя – Сенат, нижняя – Законодательная палата), срок полномочий 5 лет.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pic>
        <p:nvPicPr>
          <p:cNvPr id="3" name="Рисунок 2" descr="1 (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3838575"/>
            <a:ext cx="4762500" cy="3019425"/>
          </a:xfrm>
          <a:prstGeom prst="rect">
            <a:avLst/>
          </a:prstGeom>
        </p:spPr>
      </p:pic>
      <p:pic>
        <p:nvPicPr>
          <p:cNvPr id="4" name="Рисунок 3" descr="2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11" y="3159354"/>
            <a:ext cx="5572164" cy="417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28604"/>
            <a:ext cx="2071702" cy="28796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86800" cy="300039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Украина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Площадь – 603,700 кв. км.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Население – 45 962 900.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Столица – Киев (2 797 553). Другой крупный город – Харьков (1 447 070). Высшая точка – гора Говерла (2061 м).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Государственный язык – украинский.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Основная религия – христианство.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Денежная единица – гривна.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Основные статьи экспорта – металлы, продукция машиностроения, пищевые продукты, химикаты, текстиль.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 – унитарное государство.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Форма правления – республика.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Глава государства – Президент, избирается на 5 лет.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Глава правительства – Премьер-министр, назначается Президентом с согласия  более чем половины от конституционного состава Верховной Рады Украины.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Высший законодательный орган – Верховная Рада, срок полномочий </a:t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5 лет.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 (6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643314"/>
            <a:ext cx="4762500" cy="2838450"/>
          </a:xfrm>
          <a:prstGeom prst="rect">
            <a:avLst/>
          </a:prstGeom>
        </p:spPr>
      </p:pic>
      <p:pic>
        <p:nvPicPr>
          <p:cNvPr id="4" name="Рисунок 3" descr="2 (6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8660" y="3357562"/>
            <a:ext cx="5117385" cy="3838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580"/>
            <a:ext cx="5072066" cy="6429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AG_CenturyOldStyle" pitchFamily="34" charset="0"/>
              </a:rPr>
              <a:t>Республика Беларусь</a:t>
            </a:r>
            <a:br>
              <a:rPr lang="ru-RU" sz="2000" b="1" i="1" u="sng" dirty="0" smtClean="0">
                <a:solidFill>
                  <a:srgbClr val="FF0000"/>
                </a:solidFill>
                <a:latin typeface="AG_CenturyOldStyle" pitchFamily="34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AG_CenturyOldStyle" pitchFamily="34" charset="0"/>
              </a:rPr>
              <a:t/>
            </a:r>
            <a:br>
              <a:rPr lang="ru-RU" sz="2000" b="1" i="1" u="sng" dirty="0" smtClean="0">
                <a:solidFill>
                  <a:srgbClr val="FF0000"/>
                </a:solidFill>
                <a:latin typeface="AG_CenturyOldStyle" pitchFamily="34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– 207,6 тыс. кв.км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Население – 9,5 млн.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Столица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– город-герой Минск (1,9 млн. жителей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Денежная единица – белорусский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рубль.</a:t>
            </a:r>
            <a:r>
              <a:rPr lang="ru-RU" sz="1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Беларусь является многонациональным и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многоконфессиональным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государством, в котором представлено более 140 этнических групп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Основная религия – христианство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Беларусь – унитарное демократическое социальное правовое государство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Глава государства – Президент Республики Беларусь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Представительным и законодательным органом является парламент – Национальное собрание Республики Беларусь, состоящее из двух палат – Палаты представителей и Совета Республики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Исполнительная власть – Совет Министров Республики Беларусь во главе с Премьер-министром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Находясь в центре Европы, Республика Беларусь имеет важное геополитическое положение для сообщений запада и востока, севера и юга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Беларусь располагает значительным экономическим, научно-техническим, инновационным и промышленным потенциалом. Имеет развитые автомобилестроение, тракторостроение, сельскохозяйственное машиностроение, электротехническую, нефтеперерабатывающую, фармацевтическую, легкую промышленность, а также производство продовольственной продукции и минеральных удобрений.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32" y="1071546"/>
            <a:ext cx="4171968" cy="4481003"/>
          </a:xfrm>
          <a:prstGeom prst="rect">
            <a:avLst/>
          </a:prstGeom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14290"/>
            <a:ext cx="1905000" cy="1895475"/>
          </a:xfrm>
          <a:prstGeom prst="rect">
            <a:avLst/>
          </a:prstGeom>
        </p:spPr>
      </p:pic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572008"/>
            <a:ext cx="250168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4686"/>
            <a:ext cx="9144000" cy="3643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</a:rPr>
              <a:t>Российская федерация</a:t>
            </a:r>
            <a:br>
              <a:rPr lang="ru-RU" sz="2000" b="1" i="1" u="sng" dirty="0" smtClean="0">
                <a:solidFill>
                  <a:srgbClr val="002060"/>
                </a:solidFill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 – 17075,400 кв.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км.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Население – 141 914 500 человек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Столица – Москва (10 563 000 млн. человек). Другой город федерального значения – Санкт-Петербург (4 600 000 млн. человек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религии – христианство, ислам, буддизм, иудаизм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Основные статьи экспорта – продовольственные товары и сельскохозяйственное сырье, минеральные продукты, продукция химической промышленности, каучук, кожевенное сырье, пушнина, древесина и целлюлозно-бумажные изделия, текстиль, металлы, драгоценные камни и изделия из них, машины, оборудование и транспортные средства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 – федеративная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Форма правления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республиканская.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государства – Президент, избирается на 6 лет на основе всеобщего равного и прямого избирательного права при тайном голосовании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правительства – Председатель правительства, назначается Президентом  с согласия Государственной Думы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Федеральное собрание – парламент, является представительным и законодательным органом. Состоит из двух палат – Совета Федерации и Государственной Думы. В Совет входят по два представителя от каждого субъекта России – по одному от представительного и исполнительного  органов государственной власти. Дума состоит из 450 депутатов и избирается сроком на 5 лет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Россия - постоянный член Совета Безопасности ООН.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14290"/>
            <a:ext cx="5715000" cy="2924175"/>
          </a:xfrm>
          <a:prstGeom prst="rect">
            <a:avLst/>
          </a:prstGeom>
        </p:spPr>
      </p:pic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409574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2900362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rgbClr val="00B0F0"/>
                </a:solidFill>
              </a:rPr>
              <a:t>Азербайджанская республика</a:t>
            </a:r>
            <a:br>
              <a:rPr lang="ru-RU" sz="2000" b="1" i="1" u="sng" dirty="0" smtClean="0">
                <a:solidFill>
                  <a:srgbClr val="00B0F0"/>
                </a:solidFill>
              </a:rPr>
            </a:br>
            <a:r>
              <a:rPr lang="ru-RU" sz="1200" dirty="0" smtClean="0"/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Площадь – 86 600 кв. км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/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Население – 9 000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000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Столица – город Баку (население 2 545 000). Другие крупные города –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Гянджа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(население 357 000), Сумгаит (население 508 765). Высшая точка – гора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Базардюзю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(4485 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Основные религии – ислам, христианство, иудаизм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Основные статьи экспорта – химикаты, алюминий, продукты питания, продукция машиностроения, нефть, природный газ, текстиль, табак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/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 – унитарное государство.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Форма правления – республика.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Глава государства – Президент, избирается всенародно на 5 лет.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Глава правительства – Премьер-министр, назначается Президентом.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Высший законодательный орган — Национальное собрание (Милли Меджлис), срок полномочий 5 лет.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i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00438"/>
            <a:ext cx="3257550" cy="2876550"/>
          </a:xfrm>
          <a:prstGeom prst="rect">
            <a:avLst/>
          </a:prstGeom>
        </p:spPr>
      </p:pic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571876"/>
            <a:ext cx="26193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686800" cy="2786082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 smtClean="0">
                <a:solidFill>
                  <a:srgbClr val="00B050"/>
                </a:solidFill>
              </a:rPr>
              <a:t>Республика Армения</a:t>
            </a:r>
            <a:br>
              <a:rPr lang="ru-RU" sz="2000" b="1" i="1" u="sng" dirty="0" smtClean="0">
                <a:solidFill>
                  <a:srgbClr val="00B050"/>
                </a:solidFill>
              </a:rPr>
            </a:br>
            <a:r>
              <a:rPr lang="ru-RU" sz="20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 – 29 740 км.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Население – 3 238 900. Столица – Ереван (1 088 300). Другой крупный город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Гюмри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(168 918). Высшая точка – гора Арагац (4090 м)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Основная религия–христианство.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Государственный язык – армянский.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Денежная единица – драм.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Основные статьи экспорта – драгоценные камни, химикаты, продукты питания, продукция машиностроения, оборудование, медная руда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 – унитарное государство.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Форма правления – республика.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государства –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Президент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избираемый всенародно на 5 лет.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правительства – Премьер-министр, назначается президентом.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Высший законодательный орган – Национальное Собрание, срок  полномочий депутатов 5 лет.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500438"/>
            <a:ext cx="2986085" cy="3215784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643446"/>
            <a:ext cx="2143140" cy="2077197"/>
          </a:xfrm>
          <a:prstGeom prst="rect">
            <a:avLst/>
          </a:prstGeom>
        </p:spPr>
      </p:pic>
      <p:pic>
        <p:nvPicPr>
          <p:cNvPr id="5" name="Рисунок 4" descr="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3143248"/>
            <a:ext cx="4519001" cy="338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686800" cy="31146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</a:rPr>
              <a:t>Республика Казахстан</a:t>
            </a: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Площадь – 2 724,900 кв. км.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Население – 16 433 000.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Столица – Астана (697 257). Другой крупный город –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(1 434 755).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Государственный  язык – казахский.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Основная религия – ислам, христианство.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Денежная единица – тенге.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Основные статьи экспорта – нефть и нефтепродукты, металлы, руды, зерновые культуры.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 – унитарное государство.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Форма правления –  президентская.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Глава государства – Президент, избирается на 5 лет.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Глава правительства – Премьер-министр, назначается Президентом.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Высший законодательный орган – Парламент, состоящий из двух палат, Сената и Мажилиса. Срок полномочий депутатов Сената – 6 лет, депутатов Мажилиса – 5 лет.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643314"/>
            <a:ext cx="5000660" cy="2933700"/>
          </a:xfrm>
          <a:prstGeom prst="rect">
            <a:avLst/>
          </a:prstGeom>
        </p:spPr>
      </p:pic>
      <p:pic>
        <p:nvPicPr>
          <p:cNvPr id="4" name="Рисунок 3" descr="2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-142900"/>
            <a:ext cx="3630263" cy="2722697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14752"/>
            <a:ext cx="2643206" cy="269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686800" cy="3429024"/>
          </a:xfrm>
        </p:spPr>
        <p:txBody>
          <a:bodyPr>
            <a:normAutofit fontScale="90000"/>
          </a:bodyPr>
          <a:lstStyle/>
          <a:p>
            <a:r>
              <a:rPr lang="ru-RU" sz="2000" b="1" i="1" dirty="0" err="1" smtClean="0">
                <a:solidFill>
                  <a:srgbClr val="C00000"/>
                </a:solidFill>
              </a:rPr>
              <a:t>Кыргызская</a:t>
            </a:r>
            <a:r>
              <a:rPr lang="ru-RU" sz="2000" b="1" i="1" dirty="0" smtClean="0">
                <a:solidFill>
                  <a:srgbClr val="C00000"/>
                </a:solidFill>
              </a:rPr>
              <a:t> республика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dirty="0" smtClean="0"/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Площадь – 198 500 кв.км.  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Население – 5 382 000.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Столица – Бишкек (более 1 млн. чел.).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Другой крупный город – Ош (234 000). Высшая точка страны – Пик Победы (7439 м).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Основные языки –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кыргызский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(государственный), русский (официальный).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Основные религии – ислам, христианство.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Денежная единица – сом.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Основные статьи экспорта – сельхозпродукция, продукция машиностроения, промышленные товары, шерсть, химикаты, металлы.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 – унитарное государство.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Форма правления – парламентская республика.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Глава государства – Президент, избирается на  6 лет.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Глава  правительства – Премьер министр, назначается Президентом, после утверждения его кандидатуры парламентом республики.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Высший законодательный орган –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Жогорку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Кенеш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(Парламент)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Кыргызской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Республики, срок полномочий депутатов 5 лет.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29066"/>
            <a:ext cx="5162512" cy="2643206"/>
          </a:xfrm>
          <a:prstGeom prst="rect">
            <a:avLst/>
          </a:prstGeom>
        </p:spPr>
      </p:pic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29485"/>
            <a:ext cx="4304687" cy="3228515"/>
          </a:xfrm>
          <a:prstGeom prst="rect">
            <a:avLst/>
          </a:prstGeom>
        </p:spPr>
      </p:pic>
      <p:pic>
        <p:nvPicPr>
          <p:cNvPr id="5" name="Рисунок 4" descr="3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14290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4913190" cy="382905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Республика Молдова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>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Площадь – 33 700 кв. км.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Население – 3 572 000.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Столица – Кишинев (717 900). Другие крупные города: Тирасполь, Бельцы, Бендеры, Рыбница, 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Кагул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. Высшая точка – гора 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Баланешты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  (429 м).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Государственный язык – молдавский.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Основная религия – христианство.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Денежная единица – лей.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Основные статьи экспорта – химикаты, продукты питания, вино, продукция машиностроения, текстиль, табак.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 – унитарное государство.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Форма правления – республика.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Глава государства – Президент, избирается на 4 года.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Глава правительства – Премьер-министр, назначается Президентом.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Высший законодательный орган – Парламент, срок полномочий 4 года.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 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85728"/>
            <a:ext cx="2857500" cy="4152900"/>
          </a:xfrm>
          <a:prstGeom prst="rect">
            <a:avLst/>
          </a:prstGeom>
        </p:spPr>
      </p:pic>
      <p:pic>
        <p:nvPicPr>
          <p:cNvPr id="4" name="Рисунок 3" descr="2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000504"/>
            <a:ext cx="4188691" cy="3141518"/>
          </a:xfrm>
          <a:prstGeom prst="rect">
            <a:avLst/>
          </a:prstGeom>
        </p:spPr>
      </p:pic>
      <p:pic>
        <p:nvPicPr>
          <p:cNvPr id="5" name="Рисунок 4" descr="3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786322"/>
            <a:ext cx="1571636" cy="194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0"/>
            <a:ext cx="4688757" cy="3516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290036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Республика Таджикистан 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dirty="0" smtClean="0"/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Площадь –143,1 тыс. кв. км.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Население – на 01.07.2010 года 7594,5 тыс. человек.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Столица – Душанбе (708,3 тыс. человек). Другой крупный город – Худжанд (158,2 тыс. человек). Высшая точка – Пик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Исмоили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Сомони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(7495 м.).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Государственный язык – таджикский.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Основная религия – ислам.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Денежная единица –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сомони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Основные статьи экспорта – хлопок, продукты питания, металлы, текстиль, фрукты, овощи.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 – унитарное государство.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Форма правления – республика.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Глава государства – Президент, избирается на 7 лет.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Глава правительства – Президент.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Высший законодательный орган –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Маджлиси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Оли-парламент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срок полномочий 5 лет.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1 (3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786190"/>
            <a:ext cx="5743039" cy="2928950"/>
          </a:xfrm>
          <a:prstGeom prst="rect">
            <a:avLst/>
          </a:prstGeom>
        </p:spPr>
      </p:pic>
      <p:pic>
        <p:nvPicPr>
          <p:cNvPr id="4" name="Рисунок 3" descr="4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786190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8D66F42-73B6-495B-B81D-E11B9FB3D65C}"/>
</file>

<file path=customXml/itemProps2.xml><?xml version="1.0" encoding="utf-8"?>
<ds:datastoreItem xmlns:ds="http://schemas.openxmlformats.org/officeDocument/2006/customXml" ds:itemID="{40F3F956-FAAF-4793-8FAB-8D04190DDD6A}"/>
</file>

<file path=customXml/itemProps3.xml><?xml version="1.0" encoding="utf-8"?>
<ds:datastoreItem xmlns:ds="http://schemas.openxmlformats.org/officeDocument/2006/customXml" ds:itemID="{B5CCEB62-E837-46C2-BDCB-CE052622B393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27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Содружество Независимых государств !</vt:lpstr>
      <vt:lpstr>Республика Беларусь  Территория – 207,6 тыс. кв.км. Население – 9,5 млн. человек. Столица – город-герой Минск (1,9 млн. жителей). Денежная единица – белорусский рубль. Беларусь является многонациональным и многоконфессиональным государством, в котором представлено более 140 этнических групп. Основная религия – христианство. республика Беларусь – унитарное демократическое социальное правовое государство. Глава государства – Президент Республики Беларусь. Представительным и законодательным органом является парламент – Национальное собрание Республики Беларусь, состоящее из двух палат – Палаты представителей и Совета Республики. Исполнительная власть – Совет Министров Республики Беларусь во главе с Премьер-министром. Находясь в центре Европы, Республика Беларусь имеет важное геополитическое положение для сообщений запада и востока, севера и юга. Беларусь располагает значительным экономическим, научно-техническим, инновационным и промышленным потенциалом. Имеет развитые автомобилестроение, тракторостроение, сельскохозяйственное машиностроение, электротехническую, нефтеперерабатывающую, фармацевтическую, легкую промышленность, а также производство продовольственной продукции и минеральных удобрений.   </vt:lpstr>
      <vt:lpstr>Российская федерация Площадь – 17075,400 кв. км. Население – 141 914 500 человек. Столица – Москва (10 563 000 млн. человек). Другой город федерального значения – Санкт-Петербург (4 600 000 млн. человек).  Основные религии – христианство, ислам, буддизм, иудаизм. Основные статьи экспорта – продовольственные товары и сельскохозяйственное сырье, минеральные продукты, продукция химической промышленности, каучук, кожевенное сырье, пушнина, древесина и целлюлозно-бумажные изделия, текстиль, металлы, драгоценные камни и изделия из них, машины, оборудование и транспортные средства. Форма государственного устройства – федеративная. Форма правления – республиканская.  Глава государства – Президент, избирается на 6 лет на основе всеобщего равного и прямого избирательного права при тайном голосовании. Глава правительства – Председатель правительства, назначается Президентом  с согласия Государственной Думы. Федеральное собрание – парламент, является представительным и законодательным органом. Состоит из двух палат – Совета Федерации и Государственной Думы. В Совет входят по два представителя от каждого субъекта России – по одному от представительного и исполнительного  органов государственной власти. Дума состоит из 450 депутатов и избирается сроком на 5 лет. Россия - постоянный член Совета Безопасности ООН.  </vt:lpstr>
      <vt:lpstr>Азербайджанская республика  Площадь – 86 600 кв. км.  Население – 9 000 000  Столица – город Баку (население 2 545 000). Другие крупные города – Гянджа (население 357 000), Сумгаит (население 508 765). Высшая точка – гора Базардюзю (4485 м).  Основные религии – ислам, христианство, иудаизм.  Основные статьи экспорта – химикаты, алюминий, продукты питания, продукция машиностроения, нефть, природный газ, текстиль, табак.  Форма государственного устройства – унитарное государство.   Форма правления – республика.   Глава государства – Президент, избирается всенародно на 5 лет.   Глава правительства – Премьер-министр, назначается Президентом.   Высший законодательный орган — Национальное собрание (Милли Меджлис), срок полномочий 5 лет.  </vt:lpstr>
      <vt:lpstr>Республика Армения  Площадь – 29 740 км.   Население – 3 238 900. Столица – Ереван (1 088 300). Другой крупный город – Гюмри (168 918). Высшая точка – гора Арагац (4090 м) Основная религия–христианство. Государственный язык – армянский. Денежная единица – драм. Основные статьи экспорта – драгоценные камни, химикаты, продукты питания, продукция машиностроения, оборудование, медная руда.  Форма государственного устройства – унитарное государство. Форма правления – республика. Глава государства – Президент, избираемый всенародно на 5 лет. Глава правительства – Премьер-министр, назначается президентом. Высший законодательный орган – Национальное Собрание, срок  полномочий депутатов 5 лет.    </vt:lpstr>
      <vt:lpstr>Республика Казахстан  Площадь – 2 724,900 кв. км. Население – 16 433 000. Столица – Астана (697 257). Другой крупный город – Алматы (1 434 755). Государственный  язык – казахский. Основная религия – ислам, христианство. Денежная единица – тенге. Основные статьи экспорта – нефть и нефтепродукты, металлы, руды, зерновые культуры. Форма государственного устройства – унитарное государство. Форма правления –  президентская. Глава государства – Президент, избирается на 5 лет. Глава правительства – Премьер-министр, назначается Президентом. Высший законодательный орган – Парламент, состоящий из двух палат, Сената и Мажилиса. Срок полномочий депутатов Сената – 6 лет, депутатов Мажилиса – 5 лет.  </vt:lpstr>
      <vt:lpstr>Кыргызская республика  Площадь – 198 500 кв.км.   Население – 5 382 000. Столица – Бишкек (более 1 млн. чел.). Другой крупный город – Ош (234 000). Высшая точка страны – Пик Победы (7439 м). Основные языки – кыргызский (государственный), русский (официальный). Основные религии – ислам, христианство. Денежная единица – сом. Основные статьи экспорта – сельхозпродукция, продукция машиностроения, промышленные товары, шерсть, химикаты, металлы. Форма государственного устройства – унитарное государство. Форма правления – парламентская республика. Глава государства – Президент, избирается на  6 лет. Глава  правительства – Премьер министр, назначается Президентом, после утверждения его кандидатуры парламентом республики. Высший законодательный орган – Жогорку Кенеш (Парламент) Кыргызской Республики, срок полномочий депутатов 5 лет. </vt:lpstr>
      <vt:lpstr>Республика Молдова   Площадь – 33 700 кв. км. Население – 3 572 000. Столица – Кишинев (717 900). Другие крупные города: Тирасполь, Бельцы, Бендеры, Рыбница, Кагул. Высшая точка – гора Баланешты  (429 м). Государственный язык – молдавский. Основная религия – христианство. Денежная единица – лей. Основные статьи экспорта – химикаты, продукты питания, вино, продукция машиностроения, текстиль, табак. Форма государственного устройства – унитарное государство. Форма правления – республика. Глава государства – Президент, избирается на 4 года. Глава правительства – Премьер-министр, назначается Президентом. Высший законодательный орган – Парламент, срок полномочий 4 года. </vt:lpstr>
      <vt:lpstr>Республика Таджикистан   Площадь –143,1 тыс. кв. км. Население – на 01.07.2010 года 7594,5 тыс. человек. Столица – Душанбе (708,3 тыс. человек). Другой крупный город – Худжанд (158,2 тыс. человек). Высшая точка – Пик Исмоили Сомони (7495 м.). Государственный язык – таджикский. Основная религия – ислам. Денежная единица – сомони. Основные статьи экспорта – хлопок, продукты питания, металлы, текстиль, фрукты, овощи. Форма государственного устройства – унитарное государство. Форма правления – республика. Глава государства – Президент, избирается на 7 лет. Глава правительства – Президент. Высший законодательный орган – Маджлиси Оли-парламент, срок полномочий 5 лет. </vt:lpstr>
      <vt:lpstr>Туркменистан Площадь – 491, 2 тыс. кв. км. Столица Туркменистана – Ашхабад. Туркменистан – многонациональное государство. В стране проживают представители более 100 наций и народностей. Основную часть населения страны составляют туркмены.  Самой распространенной религией на территории Туркменистана является ислам. Национальная валюта – манат. Туркменистан обладает мощным и достаточно диверсифицированным производственно-экономическим потенциалом. Базовыми отраслями экономики являются топливно-энергетический, химический и нефтехимический комплекс, машиностроение и металлообработка, текстильная промышленность, сельское хозяйство и перерабатывающие отрасли АПК, строительство, транспорт и связь. Основными статьями экспорта являются природный и сжиженный газ, нефть и нефтепродукты, минералы, химикаты и химические удобрения, электроэнергия, строительные материалы, хлопок-волокно и хлопчатобумажная  пряжа, ткани и текстильные изделия, сельскохозяйственная продукция, потребительские товары. Туркменистан – демократическое, правовое и светское государство, в котором государственное правление осуществляется в форме президентской республики. Высшим должностным лицом в стране, главой государства и исполнительной власти является Президент. Меджлис (Парламент) является высшим представительным органом, осуществляющим законодательную власть, срок полномочий 5 лет.   </vt:lpstr>
      <vt:lpstr>Республика Узбекистан  Площадь 448 970 кв. км. Население – 28 466 393 чел. (на 01.01.2011 г.). Столица – Ташкент (2 261 545 чел.). Другие крупные города – Самарканд, Бухара, Андижан. Высшая точка – Бабатаг (4 688 м.). Государственный язык – узбекский. Основная религия – ислам. Денежная единица – сум. Основные статьи экспорта – энергоносители и нефтепродукты, хлопковое волокно, продовольственные товары, услуги, черные и цветные металлы, машины и оборудование, химическая продукция и изделия из нее. Форма правления – республика. Глава государства – Президент, избирается на 7 лет. Глава правительства – Премьер-министр. Высший законодательный орган – Олий Мажлис (состоит из двух палат: верхняя – Сенат, нижняя – Законодательная палата), срок полномочий 5 лет.   </vt:lpstr>
      <vt:lpstr>Украина  Площадь – 603,700 кв. км. Население – 45 962 900. Столица – Киев (2 797 553). Другой крупный город – Харьков (1 447 070). Высшая точка – гора Говерла (2061 м). Государственный язык – украинский. Основная религия – христианство. Денежная единица – гривна. Основные статьи экспорта – металлы, продукция машиностроения, пищевые продукты, химикаты, текстиль. Форма государственного устройства – унитарное государство. Форма правления – республика. Глава государства – Президент, избирается на 5 лет. Глава правительства – Премьер-министр, назначается Президентом с согласия  более чем половины от конституционного состава Верховной Рады Украины. Высший законодательный орган – Верховная Рада, срок полномочий  5 лет.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Содружество Независимых государств !</dc:title>
  <dc:creator>User</dc:creator>
  <cp:lastModifiedBy>User</cp:lastModifiedBy>
  <cp:revision>9</cp:revision>
  <dcterms:created xsi:type="dcterms:W3CDTF">2013-04-06T18:09:20Z</dcterms:created>
  <dcterms:modified xsi:type="dcterms:W3CDTF">2013-04-06T19:31:58Z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