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diagrams/colors4.xml" ContentType="application/vnd.openxmlformats-officedocument.drawingml.diagramColors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3.xml" ContentType="application/vnd.openxmlformats-officedocument.drawingml.diagramStyle+xml"/>
  <Override PartName="/ppt/diagrams/layout5.xml" ContentType="application/vnd.openxmlformats-officedocument.drawingml.diagramLayout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60" r:id="rId3"/>
    <p:sldId id="318" r:id="rId4"/>
    <p:sldId id="319" r:id="rId5"/>
    <p:sldId id="267" r:id="rId6"/>
    <p:sldId id="300" r:id="rId7"/>
    <p:sldId id="323" r:id="rId8"/>
    <p:sldId id="283" r:id="rId9"/>
    <p:sldId id="327" r:id="rId10"/>
    <p:sldId id="317" r:id="rId11"/>
    <p:sldId id="315" r:id="rId12"/>
    <p:sldId id="305" r:id="rId13"/>
    <p:sldId id="306" r:id="rId14"/>
    <p:sldId id="301" r:id="rId15"/>
    <p:sldId id="304" r:id="rId16"/>
    <p:sldId id="309" r:id="rId17"/>
    <p:sldId id="322" r:id="rId18"/>
    <p:sldId id="292" r:id="rId19"/>
    <p:sldId id="324" r:id="rId20"/>
    <p:sldId id="325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6C130-60F0-4097-AF0C-7E7EC96E14F0}" type="doc">
      <dgm:prSet loTypeId="urn:microsoft.com/office/officeart/2005/8/layout/process4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5F8CE47-90D8-490A-BA3C-01D6E0ED5AF3}">
      <dgm:prSet custT="1"/>
      <dgm:spPr/>
      <dgm:t>
        <a:bodyPr/>
        <a:lstStyle/>
        <a:p>
          <a:pPr marL="0" indent="0" algn="l" rtl="0"/>
          <a:r>
            <a:rPr lang="ru-RU" sz="1600" b="1" dirty="0" smtClean="0"/>
            <a:t>квалификация</a:t>
          </a:r>
          <a:endParaRPr lang="ru-RU" sz="1600" dirty="0"/>
        </a:p>
      </dgm:t>
    </dgm:pt>
    <dgm:pt modelId="{7D5E628D-8C11-4A44-8317-98D5D8C3D7D0}">
      <dgm:prSet custT="1"/>
      <dgm:spPr/>
      <dgm:t>
        <a:bodyPr/>
        <a:lstStyle/>
        <a:p>
          <a:pPr marL="0" indent="0" algn="l" rtl="0">
            <a:tabLst/>
          </a:pPr>
          <a:r>
            <a:rPr lang="ru-RU" sz="2000" b="1" dirty="0" smtClean="0"/>
            <a:t>Экономика и управление на предприятии</a:t>
          </a:r>
          <a:endParaRPr lang="ru-RU" sz="2000" dirty="0"/>
        </a:p>
      </dgm:t>
    </dgm:pt>
    <dgm:pt modelId="{4E4DBEFA-F554-4A52-A860-A80080537097}" type="sibTrans" cxnId="{87E45BED-6AF8-4532-9F6F-54DD3B65020F}">
      <dgm:prSet/>
      <dgm:spPr/>
      <dgm:t>
        <a:bodyPr/>
        <a:lstStyle/>
        <a:p>
          <a:endParaRPr lang="ru-RU"/>
        </a:p>
      </dgm:t>
    </dgm:pt>
    <dgm:pt modelId="{7CB3746E-F9E1-4F06-BA85-F4C4BF2E87E9}" type="parTrans" cxnId="{87E45BED-6AF8-4532-9F6F-54DD3B65020F}">
      <dgm:prSet/>
      <dgm:spPr/>
      <dgm:t>
        <a:bodyPr/>
        <a:lstStyle/>
        <a:p>
          <a:endParaRPr lang="ru-RU"/>
        </a:p>
      </dgm:t>
    </dgm:pt>
    <dgm:pt modelId="{9817C343-02B8-4177-9228-96634B9B9828}">
      <dgm:prSet custT="1"/>
      <dgm:spPr/>
      <dgm:t>
        <a:bodyPr/>
        <a:lstStyle/>
        <a:p>
          <a:pPr marL="0" indent="0" algn="l" rtl="0"/>
          <a:r>
            <a:rPr lang="ru-RU" sz="2000" b="1" dirty="0" smtClean="0"/>
            <a:t>Бизнес-администрирование</a:t>
          </a:r>
          <a:endParaRPr lang="ru-RU" sz="2000" dirty="0"/>
        </a:p>
      </dgm:t>
    </dgm:pt>
    <dgm:pt modelId="{05FF4E20-84C4-4E4F-A6FE-A2080C9574C0}">
      <dgm:prSet custT="1"/>
      <dgm:spPr/>
      <dgm:t>
        <a:bodyPr/>
        <a:lstStyle/>
        <a:p>
          <a:pPr marL="0" indent="0" algn="ctr" rtl="0">
            <a:spcAft>
              <a:spcPts val="600"/>
            </a:spcAft>
          </a:pP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9655A1-AFC1-4EEC-8160-5CD8A45F1B11}" type="sibTrans" cxnId="{9743C837-BCA7-422A-8713-81A37C3BA598}">
      <dgm:prSet/>
      <dgm:spPr/>
      <dgm:t>
        <a:bodyPr/>
        <a:lstStyle/>
        <a:p>
          <a:endParaRPr lang="ru-RU"/>
        </a:p>
      </dgm:t>
    </dgm:pt>
    <dgm:pt modelId="{1B0B441A-DA8D-4D36-B5BA-50BEC7D8A315}" type="parTrans" cxnId="{9743C837-BCA7-422A-8713-81A37C3BA598}">
      <dgm:prSet/>
      <dgm:spPr/>
      <dgm:t>
        <a:bodyPr/>
        <a:lstStyle/>
        <a:p>
          <a:endParaRPr lang="ru-RU"/>
        </a:p>
      </dgm:t>
    </dgm:pt>
    <dgm:pt modelId="{7B55ECDB-7852-4964-B318-EE29ADC973B8}" type="sibTrans" cxnId="{B6924E03-0FBE-4DF5-9D1C-DB2039707433}">
      <dgm:prSet/>
      <dgm:spPr/>
      <dgm:t>
        <a:bodyPr/>
        <a:lstStyle/>
        <a:p>
          <a:endParaRPr lang="ru-RU"/>
        </a:p>
      </dgm:t>
    </dgm:pt>
    <dgm:pt modelId="{AE622E5A-1E21-4165-9829-E2D523B2ACBA}" type="parTrans" cxnId="{B6924E03-0FBE-4DF5-9D1C-DB2039707433}">
      <dgm:prSet/>
      <dgm:spPr/>
      <dgm:t>
        <a:bodyPr/>
        <a:lstStyle/>
        <a:p>
          <a:endParaRPr lang="ru-RU"/>
        </a:p>
      </dgm:t>
    </dgm:pt>
    <dgm:pt modelId="{5679CFEA-8C6A-4E25-A951-D0E483C77743}" type="sibTrans" cxnId="{8D300BBC-C58D-41CC-891C-51BE2BD01AEC}">
      <dgm:prSet/>
      <dgm:spPr/>
      <dgm:t>
        <a:bodyPr/>
        <a:lstStyle/>
        <a:p>
          <a:endParaRPr lang="ru-RU"/>
        </a:p>
      </dgm:t>
    </dgm:pt>
    <dgm:pt modelId="{8A4D3E77-FBDE-451B-B731-F26877F96612}" type="parTrans" cxnId="{8D300BBC-C58D-41CC-891C-51BE2BD01AEC}">
      <dgm:prSet/>
      <dgm:spPr/>
      <dgm:t>
        <a:bodyPr/>
        <a:lstStyle/>
        <a:p>
          <a:endParaRPr lang="ru-RU"/>
        </a:p>
      </dgm:t>
    </dgm:pt>
    <dgm:pt modelId="{287FCE14-2541-48F7-8F89-CE3CE986B75C}">
      <dgm:prSet/>
      <dgm:spPr/>
      <dgm:t>
        <a:bodyPr/>
        <a:lstStyle/>
        <a:p>
          <a:pPr marL="0" indent="0" algn="l" rtl="0"/>
          <a:endParaRPr lang="ru-RU" sz="1800" dirty="0"/>
        </a:p>
      </dgm:t>
    </dgm:pt>
    <dgm:pt modelId="{DCC62564-CDB6-4666-94CD-4671CA3EC50F}" type="parTrans" cxnId="{76BA3E01-CD16-4A16-85F7-184658B49747}">
      <dgm:prSet/>
      <dgm:spPr/>
      <dgm:t>
        <a:bodyPr/>
        <a:lstStyle/>
        <a:p>
          <a:endParaRPr lang="ru-RU"/>
        </a:p>
      </dgm:t>
    </dgm:pt>
    <dgm:pt modelId="{A719E9EC-3F3B-4CCD-A3C7-BE7477C472F5}" type="sibTrans" cxnId="{76BA3E01-CD16-4A16-85F7-184658B49747}">
      <dgm:prSet/>
      <dgm:spPr/>
      <dgm:t>
        <a:bodyPr/>
        <a:lstStyle/>
        <a:p>
          <a:endParaRPr lang="ru-RU"/>
        </a:p>
      </dgm:t>
    </dgm:pt>
    <dgm:pt modelId="{35555F29-D14E-4992-97CF-8C220C5707A3}">
      <dgm:prSet custT="1"/>
      <dgm:spPr/>
      <dgm:t>
        <a:bodyPr/>
        <a:lstStyle/>
        <a:p>
          <a:pPr marL="0" indent="0" algn="l" rtl="0"/>
          <a:r>
            <a:rPr lang="ru-RU" sz="1600" b="1" dirty="0" smtClean="0"/>
            <a:t>заочная сокращенная 	               </a:t>
          </a:r>
          <a:r>
            <a:rPr lang="ru-RU" sz="1600" b="1" dirty="0" smtClean="0"/>
            <a:t>   </a:t>
          </a:r>
          <a:r>
            <a:rPr lang="ru-RU" sz="1600" b="0" dirty="0" smtClean="0"/>
            <a:t>3 года </a:t>
          </a:r>
          <a:r>
            <a:rPr lang="ru-RU" sz="1600" b="0" dirty="0" smtClean="0"/>
            <a:t>				</a:t>
          </a:r>
          <a:r>
            <a:rPr lang="ru-RU" sz="1600" b="1" dirty="0" smtClean="0"/>
            <a:t>	</a:t>
          </a:r>
          <a:endParaRPr lang="ru-RU" sz="1600" b="1" dirty="0"/>
        </a:p>
      </dgm:t>
    </dgm:pt>
    <dgm:pt modelId="{A866EC36-1803-4396-B02D-AF770AAD483C}" type="parTrans" cxnId="{0D62BB14-5CD3-402C-9AEC-303CB4DBFD31}">
      <dgm:prSet/>
      <dgm:spPr/>
      <dgm:t>
        <a:bodyPr/>
        <a:lstStyle/>
        <a:p>
          <a:endParaRPr lang="ru-RU"/>
        </a:p>
      </dgm:t>
    </dgm:pt>
    <dgm:pt modelId="{3208ACB3-CDF3-48EC-AA75-5E51FED41EC3}" type="sibTrans" cxnId="{0D62BB14-5CD3-402C-9AEC-303CB4DBFD31}">
      <dgm:prSet/>
      <dgm:spPr/>
      <dgm:t>
        <a:bodyPr/>
        <a:lstStyle/>
        <a:p>
          <a:endParaRPr lang="ru-RU"/>
        </a:p>
      </dgm:t>
    </dgm:pt>
    <dgm:pt modelId="{BAECF306-8C9C-4C51-B9B7-268D0551C8DE}">
      <dgm:prSet custT="1"/>
      <dgm:spPr/>
      <dgm:t>
        <a:bodyPr/>
        <a:lstStyle/>
        <a:p>
          <a:pPr marL="0" indent="0" algn="l" rtl="0"/>
          <a:r>
            <a:rPr lang="ru-RU" sz="1600" b="1" dirty="0" smtClean="0"/>
            <a:t>квалификация</a:t>
          </a:r>
          <a:endParaRPr lang="ru-RU" sz="1600" b="1" dirty="0"/>
        </a:p>
      </dgm:t>
    </dgm:pt>
    <dgm:pt modelId="{FBFB65D1-6963-4ECA-8C2F-08EBEBC6B544}" type="parTrans" cxnId="{A15AEBDC-E80E-40A5-9199-F29D08D1A82D}">
      <dgm:prSet/>
      <dgm:spPr/>
      <dgm:t>
        <a:bodyPr/>
        <a:lstStyle/>
        <a:p>
          <a:endParaRPr lang="ru-RU"/>
        </a:p>
      </dgm:t>
    </dgm:pt>
    <dgm:pt modelId="{1961C097-EDCD-42CD-8724-6C332291A1D3}" type="sibTrans" cxnId="{A15AEBDC-E80E-40A5-9199-F29D08D1A82D}">
      <dgm:prSet/>
      <dgm:spPr/>
      <dgm:t>
        <a:bodyPr/>
        <a:lstStyle/>
        <a:p>
          <a:endParaRPr lang="ru-RU"/>
        </a:p>
      </dgm:t>
    </dgm:pt>
    <dgm:pt modelId="{EB4946D9-4279-4184-8B46-171C12EFF165}">
      <dgm:prSet custT="1"/>
      <dgm:spPr/>
      <dgm:t>
        <a:bodyPr/>
        <a:lstStyle/>
        <a:p>
          <a:pPr marL="0" indent="0" algn="r" rtl="0"/>
          <a:r>
            <a:rPr lang="ru-RU" sz="1600" b="0" dirty="0" smtClean="0"/>
            <a:t>«менеджер-экономист»</a:t>
          </a:r>
          <a:endParaRPr lang="ru-RU" sz="1600" b="0" dirty="0"/>
        </a:p>
      </dgm:t>
    </dgm:pt>
    <dgm:pt modelId="{B8BE9297-F302-4AA5-9816-6A648A4209BE}" type="parTrans" cxnId="{8E17CCAB-F89A-4400-9F6C-F1D55C4DC8B5}">
      <dgm:prSet/>
      <dgm:spPr/>
      <dgm:t>
        <a:bodyPr/>
        <a:lstStyle/>
        <a:p>
          <a:endParaRPr lang="ru-RU"/>
        </a:p>
      </dgm:t>
    </dgm:pt>
    <dgm:pt modelId="{5A4CEAE8-FEE2-4DC4-875C-7B1AAB5F8ADD}" type="sibTrans" cxnId="{8E17CCAB-F89A-4400-9F6C-F1D55C4DC8B5}">
      <dgm:prSet/>
      <dgm:spPr/>
      <dgm:t>
        <a:bodyPr/>
        <a:lstStyle/>
        <a:p>
          <a:endParaRPr lang="ru-RU"/>
        </a:p>
      </dgm:t>
    </dgm:pt>
    <dgm:pt modelId="{82039781-258A-4D74-AB45-B61FA45E0DB5}">
      <dgm:prSet custT="1"/>
      <dgm:spPr/>
      <dgm:t>
        <a:bodyPr/>
        <a:lstStyle/>
        <a:p>
          <a:pPr marL="0" indent="0" algn="l" rtl="0"/>
          <a:r>
            <a:rPr lang="ru-RU" sz="1600" b="1" dirty="0" smtClean="0"/>
            <a:t>срок обучения</a:t>
          </a:r>
          <a:endParaRPr lang="ru-RU" sz="1600" dirty="0"/>
        </a:p>
      </dgm:t>
    </dgm:pt>
    <dgm:pt modelId="{F80A7EA6-1563-4AC1-9D76-A758E7B05553}" type="parTrans" cxnId="{1168EF17-C6C4-442C-AC05-A5339E0D9652}">
      <dgm:prSet/>
      <dgm:spPr/>
      <dgm:t>
        <a:bodyPr/>
        <a:lstStyle/>
        <a:p>
          <a:endParaRPr lang="ru-RU"/>
        </a:p>
      </dgm:t>
    </dgm:pt>
    <dgm:pt modelId="{4B12B0EF-C1D8-44D2-97F7-D6281878EBA9}" type="sibTrans" cxnId="{1168EF17-C6C4-442C-AC05-A5339E0D9652}">
      <dgm:prSet/>
      <dgm:spPr/>
      <dgm:t>
        <a:bodyPr/>
        <a:lstStyle/>
        <a:p>
          <a:endParaRPr lang="ru-RU"/>
        </a:p>
      </dgm:t>
    </dgm:pt>
    <dgm:pt modelId="{55A14572-6E72-48EF-8DF4-1343F4E3AF93}">
      <dgm:prSet custT="1"/>
      <dgm:spPr/>
      <dgm:t>
        <a:bodyPr/>
        <a:lstStyle/>
        <a:p>
          <a:pPr marL="0" indent="0" algn="l" rtl="0"/>
          <a:endParaRPr lang="ru-RU" sz="1600" b="1" dirty="0"/>
        </a:p>
      </dgm:t>
    </dgm:pt>
    <dgm:pt modelId="{292AFCD1-89DA-44AF-AECA-878A00C0AEA0}" type="parTrans" cxnId="{C3608107-119D-4256-A719-AFE1FD41E060}">
      <dgm:prSet/>
      <dgm:spPr/>
      <dgm:t>
        <a:bodyPr/>
        <a:lstStyle/>
        <a:p>
          <a:endParaRPr lang="ru-RU"/>
        </a:p>
      </dgm:t>
    </dgm:pt>
    <dgm:pt modelId="{2A6D6803-2A46-498E-9864-B1ACA494DCD1}" type="sibTrans" cxnId="{C3608107-119D-4256-A719-AFE1FD41E060}">
      <dgm:prSet/>
      <dgm:spPr/>
      <dgm:t>
        <a:bodyPr/>
        <a:lstStyle/>
        <a:p>
          <a:endParaRPr lang="ru-RU"/>
        </a:p>
      </dgm:t>
    </dgm:pt>
    <dgm:pt modelId="{26F08DC1-0947-4B44-8006-27432C06092A}">
      <dgm:prSet custT="1"/>
      <dgm:spPr/>
      <dgm:t>
        <a:bodyPr/>
        <a:lstStyle/>
        <a:p>
          <a:pPr marL="0" indent="0" algn="r" rtl="0"/>
          <a:r>
            <a:rPr lang="ru-RU" sz="1600" b="0" dirty="0" smtClean="0"/>
            <a:t>«экономист-менеджер»</a:t>
          </a:r>
          <a:endParaRPr lang="ru-RU" sz="1600" b="0" dirty="0"/>
        </a:p>
      </dgm:t>
    </dgm:pt>
    <dgm:pt modelId="{A5AD0C18-FE2B-4F24-9C68-0DDA0C2EC2B0}" type="parTrans" cxnId="{1CFB8B82-82C2-41C5-B05E-6085F3AC31E9}">
      <dgm:prSet/>
      <dgm:spPr/>
      <dgm:t>
        <a:bodyPr/>
        <a:lstStyle/>
        <a:p>
          <a:endParaRPr lang="ru-RU"/>
        </a:p>
      </dgm:t>
    </dgm:pt>
    <dgm:pt modelId="{42B94559-754D-41C4-BF73-57CDDB3EC533}" type="sibTrans" cxnId="{1CFB8B82-82C2-41C5-B05E-6085F3AC31E9}">
      <dgm:prSet/>
      <dgm:spPr/>
      <dgm:t>
        <a:bodyPr/>
        <a:lstStyle/>
        <a:p>
          <a:endParaRPr lang="ru-RU"/>
        </a:p>
      </dgm:t>
    </dgm:pt>
    <dgm:pt modelId="{3A665239-1724-4217-9B84-087163B2763C}">
      <dgm:prSet custT="1"/>
      <dgm:spPr/>
      <dgm:t>
        <a:bodyPr/>
        <a:lstStyle/>
        <a:p>
          <a:pPr marL="0" indent="0" algn="l" rtl="0"/>
          <a:r>
            <a:rPr lang="ru-RU" sz="1600" b="1" dirty="0" smtClean="0"/>
            <a:t>срок обучения</a:t>
          </a:r>
          <a:endParaRPr lang="ru-RU" sz="3600" dirty="0"/>
        </a:p>
      </dgm:t>
    </dgm:pt>
    <dgm:pt modelId="{0C403513-CD31-44A0-A25F-957CC013BC13}" type="parTrans" cxnId="{2005DAAB-C4DB-44EB-AA75-E4FA99566E73}">
      <dgm:prSet/>
      <dgm:spPr/>
      <dgm:t>
        <a:bodyPr/>
        <a:lstStyle/>
        <a:p>
          <a:endParaRPr lang="ru-RU"/>
        </a:p>
      </dgm:t>
    </dgm:pt>
    <dgm:pt modelId="{183638DA-2873-48FB-8D41-29EB225B4155}" type="sibTrans" cxnId="{2005DAAB-C4DB-44EB-AA75-E4FA99566E73}">
      <dgm:prSet/>
      <dgm:spPr/>
      <dgm:t>
        <a:bodyPr/>
        <a:lstStyle/>
        <a:p>
          <a:endParaRPr lang="ru-RU"/>
        </a:p>
      </dgm:t>
    </dgm:pt>
    <dgm:pt modelId="{A3375632-8197-4ACC-BC51-8ECF34A80D5E}">
      <dgm:prSet custT="1"/>
      <dgm:spPr/>
      <dgm:t>
        <a:bodyPr/>
        <a:lstStyle/>
        <a:p>
          <a:pPr marL="0" indent="0" algn="l" rtl="0"/>
          <a:r>
            <a:rPr lang="ru-RU" sz="1600" b="1" dirty="0" smtClean="0"/>
            <a:t>дневная форма                                </a:t>
          </a:r>
          <a:r>
            <a:rPr lang="ru-RU" sz="1600" b="0" dirty="0" smtClean="0"/>
            <a:t>4 года</a:t>
          </a:r>
          <a:endParaRPr lang="ru-RU" sz="3600" dirty="0"/>
        </a:p>
      </dgm:t>
    </dgm:pt>
    <dgm:pt modelId="{0C9B3EA3-3D98-4240-BEAF-546BD718563B}" type="parTrans" cxnId="{67D18A31-33B5-4224-A7C6-2ACB9761F564}">
      <dgm:prSet/>
      <dgm:spPr/>
      <dgm:t>
        <a:bodyPr/>
        <a:lstStyle/>
        <a:p>
          <a:endParaRPr lang="ru-RU"/>
        </a:p>
      </dgm:t>
    </dgm:pt>
    <dgm:pt modelId="{AEB462EE-204B-4F24-8C7B-FEF791EC5092}" type="sibTrans" cxnId="{67D18A31-33B5-4224-A7C6-2ACB9761F564}">
      <dgm:prSet/>
      <dgm:spPr/>
      <dgm:t>
        <a:bodyPr/>
        <a:lstStyle/>
        <a:p>
          <a:endParaRPr lang="ru-RU"/>
        </a:p>
      </dgm:t>
    </dgm:pt>
    <dgm:pt modelId="{911781C6-8AD4-4C98-A60F-C4A8B9036BB9}">
      <dgm:prSet custT="1"/>
      <dgm:spPr/>
      <dgm:t>
        <a:bodyPr/>
        <a:lstStyle/>
        <a:p>
          <a:pPr marL="0" indent="0" algn="l" rtl="0"/>
          <a:r>
            <a:rPr lang="ru-RU" sz="1600" b="1" dirty="0" smtClean="0"/>
            <a:t>дневная форма                                 </a:t>
          </a:r>
          <a:r>
            <a:rPr lang="ru-RU" sz="1600" b="0" dirty="0" smtClean="0"/>
            <a:t>4 года</a:t>
          </a:r>
          <a:endParaRPr lang="ru-RU" sz="1600" dirty="0"/>
        </a:p>
      </dgm:t>
    </dgm:pt>
    <dgm:pt modelId="{9FDF7D8F-67A4-4BEF-9E19-413591FA692C}" type="parTrans" cxnId="{CAD95437-FA3B-460C-9A63-A9412FD14F7F}">
      <dgm:prSet/>
      <dgm:spPr/>
      <dgm:t>
        <a:bodyPr/>
        <a:lstStyle/>
        <a:p>
          <a:endParaRPr lang="ru-RU"/>
        </a:p>
      </dgm:t>
    </dgm:pt>
    <dgm:pt modelId="{027EC76B-8B3C-46AF-85CC-3B9B1FA8ED0D}" type="sibTrans" cxnId="{CAD95437-FA3B-460C-9A63-A9412FD14F7F}">
      <dgm:prSet/>
      <dgm:spPr/>
      <dgm:t>
        <a:bodyPr/>
        <a:lstStyle/>
        <a:p>
          <a:endParaRPr lang="ru-RU"/>
        </a:p>
      </dgm:t>
    </dgm:pt>
    <dgm:pt modelId="{E2F54B0F-AA8A-4730-A2AE-26E39432F0D6}">
      <dgm:prSet custT="1"/>
      <dgm:spPr/>
      <dgm:t>
        <a:bodyPr/>
        <a:lstStyle/>
        <a:p>
          <a:pPr marL="0" indent="0" algn="l" rtl="0"/>
          <a:endParaRPr lang="ru-RU" sz="1600" dirty="0"/>
        </a:p>
      </dgm:t>
    </dgm:pt>
    <dgm:pt modelId="{10AFBF7D-2A6E-415E-A4D1-041C1E47FD9A}" type="parTrans" cxnId="{FF8D2DC4-7B03-46D6-9326-3B500EAABD7A}">
      <dgm:prSet/>
      <dgm:spPr/>
      <dgm:t>
        <a:bodyPr/>
        <a:lstStyle/>
        <a:p>
          <a:endParaRPr lang="ru-RU"/>
        </a:p>
      </dgm:t>
    </dgm:pt>
    <dgm:pt modelId="{AEA0FB85-DDDD-4A44-9EBD-B8DE918B7995}" type="sibTrans" cxnId="{FF8D2DC4-7B03-46D6-9326-3B500EAABD7A}">
      <dgm:prSet/>
      <dgm:spPr/>
      <dgm:t>
        <a:bodyPr/>
        <a:lstStyle/>
        <a:p>
          <a:endParaRPr lang="ru-RU"/>
        </a:p>
      </dgm:t>
    </dgm:pt>
    <dgm:pt modelId="{4324FE53-76B2-47FD-A032-B85291794B4A}">
      <dgm:prSet custT="1"/>
      <dgm:spPr/>
      <dgm:t>
        <a:bodyPr/>
        <a:lstStyle/>
        <a:p>
          <a:pPr marL="0" indent="0" algn="l" rtl="0"/>
          <a:endParaRPr lang="ru-RU" sz="1600" dirty="0"/>
        </a:p>
      </dgm:t>
    </dgm:pt>
    <dgm:pt modelId="{BEE9A316-3807-4912-814C-EE3C73B3C087}" type="parTrans" cxnId="{1122FF96-35EB-4323-B385-48644764075C}">
      <dgm:prSet/>
      <dgm:spPr/>
      <dgm:t>
        <a:bodyPr/>
        <a:lstStyle/>
        <a:p>
          <a:endParaRPr lang="ru-RU"/>
        </a:p>
      </dgm:t>
    </dgm:pt>
    <dgm:pt modelId="{9C2877EE-58F2-4543-A148-CC398D888767}" type="sibTrans" cxnId="{1122FF96-35EB-4323-B385-48644764075C}">
      <dgm:prSet/>
      <dgm:spPr/>
      <dgm:t>
        <a:bodyPr/>
        <a:lstStyle/>
        <a:p>
          <a:endParaRPr lang="ru-RU"/>
        </a:p>
      </dgm:t>
    </dgm:pt>
    <dgm:pt modelId="{72D99FB1-1558-4208-9867-39BE24332B62}" type="pres">
      <dgm:prSet presAssocID="{D5E6C130-60F0-4097-AF0C-7E7EC96E14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3AEAEB-280F-4C35-BB0E-745986C3FCD8}" type="pres">
      <dgm:prSet presAssocID="{05FF4E20-84C4-4E4F-A6FE-A2080C9574C0}" presName="boxAndChildren" presStyleCnt="0"/>
      <dgm:spPr/>
    </dgm:pt>
    <dgm:pt modelId="{9D16F624-5389-453C-A3DE-DC37AC3381AD}" type="pres">
      <dgm:prSet presAssocID="{05FF4E20-84C4-4E4F-A6FE-A2080C9574C0}" presName="parentTextBox" presStyleLbl="node1" presStyleIdx="0" presStyleCnt="1"/>
      <dgm:spPr/>
      <dgm:t>
        <a:bodyPr/>
        <a:lstStyle/>
        <a:p>
          <a:endParaRPr lang="ru-RU"/>
        </a:p>
      </dgm:t>
    </dgm:pt>
    <dgm:pt modelId="{8C12DDAE-9AD2-4F2F-A0A9-2304ED563478}" type="pres">
      <dgm:prSet presAssocID="{05FF4E20-84C4-4E4F-A6FE-A2080C9574C0}" presName="entireBox" presStyleLbl="node1" presStyleIdx="0" presStyleCnt="1" custLinFactNeighborX="-1874" custLinFactNeighborY="685"/>
      <dgm:spPr/>
      <dgm:t>
        <a:bodyPr/>
        <a:lstStyle/>
        <a:p>
          <a:endParaRPr lang="ru-RU"/>
        </a:p>
      </dgm:t>
    </dgm:pt>
    <dgm:pt modelId="{58730A79-BCAE-4356-AF6D-002A445955ED}" type="pres">
      <dgm:prSet presAssocID="{05FF4E20-84C4-4E4F-A6FE-A2080C9574C0}" presName="descendantBox" presStyleCnt="0"/>
      <dgm:spPr/>
    </dgm:pt>
    <dgm:pt modelId="{A4BC5AB6-44A7-4F1A-BE8C-A9BF89489CA4}" type="pres">
      <dgm:prSet presAssocID="{9817C343-02B8-4177-9228-96634B9B9828}" presName="childTextBox" presStyleLbl="fgAccFollowNode1" presStyleIdx="0" presStyleCnt="2" custScaleY="199268" custLinFactNeighborY="-54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FA92D-38C3-4F8E-9437-F4CBA6531946}" type="pres">
      <dgm:prSet presAssocID="{7D5E628D-8C11-4A44-8317-98D5D8C3D7D0}" presName="childTextBox" presStyleLbl="fgAccFollowNode1" presStyleIdx="1" presStyleCnt="2" custScaleY="201956" custLinFactNeighborX="934" custLinFactNeighborY="-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D18A31-33B5-4224-A7C6-2ACB9761F564}" srcId="{7D5E628D-8C11-4A44-8317-98D5D8C3D7D0}" destId="{A3375632-8197-4ACC-BC51-8ECF34A80D5E}" srcOrd="4" destOrd="0" parTransId="{0C9B3EA3-3D98-4240-BEAF-546BD718563B}" sibTransId="{AEB462EE-204B-4F24-8C7B-FEF791EC5092}"/>
    <dgm:cxn modelId="{040E9842-FEFD-4841-960A-DD8726DC7E75}" type="presOf" srcId="{3A665239-1724-4217-9B84-087163B2763C}" destId="{273FA92D-38C3-4F8E-9437-F4CBA6531946}" srcOrd="0" destOrd="4" presId="urn:microsoft.com/office/officeart/2005/8/layout/process4"/>
    <dgm:cxn modelId="{8D300BBC-C58D-41CC-891C-51BE2BD01AEC}" srcId="{05FF4E20-84C4-4E4F-A6FE-A2080C9574C0}" destId="{9817C343-02B8-4177-9228-96634B9B9828}" srcOrd="0" destOrd="0" parTransId="{8A4D3E77-FBDE-451B-B731-F26877F96612}" sibTransId="{5679CFEA-8C6A-4E25-A951-D0E483C77743}"/>
    <dgm:cxn modelId="{9743C837-BCA7-422A-8713-81A37C3BA598}" srcId="{D5E6C130-60F0-4097-AF0C-7E7EC96E14F0}" destId="{05FF4E20-84C4-4E4F-A6FE-A2080C9574C0}" srcOrd="0" destOrd="0" parTransId="{1B0B441A-DA8D-4D36-B5BA-50BEC7D8A315}" sibTransId="{6A9655A1-AFC1-4EEC-8160-5CD8A45F1B11}"/>
    <dgm:cxn modelId="{FF8D2DC4-7B03-46D6-9326-3B500EAABD7A}" srcId="{9817C343-02B8-4177-9228-96634B9B9828}" destId="{E2F54B0F-AA8A-4730-A2AE-26E39432F0D6}" srcOrd="3" destOrd="0" parTransId="{10AFBF7D-2A6E-415E-A4D1-041C1E47FD9A}" sibTransId="{AEA0FB85-DDDD-4A44-9EBD-B8DE918B7995}"/>
    <dgm:cxn modelId="{B6924E03-0FBE-4DF5-9D1C-DB2039707433}" srcId="{05FF4E20-84C4-4E4F-A6FE-A2080C9574C0}" destId="{7D5E628D-8C11-4A44-8317-98D5D8C3D7D0}" srcOrd="1" destOrd="0" parTransId="{AE622E5A-1E21-4165-9829-E2D523B2ACBA}" sibTransId="{7B55ECDB-7852-4964-B318-EE29ADC973B8}"/>
    <dgm:cxn modelId="{8E17CCAB-F89A-4400-9F6C-F1D55C4DC8B5}" srcId="{9817C343-02B8-4177-9228-96634B9B9828}" destId="{EB4946D9-4279-4184-8B46-171C12EFF165}" srcOrd="2" destOrd="0" parTransId="{B8BE9297-F302-4AA5-9816-6A648A4209BE}" sibTransId="{5A4CEAE8-FEE2-4DC4-875C-7B1AAB5F8ADD}"/>
    <dgm:cxn modelId="{420E07ED-D3D6-43C5-96EE-D5231262D7A2}" type="presOf" srcId="{EB4946D9-4279-4184-8B46-171C12EFF165}" destId="{A4BC5AB6-44A7-4F1A-BE8C-A9BF89489CA4}" srcOrd="0" destOrd="3" presId="urn:microsoft.com/office/officeart/2005/8/layout/process4"/>
    <dgm:cxn modelId="{D87C4152-101D-4B7E-A81A-EA5C66AFD17D}" type="presOf" srcId="{55A14572-6E72-48EF-8DF4-1343F4E3AF93}" destId="{A4BC5AB6-44A7-4F1A-BE8C-A9BF89489CA4}" srcOrd="0" destOrd="1" presId="urn:microsoft.com/office/officeart/2005/8/layout/process4"/>
    <dgm:cxn modelId="{DBAE3E75-F7B0-4F1C-8CFF-C8DFADD82C50}" type="presOf" srcId="{15F8CE47-90D8-490A-BA3C-01D6E0ED5AF3}" destId="{273FA92D-38C3-4F8E-9437-F4CBA6531946}" srcOrd="0" destOrd="1" presId="urn:microsoft.com/office/officeart/2005/8/layout/process4"/>
    <dgm:cxn modelId="{9B32199D-78C6-4A61-AD96-532CF6B9EDB5}" type="presOf" srcId="{05FF4E20-84C4-4E4F-A6FE-A2080C9574C0}" destId="{8C12DDAE-9AD2-4F2F-A0A9-2304ED563478}" srcOrd="1" destOrd="0" presId="urn:microsoft.com/office/officeart/2005/8/layout/process4"/>
    <dgm:cxn modelId="{BAD8ECF9-F2E3-4C81-8D6B-6AD8CE5681E6}" type="presOf" srcId="{E2F54B0F-AA8A-4730-A2AE-26E39432F0D6}" destId="{A4BC5AB6-44A7-4F1A-BE8C-A9BF89489CA4}" srcOrd="0" destOrd="4" presId="urn:microsoft.com/office/officeart/2005/8/layout/process4"/>
    <dgm:cxn modelId="{3D84744C-68A2-433B-BCA4-1068742D03D3}" type="presOf" srcId="{26F08DC1-0947-4B44-8006-27432C06092A}" destId="{273FA92D-38C3-4F8E-9437-F4CBA6531946}" srcOrd="0" destOrd="2" presId="urn:microsoft.com/office/officeart/2005/8/layout/process4"/>
    <dgm:cxn modelId="{E04A0AC4-6C8B-4F60-866F-C18F34ED69B9}" type="presOf" srcId="{35555F29-D14E-4992-97CF-8C220C5707A3}" destId="{273FA92D-38C3-4F8E-9437-F4CBA6531946}" srcOrd="0" destOrd="6" presId="urn:microsoft.com/office/officeart/2005/8/layout/process4"/>
    <dgm:cxn modelId="{2005DAAB-C4DB-44EB-AA75-E4FA99566E73}" srcId="{7D5E628D-8C11-4A44-8317-98D5D8C3D7D0}" destId="{3A665239-1724-4217-9B84-087163B2763C}" srcOrd="3" destOrd="0" parTransId="{0C403513-CD31-44A0-A25F-957CC013BC13}" sibTransId="{183638DA-2873-48FB-8D41-29EB225B4155}"/>
    <dgm:cxn modelId="{5756D2B9-BCC2-46FF-A396-C4588AA8CA21}" type="presOf" srcId="{82039781-258A-4D74-AB45-B61FA45E0DB5}" destId="{A4BC5AB6-44A7-4F1A-BE8C-A9BF89489CA4}" srcOrd="0" destOrd="5" presId="urn:microsoft.com/office/officeart/2005/8/layout/process4"/>
    <dgm:cxn modelId="{87E45BED-6AF8-4532-9F6F-54DD3B65020F}" srcId="{7D5E628D-8C11-4A44-8317-98D5D8C3D7D0}" destId="{15F8CE47-90D8-490A-BA3C-01D6E0ED5AF3}" srcOrd="0" destOrd="0" parTransId="{7CB3746E-F9E1-4F06-BA85-F4C4BF2E87E9}" sibTransId="{4E4DBEFA-F554-4A52-A860-A80080537097}"/>
    <dgm:cxn modelId="{28089D6A-E945-4C54-94F5-B3C7C99B9B49}" type="presOf" srcId="{287FCE14-2541-48F7-8F89-CE3CE986B75C}" destId="{A4BC5AB6-44A7-4F1A-BE8C-A9BF89489CA4}" srcOrd="0" destOrd="7" presId="urn:microsoft.com/office/officeart/2005/8/layout/process4"/>
    <dgm:cxn modelId="{0D62BB14-5CD3-402C-9AEC-303CB4DBFD31}" srcId="{7D5E628D-8C11-4A44-8317-98D5D8C3D7D0}" destId="{35555F29-D14E-4992-97CF-8C220C5707A3}" srcOrd="5" destOrd="0" parTransId="{A866EC36-1803-4396-B02D-AF770AAD483C}" sibTransId="{3208ACB3-CDF3-48EC-AA75-5E51FED41EC3}"/>
    <dgm:cxn modelId="{76BA3E01-CD16-4A16-85F7-184658B49747}" srcId="{9817C343-02B8-4177-9228-96634B9B9828}" destId="{287FCE14-2541-48F7-8F89-CE3CE986B75C}" srcOrd="6" destOrd="0" parTransId="{DCC62564-CDB6-4666-94CD-4671CA3EC50F}" sibTransId="{A719E9EC-3F3B-4CCD-A3C7-BE7477C472F5}"/>
    <dgm:cxn modelId="{A15AEBDC-E80E-40A5-9199-F29D08D1A82D}" srcId="{9817C343-02B8-4177-9228-96634B9B9828}" destId="{BAECF306-8C9C-4C51-B9B7-268D0551C8DE}" srcOrd="1" destOrd="0" parTransId="{FBFB65D1-6963-4ECA-8C2F-08EBEBC6B544}" sibTransId="{1961C097-EDCD-42CD-8724-6C332291A1D3}"/>
    <dgm:cxn modelId="{1122FF96-35EB-4323-B385-48644764075C}" srcId="{7D5E628D-8C11-4A44-8317-98D5D8C3D7D0}" destId="{4324FE53-76B2-47FD-A032-B85291794B4A}" srcOrd="2" destOrd="0" parTransId="{BEE9A316-3807-4912-814C-EE3C73B3C087}" sibTransId="{9C2877EE-58F2-4543-A148-CC398D888767}"/>
    <dgm:cxn modelId="{84911242-E5E0-4E18-8D65-FD29A0EF7D8B}" type="presOf" srcId="{4324FE53-76B2-47FD-A032-B85291794B4A}" destId="{273FA92D-38C3-4F8E-9437-F4CBA6531946}" srcOrd="0" destOrd="3" presId="urn:microsoft.com/office/officeart/2005/8/layout/process4"/>
    <dgm:cxn modelId="{D2B917F0-B3EE-442A-824B-163A50F0007E}" type="presOf" srcId="{05FF4E20-84C4-4E4F-A6FE-A2080C9574C0}" destId="{9D16F624-5389-453C-A3DE-DC37AC3381AD}" srcOrd="0" destOrd="0" presId="urn:microsoft.com/office/officeart/2005/8/layout/process4"/>
    <dgm:cxn modelId="{980C1E8B-8ACA-4446-917D-692A034762F1}" type="presOf" srcId="{A3375632-8197-4ACC-BC51-8ECF34A80D5E}" destId="{273FA92D-38C3-4F8E-9437-F4CBA6531946}" srcOrd="0" destOrd="5" presId="urn:microsoft.com/office/officeart/2005/8/layout/process4"/>
    <dgm:cxn modelId="{1CFB8B82-82C2-41C5-B05E-6085F3AC31E9}" srcId="{7D5E628D-8C11-4A44-8317-98D5D8C3D7D0}" destId="{26F08DC1-0947-4B44-8006-27432C06092A}" srcOrd="1" destOrd="0" parTransId="{A5AD0C18-FE2B-4F24-9C68-0DDA0C2EC2B0}" sibTransId="{42B94559-754D-41C4-BF73-57CDDB3EC533}"/>
    <dgm:cxn modelId="{B0B75033-79C6-4DAE-BB99-04BBE2057786}" type="presOf" srcId="{9817C343-02B8-4177-9228-96634B9B9828}" destId="{A4BC5AB6-44A7-4F1A-BE8C-A9BF89489CA4}" srcOrd="0" destOrd="0" presId="urn:microsoft.com/office/officeart/2005/8/layout/process4"/>
    <dgm:cxn modelId="{C3608107-119D-4256-A719-AFE1FD41E060}" srcId="{9817C343-02B8-4177-9228-96634B9B9828}" destId="{55A14572-6E72-48EF-8DF4-1343F4E3AF93}" srcOrd="0" destOrd="0" parTransId="{292AFCD1-89DA-44AF-AECA-878A00C0AEA0}" sibTransId="{2A6D6803-2A46-498E-9864-B1ACA494DCD1}"/>
    <dgm:cxn modelId="{A8D966CA-EF63-4B9E-9DDB-F22BDE5E0817}" type="presOf" srcId="{BAECF306-8C9C-4C51-B9B7-268D0551C8DE}" destId="{A4BC5AB6-44A7-4F1A-BE8C-A9BF89489CA4}" srcOrd="0" destOrd="2" presId="urn:microsoft.com/office/officeart/2005/8/layout/process4"/>
    <dgm:cxn modelId="{23658E46-86EE-41D7-BD6D-38DC1A80B182}" type="presOf" srcId="{D5E6C130-60F0-4097-AF0C-7E7EC96E14F0}" destId="{72D99FB1-1558-4208-9867-39BE24332B62}" srcOrd="0" destOrd="0" presId="urn:microsoft.com/office/officeart/2005/8/layout/process4"/>
    <dgm:cxn modelId="{1168EF17-C6C4-442C-AC05-A5339E0D9652}" srcId="{9817C343-02B8-4177-9228-96634B9B9828}" destId="{82039781-258A-4D74-AB45-B61FA45E0DB5}" srcOrd="4" destOrd="0" parTransId="{F80A7EA6-1563-4AC1-9D76-A758E7B05553}" sibTransId="{4B12B0EF-C1D8-44D2-97F7-D6281878EBA9}"/>
    <dgm:cxn modelId="{FE145B44-5BBB-43D8-AB00-D65D3D711096}" type="presOf" srcId="{7D5E628D-8C11-4A44-8317-98D5D8C3D7D0}" destId="{273FA92D-38C3-4F8E-9437-F4CBA6531946}" srcOrd="0" destOrd="0" presId="urn:microsoft.com/office/officeart/2005/8/layout/process4"/>
    <dgm:cxn modelId="{CAD95437-FA3B-460C-9A63-A9412FD14F7F}" srcId="{9817C343-02B8-4177-9228-96634B9B9828}" destId="{911781C6-8AD4-4C98-A60F-C4A8B9036BB9}" srcOrd="5" destOrd="0" parTransId="{9FDF7D8F-67A4-4BEF-9E19-413591FA692C}" sibTransId="{027EC76B-8B3C-46AF-85CC-3B9B1FA8ED0D}"/>
    <dgm:cxn modelId="{A040AEA7-3AD0-462F-A1A6-8C2B3A8830B0}" type="presOf" srcId="{911781C6-8AD4-4C98-A60F-C4A8B9036BB9}" destId="{A4BC5AB6-44A7-4F1A-BE8C-A9BF89489CA4}" srcOrd="0" destOrd="6" presId="urn:microsoft.com/office/officeart/2005/8/layout/process4"/>
    <dgm:cxn modelId="{126C792D-4D51-4380-91B4-C79320214E37}" type="presParOf" srcId="{72D99FB1-1558-4208-9867-39BE24332B62}" destId="{8E3AEAEB-280F-4C35-BB0E-745986C3FCD8}" srcOrd="0" destOrd="0" presId="urn:microsoft.com/office/officeart/2005/8/layout/process4"/>
    <dgm:cxn modelId="{8238F575-7592-4527-83C6-507E4DB7BF2E}" type="presParOf" srcId="{8E3AEAEB-280F-4C35-BB0E-745986C3FCD8}" destId="{9D16F624-5389-453C-A3DE-DC37AC3381AD}" srcOrd="0" destOrd="0" presId="urn:microsoft.com/office/officeart/2005/8/layout/process4"/>
    <dgm:cxn modelId="{090B14FA-FC07-49A8-9544-9FC6F4E85EE0}" type="presParOf" srcId="{8E3AEAEB-280F-4C35-BB0E-745986C3FCD8}" destId="{8C12DDAE-9AD2-4F2F-A0A9-2304ED563478}" srcOrd="1" destOrd="0" presId="urn:microsoft.com/office/officeart/2005/8/layout/process4"/>
    <dgm:cxn modelId="{03A5A2DB-AF69-4059-BE9B-FACE40CEA9DF}" type="presParOf" srcId="{8E3AEAEB-280F-4C35-BB0E-745986C3FCD8}" destId="{58730A79-BCAE-4356-AF6D-002A445955ED}" srcOrd="2" destOrd="0" presId="urn:microsoft.com/office/officeart/2005/8/layout/process4"/>
    <dgm:cxn modelId="{EC4E254C-3820-4FEB-8AA7-00909EBDADBD}" type="presParOf" srcId="{58730A79-BCAE-4356-AF6D-002A445955ED}" destId="{A4BC5AB6-44A7-4F1A-BE8C-A9BF89489CA4}" srcOrd="0" destOrd="0" presId="urn:microsoft.com/office/officeart/2005/8/layout/process4"/>
    <dgm:cxn modelId="{2E632526-08D5-4FE0-A026-3ADCBC7D367F}" type="presParOf" srcId="{58730A79-BCAE-4356-AF6D-002A445955ED}" destId="{273FA92D-38C3-4F8E-9437-F4CBA653194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E95B52-DFF0-426F-85E0-1CB8185160DF}" type="doc">
      <dgm:prSet loTypeId="urn:microsoft.com/office/officeart/2005/8/layout/h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EBAFC65-0E3A-4D47-BCE2-DC0BBB74D310}">
      <dgm:prSet custT="1"/>
      <dgm:spPr/>
      <dgm:t>
        <a:bodyPr/>
        <a:lstStyle/>
        <a:p>
          <a:pPr rtl="0"/>
          <a:r>
            <a:rPr lang="ru-RU" sz="2000" b="1" cap="all" baseline="0" dirty="0" smtClean="0"/>
            <a:t>Филиалы кафедры</a:t>
          </a:r>
          <a:endParaRPr lang="ru-RU" sz="2000" cap="all" baseline="0" dirty="0"/>
        </a:p>
      </dgm:t>
    </dgm:pt>
    <dgm:pt modelId="{16D72ED2-C147-47BF-B306-8323CB333988}" type="parTrans" cxnId="{D0C9447F-C091-4EF2-A0DC-6D496F7D6373}">
      <dgm:prSet/>
      <dgm:spPr/>
      <dgm:t>
        <a:bodyPr/>
        <a:lstStyle/>
        <a:p>
          <a:endParaRPr lang="ru-RU"/>
        </a:p>
      </dgm:t>
    </dgm:pt>
    <dgm:pt modelId="{BCB42FA6-173E-4807-B89A-508FB4D7F1E3}" type="sibTrans" cxnId="{D0C9447F-C091-4EF2-A0DC-6D496F7D6373}">
      <dgm:prSet/>
      <dgm:spPr/>
      <dgm:t>
        <a:bodyPr/>
        <a:lstStyle/>
        <a:p>
          <a:endParaRPr lang="ru-RU"/>
        </a:p>
      </dgm:t>
    </dgm:pt>
    <dgm:pt modelId="{073A1710-9309-49C9-9D9E-CDCFD3CD2221}">
      <dgm:prSet/>
      <dgm:spPr/>
      <dgm:t>
        <a:bodyPr/>
        <a:lstStyle/>
        <a:p>
          <a:pPr rtl="0"/>
          <a:r>
            <a:rPr lang="ru-RU" sz="2100" b="1" dirty="0" smtClean="0"/>
            <a:t>ОАО «Гомельский завод «</a:t>
          </a:r>
          <a:r>
            <a:rPr lang="ru-RU" sz="2100" b="1" dirty="0" err="1" smtClean="0"/>
            <a:t>Центролит</a:t>
          </a:r>
          <a:r>
            <a:rPr lang="ru-RU" sz="2100" b="1" dirty="0" smtClean="0"/>
            <a:t>»</a:t>
          </a:r>
          <a:endParaRPr lang="ru-RU" sz="2100" dirty="0"/>
        </a:p>
      </dgm:t>
    </dgm:pt>
    <dgm:pt modelId="{286A2D1E-6315-4E37-A199-D1568885A09C}" type="parTrans" cxnId="{9F8DF4F7-D70F-4AD3-9D61-C8DE983002DC}">
      <dgm:prSet/>
      <dgm:spPr/>
      <dgm:t>
        <a:bodyPr/>
        <a:lstStyle/>
        <a:p>
          <a:endParaRPr lang="ru-RU"/>
        </a:p>
      </dgm:t>
    </dgm:pt>
    <dgm:pt modelId="{12488C42-CFF0-47E8-8388-6E0FE7579F63}" type="sibTrans" cxnId="{9F8DF4F7-D70F-4AD3-9D61-C8DE983002DC}">
      <dgm:prSet/>
      <dgm:spPr/>
      <dgm:t>
        <a:bodyPr/>
        <a:lstStyle/>
        <a:p>
          <a:endParaRPr lang="ru-RU"/>
        </a:p>
      </dgm:t>
    </dgm:pt>
    <dgm:pt modelId="{061A6D86-1538-4377-90FC-04D73C0D89DE}">
      <dgm:prSet custT="1"/>
      <dgm:spPr/>
      <dgm:t>
        <a:bodyPr/>
        <a:lstStyle/>
        <a:p>
          <a:r>
            <a:rPr lang="ru-RU" sz="2100" b="1" dirty="0" smtClean="0"/>
            <a:t>ГУ «</a:t>
          </a:r>
          <a:r>
            <a:rPr lang="ru-RU" sz="2100" b="1" dirty="0" err="1" smtClean="0"/>
            <a:t>Гомельоблпром</a:t>
          </a:r>
          <a:r>
            <a:rPr lang="ru-RU" sz="2100" b="1" dirty="0" smtClean="0"/>
            <a:t>» </a:t>
          </a:r>
          <a:r>
            <a:rPr lang="ru-RU" sz="1600" b="1" dirty="0" smtClean="0"/>
            <a:t>(курирует работу </a:t>
          </a:r>
          <a:r>
            <a:rPr lang="ru-RU" sz="1600" b="1" dirty="0" smtClean="0"/>
            <a:t>десятка промышленных предприятий Гомельской </a:t>
          </a:r>
          <a:r>
            <a:rPr lang="ru-RU" sz="1600" b="1" dirty="0" smtClean="0"/>
            <a:t>области)</a:t>
          </a:r>
          <a:endParaRPr lang="ru-RU" sz="1600" dirty="0"/>
        </a:p>
      </dgm:t>
    </dgm:pt>
    <dgm:pt modelId="{12C0E9F2-7ABF-407D-A2BC-80BC49696635}" type="parTrans" cxnId="{D34482E3-96F3-49BE-8CF3-AFF420414122}">
      <dgm:prSet/>
      <dgm:spPr/>
      <dgm:t>
        <a:bodyPr/>
        <a:lstStyle/>
        <a:p>
          <a:endParaRPr lang="ru-RU"/>
        </a:p>
      </dgm:t>
    </dgm:pt>
    <dgm:pt modelId="{65400167-A7AA-4915-97C3-FDDDF9DB348B}" type="sibTrans" cxnId="{D34482E3-96F3-49BE-8CF3-AFF420414122}">
      <dgm:prSet/>
      <dgm:spPr/>
      <dgm:t>
        <a:bodyPr/>
        <a:lstStyle/>
        <a:p>
          <a:endParaRPr lang="ru-RU"/>
        </a:p>
      </dgm:t>
    </dgm:pt>
    <dgm:pt modelId="{0A4C5AC9-74CF-4000-99D8-D7F4628B3E30}">
      <dgm:prSet/>
      <dgm:spPr/>
      <dgm:t>
        <a:bodyPr/>
        <a:lstStyle/>
        <a:p>
          <a:pPr rtl="0"/>
          <a:r>
            <a:rPr lang="ru-RU" sz="2100" b="1" dirty="0" smtClean="0"/>
            <a:t>ОАО «</a:t>
          </a:r>
          <a:r>
            <a:rPr lang="ru-RU" sz="2100" b="1" dirty="0" err="1" smtClean="0"/>
            <a:t>Гомсельмаш</a:t>
          </a:r>
          <a:r>
            <a:rPr lang="ru-RU" sz="2100" b="1" dirty="0" smtClean="0"/>
            <a:t>»</a:t>
          </a:r>
          <a:endParaRPr lang="ru-RU" sz="2100" b="1" dirty="0"/>
        </a:p>
      </dgm:t>
    </dgm:pt>
    <dgm:pt modelId="{CC3CF470-C632-4B45-A65D-54B49A706B9F}" type="parTrans" cxnId="{018F2FF6-4D0E-407F-A854-74EA7D3E11F0}">
      <dgm:prSet/>
      <dgm:spPr/>
      <dgm:t>
        <a:bodyPr/>
        <a:lstStyle/>
        <a:p>
          <a:endParaRPr lang="ru-RU"/>
        </a:p>
      </dgm:t>
    </dgm:pt>
    <dgm:pt modelId="{17AC288F-0B48-4B71-A930-773B811B72E3}" type="sibTrans" cxnId="{018F2FF6-4D0E-407F-A854-74EA7D3E11F0}">
      <dgm:prSet/>
      <dgm:spPr/>
      <dgm:t>
        <a:bodyPr/>
        <a:lstStyle/>
        <a:p>
          <a:endParaRPr lang="ru-RU"/>
        </a:p>
      </dgm:t>
    </dgm:pt>
    <dgm:pt modelId="{E5F3B600-7428-45E1-A587-A49C221F8597}" type="pres">
      <dgm:prSet presAssocID="{CBE95B52-DFF0-426F-85E0-1CB818516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CF1C8-FD73-448F-A745-054FE07B47BE}" type="pres">
      <dgm:prSet presAssocID="{FEBAFC65-0E3A-4D47-BCE2-DC0BBB74D310}" presName="composite" presStyleCnt="0"/>
      <dgm:spPr/>
    </dgm:pt>
    <dgm:pt modelId="{F1A138E2-337E-4A6D-B56B-A9CA1C978244}" type="pres">
      <dgm:prSet presAssocID="{FEBAFC65-0E3A-4D47-BCE2-DC0BBB74D310}" presName="parTx" presStyleLbl="alignNode1" presStyleIdx="0" presStyleCnt="1" custLinFactNeighborX="-1922" custLinFactNeighborY="-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A7F2A-1846-46F0-9863-9FDAED29AE75}" type="pres">
      <dgm:prSet presAssocID="{FEBAFC65-0E3A-4D47-BCE2-DC0BBB74D310}" presName="desTx" presStyleLbl="alignAccFollowNode1" presStyleIdx="0" presStyleCnt="1" custLinFactNeighborX="-1923" custLinFactNeighborY="-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3CEBC-278B-49B3-86A5-A712366E7996}" type="presOf" srcId="{061A6D86-1538-4377-90FC-04D73C0D89DE}" destId="{A0DA7F2A-1846-46F0-9863-9FDAED29AE75}" srcOrd="0" destOrd="2" presId="urn:microsoft.com/office/officeart/2005/8/layout/hList1"/>
    <dgm:cxn modelId="{018F2FF6-4D0E-407F-A854-74EA7D3E11F0}" srcId="{FEBAFC65-0E3A-4D47-BCE2-DC0BBB74D310}" destId="{0A4C5AC9-74CF-4000-99D8-D7F4628B3E30}" srcOrd="0" destOrd="0" parTransId="{CC3CF470-C632-4B45-A65D-54B49A706B9F}" sibTransId="{17AC288F-0B48-4B71-A930-773B811B72E3}"/>
    <dgm:cxn modelId="{9C311E31-F36D-494D-AC5B-31C73439926B}" type="presOf" srcId="{073A1710-9309-49C9-9D9E-CDCFD3CD2221}" destId="{A0DA7F2A-1846-46F0-9863-9FDAED29AE75}" srcOrd="0" destOrd="1" presId="urn:microsoft.com/office/officeart/2005/8/layout/hList1"/>
    <dgm:cxn modelId="{D0C9447F-C091-4EF2-A0DC-6D496F7D6373}" srcId="{CBE95B52-DFF0-426F-85E0-1CB8185160DF}" destId="{FEBAFC65-0E3A-4D47-BCE2-DC0BBB74D310}" srcOrd="0" destOrd="0" parTransId="{16D72ED2-C147-47BF-B306-8323CB333988}" sibTransId="{BCB42FA6-173E-4807-B89A-508FB4D7F1E3}"/>
    <dgm:cxn modelId="{59C3CC77-40D6-438E-8EDB-4611CB5CDBF1}" type="presOf" srcId="{CBE95B52-DFF0-426F-85E0-1CB8185160DF}" destId="{E5F3B600-7428-45E1-A587-A49C221F8597}" srcOrd="0" destOrd="0" presId="urn:microsoft.com/office/officeart/2005/8/layout/hList1"/>
    <dgm:cxn modelId="{4301A6AE-7A9D-48C3-919E-751723C1A0DF}" type="presOf" srcId="{FEBAFC65-0E3A-4D47-BCE2-DC0BBB74D310}" destId="{F1A138E2-337E-4A6D-B56B-A9CA1C978244}" srcOrd="0" destOrd="0" presId="urn:microsoft.com/office/officeart/2005/8/layout/hList1"/>
    <dgm:cxn modelId="{48B30871-AF1D-4CC7-8A43-C39762EA93B5}" type="presOf" srcId="{0A4C5AC9-74CF-4000-99D8-D7F4628B3E30}" destId="{A0DA7F2A-1846-46F0-9863-9FDAED29AE75}" srcOrd="0" destOrd="0" presId="urn:microsoft.com/office/officeart/2005/8/layout/hList1"/>
    <dgm:cxn modelId="{D34482E3-96F3-49BE-8CF3-AFF420414122}" srcId="{FEBAFC65-0E3A-4D47-BCE2-DC0BBB74D310}" destId="{061A6D86-1538-4377-90FC-04D73C0D89DE}" srcOrd="2" destOrd="0" parTransId="{12C0E9F2-7ABF-407D-A2BC-80BC49696635}" sibTransId="{65400167-A7AA-4915-97C3-FDDDF9DB348B}"/>
    <dgm:cxn modelId="{9F8DF4F7-D70F-4AD3-9D61-C8DE983002DC}" srcId="{FEBAFC65-0E3A-4D47-BCE2-DC0BBB74D310}" destId="{073A1710-9309-49C9-9D9E-CDCFD3CD2221}" srcOrd="1" destOrd="0" parTransId="{286A2D1E-6315-4E37-A199-D1568885A09C}" sibTransId="{12488C42-CFF0-47E8-8388-6E0FE7579F63}"/>
    <dgm:cxn modelId="{C63ABAAB-9BEF-4DA4-9192-A2F185781C9B}" type="presParOf" srcId="{E5F3B600-7428-45E1-A587-A49C221F8597}" destId="{1E0CF1C8-FD73-448F-A745-054FE07B47BE}" srcOrd="0" destOrd="0" presId="urn:microsoft.com/office/officeart/2005/8/layout/hList1"/>
    <dgm:cxn modelId="{D4499BCB-2284-4AE8-B714-4EFBCBDDB0BF}" type="presParOf" srcId="{1E0CF1C8-FD73-448F-A745-054FE07B47BE}" destId="{F1A138E2-337E-4A6D-B56B-A9CA1C978244}" srcOrd="0" destOrd="0" presId="urn:microsoft.com/office/officeart/2005/8/layout/hList1"/>
    <dgm:cxn modelId="{C8C7914C-73EC-4A84-AD49-5F4301FEC2A4}" type="presParOf" srcId="{1E0CF1C8-FD73-448F-A745-054FE07B47BE}" destId="{A0DA7F2A-1846-46F0-9863-9FDAED29AE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EAD143-EB2B-46DD-8346-44059FB1944A}" type="doc">
      <dgm:prSet loTypeId="urn:microsoft.com/office/officeart/2005/8/layout/chevron2" loCatId="process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E7B93F7-19A7-49D9-9B1B-4729129C0EC4}">
      <dgm:prSet custT="1"/>
      <dgm:spPr/>
      <dgm:t>
        <a:bodyPr/>
        <a:lstStyle/>
        <a:p>
          <a:pPr algn="l" rtl="0"/>
          <a:r>
            <a:rPr lang="ru-RU" sz="1600" b="1" i="1" dirty="0" smtClean="0"/>
            <a:t>Получение престижного экономического образования, предполагающего изучение дисциплин в области экономики, управления информационных технологий, современного иностранного языка и права</a:t>
          </a:r>
          <a:endParaRPr lang="ru-RU" sz="1600" b="1" i="1" dirty="0"/>
        </a:p>
      </dgm:t>
    </dgm:pt>
    <dgm:pt modelId="{23C4D7CB-109C-4F9E-AB0F-71B8CA182DF6}" type="parTrans" cxnId="{8D936B91-4EC1-49E2-AC2F-D5610C7215E5}">
      <dgm:prSet/>
      <dgm:spPr/>
      <dgm:t>
        <a:bodyPr/>
        <a:lstStyle/>
        <a:p>
          <a:endParaRPr lang="ru-RU"/>
        </a:p>
      </dgm:t>
    </dgm:pt>
    <dgm:pt modelId="{3988A705-7498-40E5-A176-3F2B26E4C762}" type="sibTrans" cxnId="{8D936B91-4EC1-49E2-AC2F-D5610C7215E5}">
      <dgm:prSet/>
      <dgm:spPr/>
      <dgm:t>
        <a:bodyPr/>
        <a:lstStyle/>
        <a:p>
          <a:endParaRPr lang="ru-RU"/>
        </a:p>
      </dgm:t>
    </dgm:pt>
    <dgm:pt modelId="{EBA4309F-0676-4D42-B476-F9F5D80BEE02}">
      <dgm:prSet/>
      <dgm:spPr/>
      <dgm:t>
        <a:bodyPr/>
        <a:lstStyle/>
        <a:p>
          <a:pPr rtl="0"/>
          <a:endParaRPr lang="ru-RU"/>
        </a:p>
      </dgm:t>
    </dgm:pt>
    <dgm:pt modelId="{DEE99F83-15EE-4B1C-AFC9-B09B1795730D}" type="parTrans" cxnId="{F6D56257-C66A-41BD-BD64-B933C3AABEBA}">
      <dgm:prSet/>
      <dgm:spPr/>
      <dgm:t>
        <a:bodyPr/>
        <a:lstStyle/>
        <a:p>
          <a:endParaRPr lang="ru-RU"/>
        </a:p>
      </dgm:t>
    </dgm:pt>
    <dgm:pt modelId="{7936B63C-5632-43EB-B891-8FD1A44FEFCB}" type="sibTrans" cxnId="{F6D56257-C66A-41BD-BD64-B933C3AABEBA}">
      <dgm:prSet/>
      <dgm:spPr/>
      <dgm:t>
        <a:bodyPr/>
        <a:lstStyle/>
        <a:p>
          <a:endParaRPr lang="ru-RU"/>
        </a:p>
      </dgm:t>
    </dgm:pt>
    <dgm:pt modelId="{F29EEBF6-9536-487E-9F12-7E22DD46C424}">
      <dgm:prSet custT="1"/>
      <dgm:spPr/>
      <dgm:t>
        <a:bodyPr/>
        <a:lstStyle/>
        <a:p>
          <a:pPr algn="l"/>
          <a:r>
            <a:rPr lang="ru-RU" sz="1600" b="1" i="1" dirty="0" smtClean="0"/>
            <a:t>Формирование знаний и навыков в области предпринимательской деятельности, необходимых для организации бизнеса и </a:t>
          </a:r>
          <a:r>
            <a:rPr lang="ru-RU" sz="1600" b="1" i="1" dirty="0" err="1" smtClean="0"/>
            <a:t>самозанятости</a:t>
          </a:r>
          <a:endParaRPr lang="ru-RU" sz="1600" b="1" dirty="0"/>
        </a:p>
      </dgm:t>
    </dgm:pt>
    <dgm:pt modelId="{5F78C412-3C41-40C0-B494-439D92ECFEB5}" type="parTrans" cxnId="{05B9ED07-C703-442B-B003-5C1EA166DA24}">
      <dgm:prSet/>
      <dgm:spPr/>
      <dgm:t>
        <a:bodyPr/>
        <a:lstStyle/>
        <a:p>
          <a:endParaRPr lang="ru-RU"/>
        </a:p>
      </dgm:t>
    </dgm:pt>
    <dgm:pt modelId="{FFAA1A0C-DBC2-4FFD-AF5F-BF683F1C04F7}" type="sibTrans" cxnId="{05B9ED07-C703-442B-B003-5C1EA166DA24}">
      <dgm:prSet/>
      <dgm:spPr/>
      <dgm:t>
        <a:bodyPr/>
        <a:lstStyle/>
        <a:p>
          <a:endParaRPr lang="ru-RU"/>
        </a:p>
      </dgm:t>
    </dgm:pt>
    <dgm:pt modelId="{9FF29807-F8E4-43EA-BBAF-58B834060E0B}">
      <dgm:prSet custT="1"/>
      <dgm:spPr/>
      <dgm:t>
        <a:bodyPr/>
        <a:lstStyle/>
        <a:p>
          <a:pPr algn="l"/>
          <a:r>
            <a:rPr lang="ru-RU" sz="1600" b="1" i="1" dirty="0" err="1" smtClean="0"/>
            <a:t>Практикоориентированное</a:t>
          </a:r>
          <a:r>
            <a:rPr lang="ru-RU" sz="1600" b="1" i="1" dirty="0" smtClean="0"/>
            <a:t> обучение с использованием материально-технической базы филиалов кафедры на производственных предприятиях, договора с ОАО «Гомельский технопарк», возможностей бизнес-школы «</a:t>
          </a:r>
          <a:r>
            <a:rPr lang="ru-RU" sz="1600" b="1" i="1" dirty="0" err="1" smtClean="0"/>
            <a:t>Стартап</a:t>
          </a:r>
          <a:r>
            <a:rPr lang="ru-RU" sz="1600" b="1" i="1" dirty="0" smtClean="0"/>
            <a:t>-ГГУ», обучающих курсов «ГГУ-Профи» </a:t>
          </a:r>
          <a:endParaRPr lang="ru-RU" sz="1600" b="1" i="1" dirty="0"/>
        </a:p>
      </dgm:t>
    </dgm:pt>
    <dgm:pt modelId="{359B5B7B-A608-4189-BE47-2C3A0BD7C487}" type="parTrans" cxnId="{6F51FC8C-A9F3-4E44-834F-644F80591107}">
      <dgm:prSet/>
      <dgm:spPr/>
      <dgm:t>
        <a:bodyPr/>
        <a:lstStyle/>
        <a:p>
          <a:endParaRPr lang="ru-RU"/>
        </a:p>
      </dgm:t>
    </dgm:pt>
    <dgm:pt modelId="{103089C5-3847-426E-B853-7879E7F483D3}" type="sibTrans" cxnId="{6F51FC8C-A9F3-4E44-834F-644F80591107}">
      <dgm:prSet/>
      <dgm:spPr/>
      <dgm:t>
        <a:bodyPr/>
        <a:lstStyle/>
        <a:p>
          <a:endParaRPr lang="ru-RU"/>
        </a:p>
      </dgm:t>
    </dgm:pt>
    <dgm:pt modelId="{8C938675-2C1B-4E23-AFEB-BB252188142B}">
      <dgm:prSet custT="1"/>
      <dgm:spPr/>
      <dgm:t>
        <a:bodyPr/>
        <a:lstStyle/>
        <a:p>
          <a:pPr algn="l"/>
          <a:r>
            <a:rPr lang="ru-RU" sz="1600" b="1" i="1" dirty="0" smtClean="0"/>
            <a:t>Участие в научно-исследовательской работе, олимпиадах, конкурсах, конференциях национального и международного уровня </a:t>
          </a:r>
          <a:endParaRPr lang="ru-RU" sz="1600" b="1" dirty="0"/>
        </a:p>
      </dgm:t>
    </dgm:pt>
    <dgm:pt modelId="{EDF96311-13A8-4BB9-BDAA-4A0A7F5C2E0E}" type="parTrans" cxnId="{39A09DD5-B55C-431C-A7A2-AD0014645888}">
      <dgm:prSet/>
      <dgm:spPr/>
      <dgm:t>
        <a:bodyPr/>
        <a:lstStyle/>
        <a:p>
          <a:endParaRPr lang="ru-RU"/>
        </a:p>
      </dgm:t>
    </dgm:pt>
    <dgm:pt modelId="{ADF539D3-7854-4752-8061-F541961255B0}" type="sibTrans" cxnId="{39A09DD5-B55C-431C-A7A2-AD0014645888}">
      <dgm:prSet/>
      <dgm:spPr/>
      <dgm:t>
        <a:bodyPr/>
        <a:lstStyle/>
        <a:p>
          <a:endParaRPr lang="ru-RU"/>
        </a:p>
      </dgm:t>
    </dgm:pt>
    <dgm:pt modelId="{7F9F65C1-EF4B-4CF1-939E-867B180B6C76}">
      <dgm:prSet custT="1"/>
      <dgm:spPr/>
      <dgm:t>
        <a:bodyPr/>
        <a:lstStyle/>
        <a:p>
          <a:pPr algn="l"/>
          <a:r>
            <a:rPr lang="ru-RU" sz="1600" b="1" i="1" smtClean="0"/>
            <a:t>Получение двойной квалификации – экономиста и менеджера </a:t>
          </a:r>
          <a:endParaRPr lang="ru-RU" sz="1600" b="1"/>
        </a:p>
      </dgm:t>
    </dgm:pt>
    <dgm:pt modelId="{A8B457ED-8640-4C44-AA51-D8AF0B780637}" type="parTrans" cxnId="{325BA8A3-89F3-421F-9646-85DA0799C33E}">
      <dgm:prSet/>
      <dgm:spPr/>
      <dgm:t>
        <a:bodyPr/>
        <a:lstStyle/>
        <a:p>
          <a:endParaRPr lang="ru-RU"/>
        </a:p>
      </dgm:t>
    </dgm:pt>
    <dgm:pt modelId="{A3DB2EB2-56AB-476D-BD05-88507E6B034C}" type="sibTrans" cxnId="{325BA8A3-89F3-421F-9646-85DA0799C33E}">
      <dgm:prSet/>
      <dgm:spPr/>
      <dgm:t>
        <a:bodyPr/>
        <a:lstStyle/>
        <a:p>
          <a:endParaRPr lang="ru-RU"/>
        </a:p>
      </dgm:t>
    </dgm:pt>
    <dgm:pt modelId="{AC9956E7-5219-4D36-86DF-D6AAA35AAEC7}">
      <dgm:prSet custT="1"/>
      <dgm:spPr/>
      <dgm:t>
        <a:bodyPr/>
        <a:lstStyle/>
        <a:p>
          <a:pPr algn="l"/>
          <a:r>
            <a:rPr lang="ru-RU" sz="1600" b="1" i="1" dirty="0" smtClean="0"/>
            <a:t>Возможность трудоустройства в различных сферах экономики, так как профиль подготовки предполагает широту и многообразие получаемых знаний и навыков</a:t>
          </a:r>
          <a:endParaRPr lang="ru-RU" sz="1600" b="1" dirty="0"/>
        </a:p>
      </dgm:t>
    </dgm:pt>
    <dgm:pt modelId="{290B94CC-E24B-4003-8AA8-DB0861EFEA97}" type="parTrans" cxnId="{6745E069-543E-4F1D-99E6-EE37A178E988}">
      <dgm:prSet/>
      <dgm:spPr/>
      <dgm:t>
        <a:bodyPr/>
        <a:lstStyle/>
        <a:p>
          <a:endParaRPr lang="ru-RU"/>
        </a:p>
      </dgm:t>
    </dgm:pt>
    <dgm:pt modelId="{57105C79-D3D0-48EE-90AA-DB057D6CE8F7}" type="sibTrans" cxnId="{6745E069-543E-4F1D-99E6-EE37A178E988}">
      <dgm:prSet/>
      <dgm:spPr/>
      <dgm:t>
        <a:bodyPr/>
        <a:lstStyle/>
        <a:p>
          <a:endParaRPr lang="ru-RU"/>
        </a:p>
      </dgm:t>
    </dgm:pt>
    <dgm:pt modelId="{B9BE3D96-C2CD-4823-A312-CC607AB539A9}" type="pres">
      <dgm:prSet presAssocID="{F0EAD143-EB2B-46DD-8346-44059FB194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00DC4-836E-43C1-B46A-DF41BEA50252}" type="pres">
      <dgm:prSet presAssocID="{EBA4309F-0676-4D42-B476-F9F5D80BEE02}" presName="composite" presStyleCnt="0"/>
      <dgm:spPr/>
    </dgm:pt>
    <dgm:pt modelId="{229266D4-284A-48DB-B4A5-1E579B0C0642}" type="pres">
      <dgm:prSet presAssocID="{EBA4309F-0676-4D42-B476-F9F5D80BEE02}" presName="parentText" presStyleLbl="alignNode1" presStyleIdx="0" presStyleCnt="1" custScaleX="75236" custLinFactNeighborX="1547" custLinFactNeighborY="-17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0955B-18B9-49FC-96EA-DB6343B7FB42}" type="pres">
      <dgm:prSet presAssocID="{EBA4309F-0676-4D42-B476-F9F5D80BEE02}" presName="descendantText" presStyleLbl="alignAcc1" presStyleIdx="0" presStyleCnt="1" custScaleX="105046" custScaleY="183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3AC7C-73C0-45E3-ACF4-9F7FC3FDF84C}" type="presOf" srcId="{AC9956E7-5219-4D36-86DF-D6AAA35AAEC7}" destId="{9340955B-18B9-49FC-96EA-DB6343B7FB42}" srcOrd="0" destOrd="5" presId="urn:microsoft.com/office/officeart/2005/8/layout/chevron2"/>
    <dgm:cxn modelId="{325BA8A3-89F3-421F-9646-85DA0799C33E}" srcId="{EBA4309F-0676-4D42-B476-F9F5D80BEE02}" destId="{7F9F65C1-EF4B-4CF1-939E-867B180B6C76}" srcOrd="4" destOrd="0" parTransId="{A8B457ED-8640-4C44-AA51-D8AF0B780637}" sibTransId="{A3DB2EB2-56AB-476D-BD05-88507E6B034C}"/>
    <dgm:cxn modelId="{823BC90A-B64A-47D7-98A9-8D686F2000D2}" type="presOf" srcId="{9FF29807-F8E4-43EA-BBAF-58B834060E0B}" destId="{9340955B-18B9-49FC-96EA-DB6343B7FB42}" srcOrd="0" destOrd="2" presId="urn:microsoft.com/office/officeart/2005/8/layout/chevron2"/>
    <dgm:cxn modelId="{FD9BDDDD-1304-4250-BC6A-AEB35760C5EE}" type="presOf" srcId="{F0EAD143-EB2B-46DD-8346-44059FB1944A}" destId="{B9BE3D96-C2CD-4823-A312-CC607AB539A9}" srcOrd="0" destOrd="0" presId="urn:microsoft.com/office/officeart/2005/8/layout/chevron2"/>
    <dgm:cxn modelId="{97E3A222-19A0-4BC8-830C-0C812BF932C4}" type="presOf" srcId="{F29EEBF6-9536-487E-9F12-7E22DD46C424}" destId="{9340955B-18B9-49FC-96EA-DB6343B7FB42}" srcOrd="0" destOrd="1" presId="urn:microsoft.com/office/officeart/2005/8/layout/chevron2"/>
    <dgm:cxn modelId="{6745E069-543E-4F1D-99E6-EE37A178E988}" srcId="{EBA4309F-0676-4D42-B476-F9F5D80BEE02}" destId="{AC9956E7-5219-4D36-86DF-D6AAA35AAEC7}" srcOrd="5" destOrd="0" parTransId="{290B94CC-E24B-4003-8AA8-DB0861EFEA97}" sibTransId="{57105C79-D3D0-48EE-90AA-DB057D6CE8F7}"/>
    <dgm:cxn modelId="{05B9ED07-C703-442B-B003-5C1EA166DA24}" srcId="{EBA4309F-0676-4D42-B476-F9F5D80BEE02}" destId="{F29EEBF6-9536-487E-9F12-7E22DD46C424}" srcOrd="1" destOrd="0" parTransId="{5F78C412-3C41-40C0-B494-439D92ECFEB5}" sibTransId="{FFAA1A0C-DBC2-4FFD-AF5F-BF683F1C04F7}"/>
    <dgm:cxn modelId="{6F51FC8C-A9F3-4E44-834F-644F80591107}" srcId="{EBA4309F-0676-4D42-B476-F9F5D80BEE02}" destId="{9FF29807-F8E4-43EA-BBAF-58B834060E0B}" srcOrd="2" destOrd="0" parTransId="{359B5B7B-A608-4189-BE47-2C3A0BD7C487}" sibTransId="{103089C5-3847-426E-B853-7879E7F483D3}"/>
    <dgm:cxn modelId="{F6D56257-C66A-41BD-BD64-B933C3AABEBA}" srcId="{F0EAD143-EB2B-46DD-8346-44059FB1944A}" destId="{EBA4309F-0676-4D42-B476-F9F5D80BEE02}" srcOrd="0" destOrd="0" parTransId="{DEE99F83-15EE-4B1C-AFC9-B09B1795730D}" sibTransId="{7936B63C-5632-43EB-B891-8FD1A44FEFCB}"/>
    <dgm:cxn modelId="{B2C0F6E3-03BA-4E91-AB05-40E91BE4A758}" type="presOf" srcId="{7F9F65C1-EF4B-4CF1-939E-867B180B6C76}" destId="{9340955B-18B9-49FC-96EA-DB6343B7FB42}" srcOrd="0" destOrd="4" presId="urn:microsoft.com/office/officeart/2005/8/layout/chevron2"/>
    <dgm:cxn modelId="{41C43F3F-19EE-447F-A9E0-BF837A010985}" type="presOf" srcId="{8C938675-2C1B-4E23-AFEB-BB252188142B}" destId="{9340955B-18B9-49FC-96EA-DB6343B7FB42}" srcOrd="0" destOrd="3" presId="urn:microsoft.com/office/officeart/2005/8/layout/chevron2"/>
    <dgm:cxn modelId="{C3DF6C8B-9EFC-4AF0-9AFE-00170EAE8027}" type="presOf" srcId="{EBA4309F-0676-4D42-B476-F9F5D80BEE02}" destId="{229266D4-284A-48DB-B4A5-1E579B0C0642}" srcOrd="0" destOrd="0" presId="urn:microsoft.com/office/officeart/2005/8/layout/chevron2"/>
    <dgm:cxn modelId="{8D936B91-4EC1-49E2-AC2F-D5610C7215E5}" srcId="{EBA4309F-0676-4D42-B476-F9F5D80BEE02}" destId="{EE7B93F7-19A7-49D9-9B1B-4729129C0EC4}" srcOrd="0" destOrd="0" parTransId="{23C4D7CB-109C-4F9E-AB0F-71B8CA182DF6}" sibTransId="{3988A705-7498-40E5-A176-3F2B26E4C762}"/>
    <dgm:cxn modelId="{39A09DD5-B55C-431C-A7A2-AD0014645888}" srcId="{EBA4309F-0676-4D42-B476-F9F5D80BEE02}" destId="{8C938675-2C1B-4E23-AFEB-BB252188142B}" srcOrd="3" destOrd="0" parTransId="{EDF96311-13A8-4BB9-BDAA-4A0A7F5C2E0E}" sibTransId="{ADF539D3-7854-4752-8061-F541961255B0}"/>
    <dgm:cxn modelId="{1DD3C24C-E7B9-4BC4-AA43-356D4BFECA04}" type="presOf" srcId="{EE7B93F7-19A7-49D9-9B1B-4729129C0EC4}" destId="{9340955B-18B9-49FC-96EA-DB6343B7FB42}" srcOrd="0" destOrd="0" presId="urn:microsoft.com/office/officeart/2005/8/layout/chevron2"/>
    <dgm:cxn modelId="{78D0A2EB-F020-4869-B0FB-4D9C4AFF75E9}" type="presParOf" srcId="{B9BE3D96-C2CD-4823-A312-CC607AB539A9}" destId="{4F300DC4-836E-43C1-B46A-DF41BEA50252}" srcOrd="0" destOrd="0" presId="urn:microsoft.com/office/officeart/2005/8/layout/chevron2"/>
    <dgm:cxn modelId="{3988D265-7DDA-4EB7-83C1-739C89E038F0}" type="presParOf" srcId="{4F300DC4-836E-43C1-B46A-DF41BEA50252}" destId="{229266D4-284A-48DB-B4A5-1E579B0C0642}" srcOrd="0" destOrd="0" presId="urn:microsoft.com/office/officeart/2005/8/layout/chevron2"/>
    <dgm:cxn modelId="{70A0450C-2531-4664-8113-16C5FD79FBC4}" type="presParOf" srcId="{4F300DC4-836E-43C1-B46A-DF41BEA50252}" destId="{9340955B-18B9-49FC-96EA-DB6343B7FB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24D33-4712-45C3-9833-C4A76B62E920}" type="doc">
      <dgm:prSet loTypeId="urn:microsoft.com/office/officeart/2008/layout/PictureStrips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E32FEB5-B0FD-438A-8318-BE40DB307EB4}">
      <dgm:prSet/>
      <dgm:spPr/>
      <dgm:t>
        <a:bodyPr/>
        <a:lstStyle/>
        <a:p>
          <a:pPr rtl="0"/>
          <a:r>
            <a:rPr lang="ru-RU" dirty="0" smtClean="0"/>
            <a:t>деятельность по управлению организациями, </a:t>
          </a:r>
          <a:r>
            <a:rPr lang="ru-RU" b="0" i="0" dirty="0" smtClean="0"/>
            <a:t>в том числе в сфере информационных технологий  и деловых услуг</a:t>
          </a:r>
          <a:endParaRPr lang="ru-RU" dirty="0"/>
        </a:p>
      </dgm:t>
    </dgm:pt>
    <dgm:pt modelId="{6F479B7C-9B1F-4277-8495-7C3183603AE6}" type="parTrans" cxnId="{0BFE1D5B-4ABF-44E6-B436-BEAF8E6294E6}">
      <dgm:prSet/>
      <dgm:spPr/>
      <dgm:t>
        <a:bodyPr/>
        <a:lstStyle/>
        <a:p>
          <a:endParaRPr lang="ru-RU"/>
        </a:p>
      </dgm:t>
    </dgm:pt>
    <dgm:pt modelId="{47DEB243-E492-44AB-82DC-78F2C5CEA1E4}" type="sibTrans" cxnId="{0BFE1D5B-4ABF-44E6-B436-BEAF8E6294E6}">
      <dgm:prSet/>
      <dgm:spPr/>
      <dgm:t>
        <a:bodyPr/>
        <a:lstStyle/>
        <a:p>
          <a:endParaRPr lang="ru-RU"/>
        </a:p>
      </dgm:t>
    </dgm:pt>
    <dgm:pt modelId="{707F1CD5-D8FE-40B8-A346-2845435113A4}">
      <dgm:prSet/>
      <dgm:spPr/>
      <dgm:t>
        <a:bodyPr/>
        <a:lstStyle/>
        <a:p>
          <a:pPr rtl="0"/>
          <a:r>
            <a:rPr lang="ru-RU" b="0" dirty="0" smtClean="0"/>
            <a:t>деятельность по проведению маркетинговых исследований и продвижению продукции на рынок</a:t>
          </a:r>
          <a:endParaRPr lang="ru-RU" b="0" dirty="0"/>
        </a:p>
      </dgm:t>
    </dgm:pt>
    <dgm:pt modelId="{74809AEA-D341-4838-A5EB-CEB331B12604}" type="parTrans" cxnId="{A768AE75-EE30-4F1A-B43E-56222DCA766E}">
      <dgm:prSet/>
      <dgm:spPr/>
      <dgm:t>
        <a:bodyPr/>
        <a:lstStyle/>
        <a:p>
          <a:endParaRPr lang="ru-RU"/>
        </a:p>
      </dgm:t>
    </dgm:pt>
    <dgm:pt modelId="{7F1454EA-D966-408D-B11A-94A3D87EBB35}" type="sibTrans" cxnId="{A768AE75-EE30-4F1A-B43E-56222DCA766E}">
      <dgm:prSet/>
      <dgm:spPr/>
      <dgm:t>
        <a:bodyPr/>
        <a:lstStyle/>
        <a:p>
          <a:endParaRPr lang="ru-RU"/>
        </a:p>
      </dgm:t>
    </dgm:pt>
    <dgm:pt modelId="{DD39883F-20E8-49E7-A712-B62AFF411DF1}">
      <dgm:prSet/>
      <dgm:spPr/>
      <dgm:t>
        <a:bodyPr/>
        <a:lstStyle/>
        <a:p>
          <a:pPr rtl="0"/>
          <a:r>
            <a:rPr lang="ru-RU" b="0" i="0" dirty="0" smtClean="0"/>
            <a:t>деятельность по вопросам управления бизнес-процессами</a:t>
          </a:r>
          <a:endParaRPr lang="ru-RU" b="0" i="0" dirty="0"/>
        </a:p>
      </dgm:t>
    </dgm:pt>
    <dgm:pt modelId="{4660F141-3D48-45DD-9599-A8696F282EFA}" type="parTrans" cxnId="{40C451E0-BF0C-46DC-9E7D-41006D366E74}">
      <dgm:prSet/>
      <dgm:spPr/>
      <dgm:t>
        <a:bodyPr/>
        <a:lstStyle/>
        <a:p>
          <a:endParaRPr lang="ru-RU"/>
        </a:p>
      </dgm:t>
    </dgm:pt>
    <dgm:pt modelId="{674B8134-A37C-4F31-BCEF-639CAF457451}" type="sibTrans" cxnId="{40C451E0-BF0C-46DC-9E7D-41006D366E74}">
      <dgm:prSet/>
      <dgm:spPr/>
      <dgm:t>
        <a:bodyPr/>
        <a:lstStyle/>
        <a:p>
          <a:endParaRPr lang="ru-RU"/>
        </a:p>
      </dgm:t>
    </dgm:pt>
    <dgm:pt modelId="{3B24B393-FD5A-408C-83A7-49F4D338E19D}">
      <dgm:prSet/>
      <dgm:spPr/>
      <dgm:t>
        <a:bodyPr/>
        <a:lstStyle/>
        <a:p>
          <a:pPr rtl="0"/>
          <a:r>
            <a:rPr lang="ru-RU" dirty="0" smtClean="0"/>
            <a:t>деятельность в сфере административных и вспомогательных услуг</a:t>
          </a:r>
          <a:endParaRPr lang="ru-RU" dirty="0"/>
        </a:p>
      </dgm:t>
    </dgm:pt>
    <dgm:pt modelId="{8C0D07C3-D84A-4335-A281-9D5893AE90E6}" type="parTrans" cxnId="{CA895330-82E3-4BDD-9958-809914D699B2}">
      <dgm:prSet/>
      <dgm:spPr/>
      <dgm:t>
        <a:bodyPr/>
        <a:lstStyle/>
        <a:p>
          <a:endParaRPr lang="ru-RU"/>
        </a:p>
      </dgm:t>
    </dgm:pt>
    <dgm:pt modelId="{CEBA8D1B-0947-495A-B66A-77825A3B1076}" type="sibTrans" cxnId="{CA895330-82E3-4BDD-9958-809914D699B2}">
      <dgm:prSet/>
      <dgm:spPr/>
      <dgm:t>
        <a:bodyPr/>
        <a:lstStyle/>
        <a:p>
          <a:endParaRPr lang="ru-RU"/>
        </a:p>
      </dgm:t>
    </dgm:pt>
    <dgm:pt modelId="{BF149156-ED14-4295-B915-1002B468892E}">
      <dgm:prSet/>
      <dgm:spPr/>
      <dgm:t>
        <a:bodyPr/>
        <a:lstStyle/>
        <a:p>
          <a:pPr rtl="0"/>
          <a:r>
            <a:rPr lang="ru-RU" dirty="0" smtClean="0"/>
            <a:t>финансовая и страховая деятельность</a:t>
          </a:r>
          <a:endParaRPr lang="ru-RU" dirty="0"/>
        </a:p>
      </dgm:t>
    </dgm:pt>
    <dgm:pt modelId="{A346A3A1-2137-4498-803D-6D4FF75ACFB3}" type="parTrans" cxnId="{111B7DD3-DE3F-40CD-BB2B-7273E2097410}">
      <dgm:prSet/>
      <dgm:spPr/>
      <dgm:t>
        <a:bodyPr/>
        <a:lstStyle/>
        <a:p>
          <a:endParaRPr lang="ru-RU"/>
        </a:p>
      </dgm:t>
    </dgm:pt>
    <dgm:pt modelId="{6371D9FB-34D6-48AD-9A2E-DDB17706D2E7}" type="sibTrans" cxnId="{111B7DD3-DE3F-40CD-BB2B-7273E2097410}">
      <dgm:prSet/>
      <dgm:spPr/>
      <dgm:t>
        <a:bodyPr/>
        <a:lstStyle/>
        <a:p>
          <a:endParaRPr lang="ru-RU"/>
        </a:p>
      </dgm:t>
    </dgm:pt>
    <dgm:pt modelId="{23BEDB57-CEAD-4D32-8A2B-C4139F1782B8}">
      <dgm:prSet/>
      <dgm:spPr/>
      <dgm:t>
        <a:bodyPr/>
        <a:lstStyle/>
        <a:p>
          <a:pPr rtl="0"/>
          <a:r>
            <a:rPr lang="ru-RU" smtClean="0"/>
            <a:t>деятельность в области управленческого и бухгалтерского учета</a:t>
          </a:r>
          <a:endParaRPr lang="ru-RU" b="0" i="0" dirty="0"/>
        </a:p>
      </dgm:t>
    </dgm:pt>
    <dgm:pt modelId="{0E25B388-68F1-4764-B1EA-2A48DB2BA60A}" type="parTrans" cxnId="{A4B1DDE5-129C-4E16-A6F7-5B7A0A54FCC4}">
      <dgm:prSet/>
      <dgm:spPr/>
      <dgm:t>
        <a:bodyPr/>
        <a:lstStyle/>
        <a:p>
          <a:endParaRPr lang="ru-RU"/>
        </a:p>
      </dgm:t>
    </dgm:pt>
    <dgm:pt modelId="{59A4E391-15DE-407E-B6F9-5B2715FE82F3}" type="sibTrans" cxnId="{A4B1DDE5-129C-4E16-A6F7-5B7A0A54FCC4}">
      <dgm:prSet/>
      <dgm:spPr/>
      <dgm:t>
        <a:bodyPr/>
        <a:lstStyle/>
        <a:p>
          <a:endParaRPr lang="ru-RU"/>
        </a:p>
      </dgm:t>
    </dgm:pt>
    <dgm:pt modelId="{70364755-7637-46CD-8FE0-E23C507E8B19}" type="pres">
      <dgm:prSet presAssocID="{E4024D33-4712-45C3-9833-C4A76B62E9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876CC-A5F0-45AC-8A17-6A66D6D6AC78}" type="pres">
      <dgm:prSet presAssocID="{BF149156-ED14-4295-B915-1002B468892E}" presName="composite" presStyleCnt="0"/>
      <dgm:spPr/>
    </dgm:pt>
    <dgm:pt modelId="{378B7347-930B-4BE6-96DB-C802F531BC3A}" type="pres">
      <dgm:prSet presAssocID="{BF149156-ED14-4295-B915-1002B468892E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4F986-B15D-4C30-A6E8-E9CD6B8E7E3A}" type="pres">
      <dgm:prSet presAssocID="{BF149156-ED14-4295-B915-1002B468892E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7FD11-2A7E-480F-9A55-419C2CB72309}" type="pres">
      <dgm:prSet presAssocID="{6371D9FB-34D6-48AD-9A2E-DDB17706D2E7}" presName="sibTrans" presStyleCnt="0"/>
      <dgm:spPr/>
    </dgm:pt>
    <dgm:pt modelId="{52D7A8C7-80C7-4DF9-A8FB-30DBE7FC5D51}" type="pres">
      <dgm:prSet presAssocID="{9E32FEB5-B0FD-438A-8318-BE40DB307EB4}" presName="composite" presStyleCnt="0"/>
      <dgm:spPr/>
    </dgm:pt>
    <dgm:pt modelId="{88C5127C-3ACD-4C36-A7FD-BABCE0D3891A}" type="pres">
      <dgm:prSet presAssocID="{9E32FEB5-B0FD-438A-8318-BE40DB307EB4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23B64-7BD0-4D9D-AD10-A78AD73FD0F6}" type="pres">
      <dgm:prSet presAssocID="{9E32FEB5-B0FD-438A-8318-BE40DB307EB4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4B3A2A-C7CD-4F8B-A42F-7594231A6F2B}" type="pres">
      <dgm:prSet presAssocID="{47DEB243-E492-44AB-82DC-78F2C5CEA1E4}" presName="sibTrans" presStyleCnt="0"/>
      <dgm:spPr/>
    </dgm:pt>
    <dgm:pt modelId="{87098B36-BD37-476B-B19F-AE869757439E}" type="pres">
      <dgm:prSet presAssocID="{707F1CD5-D8FE-40B8-A346-2845435113A4}" presName="composite" presStyleCnt="0"/>
      <dgm:spPr/>
    </dgm:pt>
    <dgm:pt modelId="{FFF9138C-AE4B-42C5-84B1-92BFE7767043}" type="pres">
      <dgm:prSet presAssocID="{707F1CD5-D8FE-40B8-A346-2845435113A4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879B1-B7AB-4781-8E7B-00E8E1F01267}" type="pres">
      <dgm:prSet presAssocID="{707F1CD5-D8FE-40B8-A346-2845435113A4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1E217E-3740-4FF6-AB13-651FD435A7AC}" type="pres">
      <dgm:prSet presAssocID="{7F1454EA-D966-408D-B11A-94A3D87EBB35}" presName="sibTrans" presStyleCnt="0"/>
      <dgm:spPr/>
    </dgm:pt>
    <dgm:pt modelId="{23F36D53-E5A2-43D1-8E5E-F5AC5F8221DE}" type="pres">
      <dgm:prSet presAssocID="{DD39883F-20E8-49E7-A712-B62AFF411DF1}" presName="composite" presStyleCnt="0"/>
      <dgm:spPr/>
    </dgm:pt>
    <dgm:pt modelId="{DA9ACD6D-00CB-406D-80D8-738B4FC85A5A}" type="pres">
      <dgm:prSet presAssocID="{DD39883F-20E8-49E7-A712-B62AFF411DF1}" presName="rect1" presStyleLbl="trAlignAcc1" presStyleIdx="3" presStyleCnt="6" custLinFactNeighborX="1867" custLinFactNeighborY="-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485EA-25B1-46EC-A302-9D94CC5481A1}" type="pres">
      <dgm:prSet presAssocID="{DD39883F-20E8-49E7-A712-B62AFF411DF1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28E9DA-3F95-417F-B88A-1CDEAB45A63A}" type="pres">
      <dgm:prSet presAssocID="{674B8134-A37C-4F31-BCEF-639CAF457451}" presName="sibTrans" presStyleCnt="0"/>
      <dgm:spPr/>
    </dgm:pt>
    <dgm:pt modelId="{4DEF4CDD-D95A-4D47-ADF0-A15A689A9C00}" type="pres">
      <dgm:prSet presAssocID="{23BEDB57-CEAD-4D32-8A2B-C4139F1782B8}" presName="composite" presStyleCnt="0"/>
      <dgm:spPr/>
    </dgm:pt>
    <dgm:pt modelId="{A19D4FE6-40C8-4D3D-97EC-CBC4FB005792}" type="pres">
      <dgm:prSet presAssocID="{23BEDB57-CEAD-4D32-8A2B-C4139F1782B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3C7FF-7FDA-4F0A-8CDB-D5E91FA1FEA2}" type="pres">
      <dgm:prSet presAssocID="{23BEDB57-CEAD-4D32-8A2B-C4139F1782B8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26AF57-1D1E-48AB-82BD-D2A330761D47}" type="pres">
      <dgm:prSet presAssocID="{59A4E391-15DE-407E-B6F9-5B2715FE82F3}" presName="sibTrans" presStyleCnt="0"/>
      <dgm:spPr/>
    </dgm:pt>
    <dgm:pt modelId="{5AB28EA4-E654-4317-9C6A-226D3D990BA8}" type="pres">
      <dgm:prSet presAssocID="{3B24B393-FD5A-408C-83A7-49F4D338E19D}" presName="composite" presStyleCnt="0"/>
      <dgm:spPr/>
    </dgm:pt>
    <dgm:pt modelId="{BB51F34A-01DC-4F5A-B1CC-9128FEA9265D}" type="pres">
      <dgm:prSet presAssocID="{3B24B393-FD5A-408C-83A7-49F4D338E19D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F5B28-4143-4868-B5E4-7FC35C0B44CC}" type="pres">
      <dgm:prSet presAssocID="{3B24B393-FD5A-408C-83A7-49F4D338E19D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4B1DDE5-129C-4E16-A6F7-5B7A0A54FCC4}" srcId="{E4024D33-4712-45C3-9833-C4A76B62E920}" destId="{23BEDB57-CEAD-4D32-8A2B-C4139F1782B8}" srcOrd="4" destOrd="0" parTransId="{0E25B388-68F1-4764-B1EA-2A48DB2BA60A}" sibTransId="{59A4E391-15DE-407E-B6F9-5B2715FE82F3}"/>
    <dgm:cxn modelId="{9655EDB0-381A-4DB8-80DE-1BAAC5D6AD65}" type="presOf" srcId="{E4024D33-4712-45C3-9833-C4A76B62E920}" destId="{70364755-7637-46CD-8FE0-E23C507E8B19}" srcOrd="0" destOrd="0" presId="urn:microsoft.com/office/officeart/2008/layout/PictureStrips"/>
    <dgm:cxn modelId="{3D6DF4C8-7152-415B-93B0-87A98281F983}" type="presOf" srcId="{707F1CD5-D8FE-40B8-A346-2845435113A4}" destId="{FFF9138C-AE4B-42C5-84B1-92BFE7767043}" srcOrd="0" destOrd="0" presId="urn:microsoft.com/office/officeart/2008/layout/PictureStrips"/>
    <dgm:cxn modelId="{1D0B9D7C-D6A3-4FE0-80E1-7C56F6D9DABF}" type="presOf" srcId="{DD39883F-20E8-49E7-A712-B62AFF411DF1}" destId="{DA9ACD6D-00CB-406D-80D8-738B4FC85A5A}" srcOrd="0" destOrd="0" presId="urn:microsoft.com/office/officeart/2008/layout/PictureStrips"/>
    <dgm:cxn modelId="{A768AE75-EE30-4F1A-B43E-56222DCA766E}" srcId="{E4024D33-4712-45C3-9833-C4A76B62E920}" destId="{707F1CD5-D8FE-40B8-A346-2845435113A4}" srcOrd="2" destOrd="0" parTransId="{74809AEA-D341-4838-A5EB-CEB331B12604}" sibTransId="{7F1454EA-D966-408D-B11A-94A3D87EBB35}"/>
    <dgm:cxn modelId="{CE9AB1EF-A24D-4E33-8838-495E508314F0}" type="presOf" srcId="{9E32FEB5-B0FD-438A-8318-BE40DB307EB4}" destId="{88C5127C-3ACD-4C36-A7FD-BABCE0D3891A}" srcOrd="0" destOrd="0" presId="urn:microsoft.com/office/officeart/2008/layout/PictureStrips"/>
    <dgm:cxn modelId="{25A64CB9-4449-4B5E-BED4-DCFDF097D984}" type="presOf" srcId="{3B24B393-FD5A-408C-83A7-49F4D338E19D}" destId="{BB51F34A-01DC-4F5A-B1CC-9128FEA9265D}" srcOrd="0" destOrd="0" presId="urn:microsoft.com/office/officeart/2008/layout/PictureStrips"/>
    <dgm:cxn modelId="{0BFE1D5B-4ABF-44E6-B436-BEAF8E6294E6}" srcId="{E4024D33-4712-45C3-9833-C4A76B62E920}" destId="{9E32FEB5-B0FD-438A-8318-BE40DB307EB4}" srcOrd="1" destOrd="0" parTransId="{6F479B7C-9B1F-4277-8495-7C3183603AE6}" sibTransId="{47DEB243-E492-44AB-82DC-78F2C5CEA1E4}"/>
    <dgm:cxn modelId="{CA895330-82E3-4BDD-9958-809914D699B2}" srcId="{E4024D33-4712-45C3-9833-C4A76B62E920}" destId="{3B24B393-FD5A-408C-83A7-49F4D338E19D}" srcOrd="5" destOrd="0" parTransId="{8C0D07C3-D84A-4335-A281-9D5893AE90E6}" sibTransId="{CEBA8D1B-0947-495A-B66A-77825A3B1076}"/>
    <dgm:cxn modelId="{111B7DD3-DE3F-40CD-BB2B-7273E2097410}" srcId="{E4024D33-4712-45C3-9833-C4A76B62E920}" destId="{BF149156-ED14-4295-B915-1002B468892E}" srcOrd="0" destOrd="0" parTransId="{A346A3A1-2137-4498-803D-6D4FF75ACFB3}" sibTransId="{6371D9FB-34D6-48AD-9A2E-DDB17706D2E7}"/>
    <dgm:cxn modelId="{42DA6BEA-5D00-493D-AE91-311C6C118C34}" type="presOf" srcId="{BF149156-ED14-4295-B915-1002B468892E}" destId="{378B7347-930B-4BE6-96DB-C802F531BC3A}" srcOrd="0" destOrd="0" presId="urn:microsoft.com/office/officeart/2008/layout/PictureStrips"/>
    <dgm:cxn modelId="{97D8F7B6-F3BD-4E7D-9587-044F41E29332}" type="presOf" srcId="{23BEDB57-CEAD-4D32-8A2B-C4139F1782B8}" destId="{A19D4FE6-40C8-4D3D-97EC-CBC4FB005792}" srcOrd="0" destOrd="0" presId="urn:microsoft.com/office/officeart/2008/layout/PictureStrips"/>
    <dgm:cxn modelId="{40C451E0-BF0C-46DC-9E7D-41006D366E74}" srcId="{E4024D33-4712-45C3-9833-C4A76B62E920}" destId="{DD39883F-20E8-49E7-A712-B62AFF411DF1}" srcOrd="3" destOrd="0" parTransId="{4660F141-3D48-45DD-9599-A8696F282EFA}" sibTransId="{674B8134-A37C-4F31-BCEF-639CAF457451}"/>
    <dgm:cxn modelId="{D04DA56A-F06E-4A87-BE8C-DDB00D8474E7}" type="presParOf" srcId="{70364755-7637-46CD-8FE0-E23C507E8B19}" destId="{DED876CC-A5F0-45AC-8A17-6A66D6D6AC78}" srcOrd="0" destOrd="0" presId="urn:microsoft.com/office/officeart/2008/layout/PictureStrips"/>
    <dgm:cxn modelId="{8C78646E-58E9-4DAF-8D86-233ECCCFF81A}" type="presParOf" srcId="{DED876CC-A5F0-45AC-8A17-6A66D6D6AC78}" destId="{378B7347-930B-4BE6-96DB-C802F531BC3A}" srcOrd="0" destOrd="0" presId="urn:microsoft.com/office/officeart/2008/layout/PictureStrips"/>
    <dgm:cxn modelId="{F54FDC3E-D1E5-4A14-B630-331DA2BE2D7B}" type="presParOf" srcId="{DED876CC-A5F0-45AC-8A17-6A66D6D6AC78}" destId="{7E54F986-B15D-4C30-A6E8-E9CD6B8E7E3A}" srcOrd="1" destOrd="0" presId="urn:microsoft.com/office/officeart/2008/layout/PictureStrips"/>
    <dgm:cxn modelId="{D1FB2791-A950-4A88-8189-0877823BA5B3}" type="presParOf" srcId="{70364755-7637-46CD-8FE0-E23C507E8B19}" destId="{54C7FD11-2A7E-480F-9A55-419C2CB72309}" srcOrd="1" destOrd="0" presId="urn:microsoft.com/office/officeart/2008/layout/PictureStrips"/>
    <dgm:cxn modelId="{A0CE81F1-3171-459F-987A-ECF6456CE6BF}" type="presParOf" srcId="{70364755-7637-46CD-8FE0-E23C507E8B19}" destId="{52D7A8C7-80C7-4DF9-A8FB-30DBE7FC5D51}" srcOrd="2" destOrd="0" presId="urn:microsoft.com/office/officeart/2008/layout/PictureStrips"/>
    <dgm:cxn modelId="{054EC405-F70B-46E7-95C0-4F63B1425B22}" type="presParOf" srcId="{52D7A8C7-80C7-4DF9-A8FB-30DBE7FC5D51}" destId="{88C5127C-3ACD-4C36-A7FD-BABCE0D3891A}" srcOrd="0" destOrd="0" presId="urn:microsoft.com/office/officeart/2008/layout/PictureStrips"/>
    <dgm:cxn modelId="{16CD9D3C-6660-4B1A-8C22-42EA89D7B83C}" type="presParOf" srcId="{52D7A8C7-80C7-4DF9-A8FB-30DBE7FC5D51}" destId="{1E323B64-7BD0-4D9D-AD10-A78AD73FD0F6}" srcOrd="1" destOrd="0" presId="urn:microsoft.com/office/officeart/2008/layout/PictureStrips"/>
    <dgm:cxn modelId="{883B6E82-0FF6-4449-BEF2-D369F85DB50E}" type="presParOf" srcId="{70364755-7637-46CD-8FE0-E23C507E8B19}" destId="{024B3A2A-C7CD-4F8B-A42F-7594231A6F2B}" srcOrd="3" destOrd="0" presId="urn:microsoft.com/office/officeart/2008/layout/PictureStrips"/>
    <dgm:cxn modelId="{56A2525E-49B8-41DD-BC21-979CDD1DD360}" type="presParOf" srcId="{70364755-7637-46CD-8FE0-E23C507E8B19}" destId="{87098B36-BD37-476B-B19F-AE869757439E}" srcOrd="4" destOrd="0" presId="urn:microsoft.com/office/officeart/2008/layout/PictureStrips"/>
    <dgm:cxn modelId="{2ED78CFD-48CD-40E3-8F3B-3382D31CC4E8}" type="presParOf" srcId="{87098B36-BD37-476B-B19F-AE869757439E}" destId="{FFF9138C-AE4B-42C5-84B1-92BFE7767043}" srcOrd="0" destOrd="0" presId="urn:microsoft.com/office/officeart/2008/layout/PictureStrips"/>
    <dgm:cxn modelId="{5F683F44-9CEE-46CD-B6E4-6E60AF68478F}" type="presParOf" srcId="{87098B36-BD37-476B-B19F-AE869757439E}" destId="{BE0879B1-B7AB-4781-8E7B-00E8E1F01267}" srcOrd="1" destOrd="0" presId="urn:microsoft.com/office/officeart/2008/layout/PictureStrips"/>
    <dgm:cxn modelId="{37BA9835-5241-4622-AB76-5CE07D8CACE8}" type="presParOf" srcId="{70364755-7637-46CD-8FE0-E23C507E8B19}" destId="{8B1E217E-3740-4FF6-AB13-651FD435A7AC}" srcOrd="5" destOrd="0" presId="urn:microsoft.com/office/officeart/2008/layout/PictureStrips"/>
    <dgm:cxn modelId="{EF2A8985-010F-45BC-87E3-A434A6BB929C}" type="presParOf" srcId="{70364755-7637-46CD-8FE0-E23C507E8B19}" destId="{23F36D53-E5A2-43D1-8E5E-F5AC5F8221DE}" srcOrd="6" destOrd="0" presId="urn:microsoft.com/office/officeart/2008/layout/PictureStrips"/>
    <dgm:cxn modelId="{10E5CF67-6BB2-4C1D-9CB1-8C21619B6A94}" type="presParOf" srcId="{23F36D53-E5A2-43D1-8E5E-F5AC5F8221DE}" destId="{DA9ACD6D-00CB-406D-80D8-738B4FC85A5A}" srcOrd="0" destOrd="0" presId="urn:microsoft.com/office/officeart/2008/layout/PictureStrips"/>
    <dgm:cxn modelId="{2D895F64-31E2-4C50-9089-70FD729A4D4C}" type="presParOf" srcId="{23F36D53-E5A2-43D1-8E5E-F5AC5F8221DE}" destId="{FD0485EA-25B1-46EC-A302-9D94CC5481A1}" srcOrd="1" destOrd="0" presId="urn:microsoft.com/office/officeart/2008/layout/PictureStrips"/>
    <dgm:cxn modelId="{F0D26BBF-788C-4F07-ADE6-D690541F062E}" type="presParOf" srcId="{70364755-7637-46CD-8FE0-E23C507E8B19}" destId="{A128E9DA-3F95-417F-B88A-1CDEAB45A63A}" srcOrd="7" destOrd="0" presId="urn:microsoft.com/office/officeart/2008/layout/PictureStrips"/>
    <dgm:cxn modelId="{FD2156FA-9DCF-4349-98E8-28B664DA92D7}" type="presParOf" srcId="{70364755-7637-46CD-8FE0-E23C507E8B19}" destId="{4DEF4CDD-D95A-4D47-ADF0-A15A689A9C00}" srcOrd="8" destOrd="0" presId="urn:microsoft.com/office/officeart/2008/layout/PictureStrips"/>
    <dgm:cxn modelId="{48556153-557F-45FB-939F-65C672135AA5}" type="presParOf" srcId="{4DEF4CDD-D95A-4D47-ADF0-A15A689A9C00}" destId="{A19D4FE6-40C8-4D3D-97EC-CBC4FB005792}" srcOrd="0" destOrd="0" presId="urn:microsoft.com/office/officeart/2008/layout/PictureStrips"/>
    <dgm:cxn modelId="{D339C03A-6AD0-42D0-9E61-24EE25C862A5}" type="presParOf" srcId="{4DEF4CDD-D95A-4D47-ADF0-A15A689A9C00}" destId="{5343C7FF-7FDA-4F0A-8CDB-D5E91FA1FEA2}" srcOrd="1" destOrd="0" presId="urn:microsoft.com/office/officeart/2008/layout/PictureStrips"/>
    <dgm:cxn modelId="{0C6CD5DA-4DCB-488E-B9C1-5121FBC6CC05}" type="presParOf" srcId="{70364755-7637-46CD-8FE0-E23C507E8B19}" destId="{6526AF57-1D1E-48AB-82BD-D2A330761D47}" srcOrd="9" destOrd="0" presId="urn:microsoft.com/office/officeart/2008/layout/PictureStrips"/>
    <dgm:cxn modelId="{7878B73A-2908-4ADE-8E95-226777301262}" type="presParOf" srcId="{70364755-7637-46CD-8FE0-E23C507E8B19}" destId="{5AB28EA4-E654-4317-9C6A-226D3D990BA8}" srcOrd="10" destOrd="0" presId="urn:microsoft.com/office/officeart/2008/layout/PictureStrips"/>
    <dgm:cxn modelId="{139B04F1-6CAE-4C33-9CBC-A8C63067F17B}" type="presParOf" srcId="{5AB28EA4-E654-4317-9C6A-226D3D990BA8}" destId="{BB51F34A-01DC-4F5A-B1CC-9128FEA9265D}" srcOrd="0" destOrd="0" presId="urn:microsoft.com/office/officeart/2008/layout/PictureStrips"/>
    <dgm:cxn modelId="{5B15EED4-AF30-4698-935F-E9F278A242C0}" type="presParOf" srcId="{5AB28EA4-E654-4317-9C6A-226D3D990BA8}" destId="{63AF5B28-4143-4868-B5E4-7FC35C0B44C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E1CDB8-A962-4E13-B210-CF0D73D9F750}" type="doc">
      <dgm:prSet loTypeId="urn:microsoft.com/office/officeart/2005/8/layout/vList2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F16DF5E-E43A-442C-805D-EEB057FFF2CE}">
      <dgm:prSet/>
      <dgm:spPr/>
      <dgm:t>
        <a:bodyPr/>
        <a:lstStyle/>
        <a:p>
          <a:pPr rtl="0"/>
          <a:r>
            <a:rPr lang="ru-RU" b="1" cap="all" baseline="0" dirty="0" smtClean="0"/>
            <a:t>Образовательный процесс – учебные дисциплины</a:t>
          </a:r>
          <a:r>
            <a:rPr lang="ru-RU" b="1" dirty="0" smtClean="0"/>
            <a:t>:</a:t>
          </a:r>
          <a:endParaRPr lang="ru-RU" dirty="0"/>
        </a:p>
      </dgm:t>
    </dgm:pt>
    <dgm:pt modelId="{425C179A-ED2D-4321-A787-2ACCEB1C673C}" type="parTrans" cxnId="{480CA693-A218-4E3A-A6BA-E5DB97E3B13C}">
      <dgm:prSet/>
      <dgm:spPr/>
      <dgm:t>
        <a:bodyPr/>
        <a:lstStyle/>
        <a:p>
          <a:endParaRPr lang="ru-RU"/>
        </a:p>
      </dgm:t>
    </dgm:pt>
    <dgm:pt modelId="{270C0217-B089-410C-AAFB-FFAF175EFE2A}" type="sibTrans" cxnId="{480CA693-A218-4E3A-A6BA-E5DB97E3B13C}">
      <dgm:prSet/>
      <dgm:spPr/>
      <dgm:t>
        <a:bodyPr/>
        <a:lstStyle/>
        <a:p>
          <a:endParaRPr lang="ru-RU"/>
        </a:p>
      </dgm:t>
    </dgm:pt>
    <dgm:pt modelId="{743977E2-3D41-4169-B267-1B1FD1F93026}">
      <dgm:prSet/>
      <dgm:spPr/>
      <dgm:t>
        <a:bodyPr/>
        <a:lstStyle/>
        <a:p>
          <a:pPr marL="0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dirty="0" smtClean="0"/>
            <a:t>Стратегический менеджмент / Бизнес-лидерство</a:t>
          </a:r>
          <a:endParaRPr lang="ru-RU" dirty="0"/>
        </a:p>
      </dgm:t>
    </dgm:pt>
    <dgm:pt modelId="{0660CF9C-36E8-40EF-B15D-645AD08B933D}" type="parTrans" cxnId="{3C032623-18EE-46D1-A450-A3BE1F0F486C}">
      <dgm:prSet/>
      <dgm:spPr/>
      <dgm:t>
        <a:bodyPr/>
        <a:lstStyle/>
        <a:p>
          <a:endParaRPr lang="ru-RU"/>
        </a:p>
      </dgm:t>
    </dgm:pt>
    <dgm:pt modelId="{DAF96F04-19AE-44D2-AABB-2781B62CB5E3}" type="sibTrans" cxnId="{3C032623-18EE-46D1-A450-A3BE1F0F486C}">
      <dgm:prSet/>
      <dgm:spPr/>
      <dgm:t>
        <a:bodyPr/>
        <a:lstStyle/>
        <a:p>
          <a:endParaRPr lang="ru-RU"/>
        </a:p>
      </dgm:t>
    </dgm:pt>
    <dgm:pt modelId="{CC4B19E6-BF58-4CE6-972F-3F9BDC4C7679}">
      <dgm:prSet/>
      <dgm:spPr/>
      <dgm:t>
        <a:bodyPr/>
        <a:lstStyle/>
        <a:p>
          <a:pPr marL="0" marR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Корпоративное управление / Психология управления</a:t>
          </a:r>
          <a:endParaRPr lang="ru-RU" b="1" dirty="0"/>
        </a:p>
      </dgm:t>
    </dgm:pt>
    <dgm:pt modelId="{F886E358-557E-4D66-9C12-D2929A46F20C}" type="parTrans" cxnId="{7E16567F-7409-423F-800A-8EA39A939D87}">
      <dgm:prSet/>
      <dgm:spPr/>
      <dgm:t>
        <a:bodyPr/>
        <a:lstStyle/>
        <a:p>
          <a:endParaRPr lang="ru-RU"/>
        </a:p>
      </dgm:t>
    </dgm:pt>
    <dgm:pt modelId="{FDD71772-7B82-416A-8B88-AFC354DF06E3}" type="sibTrans" cxnId="{7E16567F-7409-423F-800A-8EA39A939D87}">
      <dgm:prSet/>
      <dgm:spPr/>
      <dgm:t>
        <a:bodyPr/>
        <a:lstStyle/>
        <a:p>
          <a:endParaRPr lang="ru-RU"/>
        </a:p>
      </dgm:t>
    </dgm:pt>
    <dgm:pt modelId="{D5C3D51F-B657-4E85-AA67-523A872EE561}">
      <dgm:prSet/>
      <dgm:spPr/>
      <dgm:t>
        <a:bodyPr/>
        <a:lstStyle/>
        <a:p>
          <a:pPr marL="0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dirty="0" smtClean="0"/>
            <a:t>Start up</a:t>
          </a:r>
          <a:r>
            <a:rPr lang="ru-RU" dirty="0" smtClean="0"/>
            <a:t> проекты и венчурное финансирование</a:t>
          </a:r>
          <a:endParaRPr lang="ru-RU" b="1" dirty="0"/>
        </a:p>
      </dgm:t>
    </dgm:pt>
    <dgm:pt modelId="{68E2D10A-EC56-4A8D-92F2-BDE618ED5180}" type="parTrans" cxnId="{36D4046F-B217-42C6-9281-B04E4CC76D28}">
      <dgm:prSet/>
      <dgm:spPr/>
      <dgm:t>
        <a:bodyPr/>
        <a:lstStyle/>
        <a:p>
          <a:endParaRPr lang="ru-RU"/>
        </a:p>
      </dgm:t>
    </dgm:pt>
    <dgm:pt modelId="{356ED788-B60F-4202-A590-888B2682B149}" type="sibTrans" cxnId="{36D4046F-B217-42C6-9281-B04E4CC76D28}">
      <dgm:prSet/>
      <dgm:spPr/>
      <dgm:t>
        <a:bodyPr/>
        <a:lstStyle/>
        <a:p>
          <a:endParaRPr lang="ru-RU"/>
        </a:p>
      </dgm:t>
    </dgm:pt>
    <dgm:pt modelId="{CBDF1073-573C-4E83-A76F-C8E1375288F0}">
      <dgm:prSet/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Проектирование и реинжиниринг бизнес-процессов</a:t>
          </a:r>
          <a:endParaRPr lang="ru-RU" dirty="0"/>
        </a:p>
      </dgm:t>
    </dgm:pt>
    <dgm:pt modelId="{47238FC6-0303-41CF-8D9A-31F785F39D6B}" type="parTrans" cxnId="{2E7AF657-2458-419A-B4C6-2F03270EB8DE}">
      <dgm:prSet/>
      <dgm:spPr/>
      <dgm:t>
        <a:bodyPr/>
        <a:lstStyle/>
        <a:p>
          <a:endParaRPr lang="ru-RU"/>
        </a:p>
      </dgm:t>
    </dgm:pt>
    <dgm:pt modelId="{90C8845E-FC40-4762-95E4-FD5CFEB809D2}" type="sibTrans" cxnId="{2E7AF657-2458-419A-B4C6-2F03270EB8DE}">
      <dgm:prSet/>
      <dgm:spPr/>
      <dgm:t>
        <a:bodyPr/>
        <a:lstStyle/>
        <a:p>
          <a:endParaRPr lang="ru-RU"/>
        </a:p>
      </dgm:t>
    </dgm:pt>
    <dgm:pt modelId="{513FB6E9-C623-4396-82C2-F3E53554F68E}">
      <dgm:prSet/>
      <dgm:spPr/>
      <dgm:t>
        <a:bodyPr/>
        <a:lstStyle/>
        <a:p>
          <a:pPr marL="0" indent="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dirty="0" smtClean="0"/>
            <a:t>Антикризисное управление в организации</a:t>
          </a:r>
          <a:endParaRPr lang="ru-RU" dirty="0"/>
        </a:p>
      </dgm:t>
    </dgm:pt>
    <dgm:pt modelId="{8F0D7EC5-D5F2-452B-9092-093750D451BA}" type="parTrans" cxnId="{1151368C-97A3-4402-8B34-8DB6768EFCF6}">
      <dgm:prSet/>
      <dgm:spPr/>
      <dgm:t>
        <a:bodyPr/>
        <a:lstStyle/>
        <a:p>
          <a:endParaRPr lang="ru-RU"/>
        </a:p>
      </dgm:t>
    </dgm:pt>
    <dgm:pt modelId="{934D4FCB-1806-410A-AAB8-0A132D258A97}" type="sibTrans" cxnId="{1151368C-97A3-4402-8B34-8DB6768EFCF6}">
      <dgm:prSet/>
      <dgm:spPr/>
      <dgm:t>
        <a:bodyPr/>
        <a:lstStyle/>
        <a:p>
          <a:endParaRPr lang="ru-RU"/>
        </a:p>
      </dgm:t>
    </dgm:pt>
    <dgm:pt modelId="{8845CC06-AFB6-4353-9B17-4611EE67C300}">
      <dgm:prSet/>
      <dgm:spPr/>
      <dgm:t>
        <a:bodyPr/>
        <a:lstStyle/>
        <a:p>
          <a:pPr marL="0" indent="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dirty="0" smtClean="0"/>
            <a:t>Риск-менеджмент и страхование</a:t>
          </a:r>
          <a:endParaRPr lang="ru-RU" b="0" dirty="0"/>
        </a:p>
      </dgm:t>
    </dgm:pt>
    <dgm:pt modelId="{078A659D-2613-439D-9CDA-C3C170CA5800}" type="parTrans" cxnId="{41301CF5-ADAE-4D94-A46D-AC6DC0A4F632}">
      <dgm:prSet/>
      <dgm:spPr/>
      <dgm:t>
        <a:bodyPr/>
        <a:lstStyle/>
        <a:p>
          <a:endParaRPr lang="ru-RU"/>
        </a:p>
      </dgm:t>
    </dgm:pt>
    <dgm:pt modelId="{5D0313C7-1B4D-43BC-85BA-A4A09E082F9E}" type="sibTrans" cxnId="{41301CF5-ADAE-4D94-A46D-AC6DC0A4F632}">
      <dgm:prSet/>
      <dgm:spPr/>
      <dgm:t>
        <a:bodyPr/>
        <a:lstStyle/>
        <a:p>
          <a:endParaRPr lang="ru-RU"/>
        </a:p>
      </dgm:t>
    </dgm:pt>
    <dgm:pt modelId="{A5BB7AA9-8572-4F02-BB3A-09D0A87775E5}">
      <dgm:prSet/>
      <dgm:spPr/>
      <dgm:t>
        <a:bodyPr/>
        <a:lstStyle/>
        <a:p>
          <a:pPr marL="0" marR="0" indent="0" algn="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Управление изменениями / </a:t>
          </a:r>
          <a:r>
            <a:rPr lang="ru-RU" b="0" dirty="0" smtClean="0"/>
            <a:t>Оценка бизнеса</a:t>
          </a:r>
          <a:endParaRPr lang="ru-RU" dirty="0"/>
        </a:p>
      </dgm:t>
    </dgm:pt>
    <dgm:pt modelId="{D59F81EF-E4B0-47BF-A9BA-256818BFEA1C}" type="parTrans" cxnId="{FBE27A8D-5E5B-4387-BA21-222426398712}">
      <dgm:prSet/>
      <dgm:spPr/>
      <dgm:t>
        <a:bodyPr/>
        <a:lstStyle/>
        <a:p>
          <a:endParaRPr lang="ru-RU"/>
        </a:p>
      </dgm:t>
    </dgm:pt>
    <dgm:pt modelId="{56A63493-23D7-4BAB-837D-E1FEDB10A114}" type="sibTrans" cxnId="{FBE27A8D-5E5B-4387-BA21-222426398712}">
      <dgm:prSet/>
      <dgm:spPr/>
      <dgm:t>
        <a:bodyPr/>
        <a:lstStyle/>
        <a:p>
          <a:endParaRPr lang="ru-RU"/>
        </a:p>
      </dgm:t>
    </dgm:pt>
    <dgm:pt modelId="{5CE37859-9AC2-4041-83CF-2FC86E640776}">
      <dgm:prSet/>
      <dgm:spPr/>
      <dgm:t>
        <a:bodyPr/>
        <a:lstStyle/>
        <a:p>
          <a:pPr marL="0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dirty="0" smtClean="0"/>
            <a:t>Информационные системы управления бизнесом / Бизнес в Интернет</a:t>
          </a:r>
          <a:endParaRPr lang="ru-RU" b="1" dirty="0"/>
        </a:p>
      </dgm:t>
    </dgm:pt>
    <dgm:pt modelId="{0A71B721-F5AC-4AB5-991F-334E1C64D747}" type="parTrans" cxnId="{093BEDB6-0009-4667-B594-99FE9E03E233}">
      <dgm:prSet/>
      <dgm:spPr/>
      <dgm:t>
        <a:bodyPr/>
        <a:lstStyle/>
        <a:p>
          <a:endParaRPr lang="ru-RU"/>
        </a:p>
      </dgm:t>
    </dgm:pt>
    <dgm:pt modelId="{A39E2DEF-A958-41EE-9FD6-8604430B0A40}" type="sibTrans" cxnId="{093BEDB6-0009-4667-B594-99FE9E03E233}">
      <dgm:prSet/>
      <dgm:spPr/>
      <dgm:t>
        <a:bodyPr/>
        <a:lstStyle/>
        <a:p>
          <a:endParaRPr lang="ru-RU"/>
        </a:p>
      </dgm:t>
    </dgm:pt>
    <dgm:pt modelId="{3721B2CE-553B-45CF-BDEA-BDACE2E9716C}">
      <dgm:prSet/>
      <dgm:spPr/>
      <dgm:t>
        <a:bodyPr/>
        <a:lstStyle/>
        <a:p>
          <a:pPr marL="0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dirty="0" smtClean="0"/>
            <a:t>Управление проектами / Логистика</a:t>
          </a:r>
          <a:endParaRPr lang="ru-RU" dirty="0"/>
        </a:p>
      </dgm:t>
    </dgm:pt>
    <dgm:pt modelId="{E0E70777-6D14-46D5-84EB-76B3AE51E983}" type="parTrans" cxnId="{2C473249-7FC4-4C8B-89DB-57F710B69AE7}">
      <dgm:prSet/>
      <dgm:spPr/>
      <dgm:t>
        <a:bodyPr/>
        <a:lstStyle/>
        <a:p>
          <a:endParaRPr lang="ru-RU"/>
        </a:p>
      </dgm:t>
    </dgm:pt>
    <dgm:pt modelId="{B481E7B4-56B9-41B4-B18A-939365967187}" type="sibTrans" cxnId="{2C473249-7FC4-4C8B-89DB-57F710B69AE7}">
      <dgm:prSet/>
      <dgm:spPr/>
      <dgm:t>
        <a:bodyPr/>
        <a:lstStyle/>
        <a:p>
          <a:endParaRPr lang="ru-RU"/>
        </a:p>
      </dgm:t>
    </dgm:pt>
    <dgm:pt modelId="{A01283D7-F69F-492F-B9B5-05DC2D069646}">
      <dgm:prSet/>
      <dgm:spPr/>
      <dgm:t>
        <a:bodyPr/>
        <a:lstStyle/>
        <a:p>
          <a:pPr marL="0" marR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Бизнес-администрирование на малых и средних предприятиях</a:t>
          </a:r>
          <a:endParaRPr lang="ru-RU" dirty="0"/>
        </a:p>
      </dgm:t>
    </dgm:pt>
    <dgm:pt modelId="{A77C1202-C669-4E3D-AEE6-DE4FCC6FA4A4}" type="parTrans" cxnId="{9BB32C59-E5EF-4573-83FE-387D05BFCE9D}">
      <dgm:prSet/>
      <dgm:spPr/>
      <dgm:t>
        <a:bodyPr/>
        <a:lstStyle/>
        <a:p>
          <a:endParaRPr lang="ru-RU"/>
        </a:p>
      </dgm:t>
    </dgm:pt>
    <dgm:pt modelId="{9E76B202-B8A2-4FD2-8019-EFD8C7059B18}" type="sibTrans" cxnId="{9BB32C59-E5EF-4573-83FE-387D05BFCE9D}">
      <dgm:prSet/>
      <dgm:spPr/>
      <dgm:t>
        <a:bodyPr/>
        <a:lstStyle/>
        <a:p>
          <a:endParaRPr lang="ru-RU"/>
        </a:p>
      </dgm:t>
    </dgm:pt>
    <dgm:pt modelId="{C9310DB6-7605-4792-B5EF-AD67F4AE25C0}">
      <dgm:prSet/>
      <dgm:spPr/>
      <dgm:t>
        <a:bodyPr/>
        <a:lstStyle/>
        <a:p>
          <a:pPr marL="0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dirty="0" smtClean="0"/>
            <a:t>Бухгалтерский учет, налогообложение и аудит / Управленческий анализ</a:t>
          </a:r>
          <a:endParaRPr lang="ru-RU" dirty="0"/>
        </a:p>
      </dgm:t>
    </dgm:pt>
    <dgm:pt modelId="{034BB67E-B5BF-48B4-9B65-69E8A6586F6B}" type="parTrans" cxnId="{BB1C2CD7-A9E4-4A73-86AE-927EB4047784}">
      <dgm:prSet/>
      <dgm:spPr/>
      <dgm:t>
        <a:bodyPr/>
        <a:lstStyle/>
        <a:p>
          <a:endParaRPr lang="ru-RU"/>
        </a:p>
      </dgm:t>
    </dgm:pt>
    <dgm:pt modelId="{4793E345-26CC-4F20-A8BD-4C8B6C2BBFFF}" type="sibTrans" cxnId="{BB1C2CD7-A9E4-4A73-86AE-927EB4047784}">
      <dgm:prSet/>
      <dgm:spPr/>
      <dgm:t>
        <a:bodyPr/>
        <a:lstStyle/>
        <a:p>
          <a:endParaRPr lang="ru-RU"/>
        </a:p>
      </dgm:t>
    </dgm:pt>
    <dgm:pt modelId="{4BCE9E19-A33E-4D53-9641-E7183298417A}">
      <dgm:prSet/>
      <dgm:spPr/>
      <dgm:t>
        <a:bodyPr/>
        <a:lstStyle/>
        <a:p>
          <a:pPr marL="0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dirty="0" smtClean="0"/>
            <a:t>Маркетинг / </a:t>
          </a:r>
          <a:r>
            <a:rPr lang="en-US" dirty="0" smtClean="0"/>
            <a:t>PR-</a:t>
          </a:r>
          <a:r>
            <a:rPr lang="ru-RU" dirty="0" smtClean="0"/>
            <a:t>менеджмент / </a:t>
          </a:r>
          <a:r>
            <a:rPr lang="ru-RU" dirty="0" err="1" smtClean="0"/>
            <a:t>Бенчмаркетинг</a:t>
          </a:r>
          <a:r>
            <a:rPr lang="ru-RU" dirty="0" smtClean="0"/>
            <a:t>  </a:t>
          </a:r>
          <a:endParaRPr lang="ru-RU" dirty="0"/>
        </a:p>
      </dgm:t>
    </dgm:pt>
    <dgm:pt modelId="{67FBA5C1-ECC9-47A6-BB5A-AB9A8B8D2E8E}" type="parTrans" cxnId="{A329D870-B423-45B0-93DE-B07AE69A1F88}">
      <dgm:prSet/>
      <dgm:spPr/>
      <dgm:t>
        <a:bodyPr/>
        <a:lstStyle/>
        <a:p>
          <a:endParaRPr lang="ru-RU"/>
        </a:p>
      </dgm:t>
    </dgm:pt>
    <dgm:pt modelId="{6BF4A16C-6090-48A4-BFBD-DEEC23A8974F}" type="sibTrans" cxnId="{A329D870-B423-45B0-93DE-B07AE69A1F88}">
      <dgm:prSet/>
      <dgm:spPr/>
      <dgm:t>
        <a:bodyPr/>
        <a:lstStyle/>
        <a:p>
          <a:endParaRPr lang="ru-RU"/>
        </a:p>
      </dgm:t>
    </dgm:pt>
    <dgm:pt modelId="{0358DE51-B596-4DDE-A0FA-9BA2CE4714EA}">
      <dgm:prSet/>
      <dgm:spPr/>
      <dgm:t>
        <a:bodyPr/>
        <a:lstStyle/>
        <a:p>
          <a:pPr marL="0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b="1" u="sng" dirty="0" smtClean="0"/>
            <a:t>СПЕЦИАЛЬНОСТИ</a:t>
          </a:r>
          <a:endParaRPr lang="ru-RU" b="1" u="sng" dirty="0"/>
        </a:p>
      </dgm:t>
    </dgm:pt>
    <dgm:pt modelId="{9612D526-CBD6-418B-865D-86FBFBA2FF53}" type="parTrans" cxnId="{164C8FB0-9AB8-4887-9978-EC742D376F00}">
      <dgm:prSet/>
      <dgm:spPr/>
      <dgm:t>
        <a:bodyPr/>
        <a:lstStyle/>
        <a:p>
          <a:endParaRPr lang="ru-RU"/>
        </a:p>
      </dgm:t>
    </dgm:pt>
    <dgm:pt modelId="{7E999F52-C52D-4615-B35E-13E0CAEB26A5}" type="sibTrans" cxnId="{164C8FB0-9AB8-4887-9978-EC742D376F00}">
      <dgm:prSet/>
      <dgm:spPr/>
      <dgm:t>
        <a:bodyPr/>
        <a:lstStyle/>
        <a:p>
          <a:endParaRPr lang="ru-RU"/>
        </a:p>
      </dgm:t>
    </dgm:pt>
    <dgm:pt modelId="{69B8941A-DA1D-491A-BF1B-10E4BDD4B533}">
      <dgm:prSet/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Антикризисное регулирование экономики </a:t>
          </a:r>
          <a:endParaRPr lang="ru-RU" dirty="0"/>
        </a:p>
      </dgm:t>
    </dgm:pt>
    <dgm:pt modelId="{2B524C05-8F8D-4995-A435-585B5C6C9EFD}" type="parTrans" cxnId="{6D243AD8-C895-4861-862B-DB4BBFCBD1F2}">
      <dgm:prSet/>
      <dgm:spPr/>
      <dgm:t>
        <a:bodyPr/>
        <a:lstStyle/>
        <a:p>
          <a:endParaRPr lang="ru-RU"/>
        </a:p>
      </dgm:t>
    </dgm:pt>
    <dgm:pt modelId="{83FF050B-E24E-48E4-8D43-DB262F47DDA8}" type="sibTrans" cxnId="{6D243AD8-C895-4861-862B-DB4BBFCBD1F2}">
      <dgm:prSet/>
      <dgm:spPr/>
      <dgm:t>
        <a:bodyPr/>
        <a:lstStyle/>
        <a:p>
          <a:endParaRPr lang="ru-RU"/>
        </a:p>
      </dgm:t>
    </dgm:pt>
    <dgm:pt modelId="{C1AA8699-AC46-464F-8F94-D91ABE679E8D}">
      <dgm:prSet/>
      <dgm:spPr/>
      <dgm:t>
        <a:bodyPr/>
        <a:lstStyle/>
        <a:p>
          <a:pPr marL="0" indent="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b="1" u="sng" dirty="0" smtClean="0"/>
            <a:t>СПЕЦИАЛИЗАЦИИ «АНТИКРИЗИСНОЕ  УПРАВЛЕНИЕ ПРЕДПРИЯТИЕМ»</a:t>
          </a:r>
          <a:endParaRPr lang="ru-RU" dirty="0"/>
        </a:p>
      </dgm:t>
    </dgm:pt>
    <dgm:pt modelId="{336E6EED-7257-4B9F-A00D-19749D38C749}" type="parTrans" cxnId="{49E14633-6155-4DCE-9D46-4D295BF6EF97}">
      <dgm:prSet/>
      <dgm:spPr/>
      <dgm:t>
        <a:bodyPr/>
        <a:lstStyle/>
        <a:p>
          <a:endParaRPr lang="ru-RU"/>
        </a:p>
      </dgm:t>
    </dgm:pt>
    <dgm:pt modelId="{630ED8BB-5F36-412C-BD20-A1F63BBB0095}" type="sibTrans" cxnId="{49E14633-6155-4DCE-9D46-4D295BF6EF97}">
      <dgm:prSet/>
      <dgm:spPr/>
      <dgm:t>
        <a:bodyPr/>
        <a:lstStyle/>
        <a:p>
          <a:endParaRPr lang="ru-RU"/>
        </a:p>
      </dgm:t>
    </dgm:pt>
    <dgm:pt modelId="{3E4E81AC-C2B5-4D5E-87DB-A57313E24084}">
      <dgm:prSet/>
      <dgm:spPr/>
      <dgm:t>
        <a:bodyPr/>
        <a:lstStyle/>
        <a:p>
          <a:pPr marL="0" marR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Бизнес-коммуникации на иностранном языке </a:t>
          </a:r>
          <a:endParaRPr lang="ru-RU" dirty="0"/>
        </a:p>
      </dgm:t>
    </dgm:pt>
    <dgm:pt modelId="{996B0CB0-B854-4624-B3FA-38D1370CC2C5}" type="parTrans" cxnId="{017A6C61-348C-4EC7-8B71-B05634E3E8A2}">
      <dgm:prSet/>
      <dgm:spPr/>
      <dgm:t>
        <a:bodyPr/>
        <a:lstStyle/>
        <a:p>
          <a:endParaRPr lang="ru-RU"/>
        </a:p>
      </dgm:t>
    </dgm:pt>
    <dgm:pt modelId="{4ECD5737-7543-4738-8D19-2839CE3EC167}" type="sibTrans" cxnId="{017A6C61-348C-4EC7-8B71-B05634E3E8A2}">
      <dgm:prSet/>
      <dgm:spPr/>
      <dgm:t>
        <a:bodyPr/>
        <a:lstStyle/>
        <a:p>
          <a:endParaRPr lang="ru-RU"/>
        </a:p>
      </dgm:t>
    </dgm:pt>
    <dgm:pt modelId="{975A3858-9302-43CD-A7E9-4D84B2F0F5CC}">
      <dgm:prSet/>
      <dgm:spPr/>
      <dgm:t>
        <a:bodyPr/>
        <a:lstStyle/>
        <a:p>
          <a:pPr marL="0" marR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Бизнес-планирование / Бизнес-статистика</a:t>
          </a:r>
          <a:endParaRPr lang="ru-RU" b="1" dirty="0"/>
        </a:p>
      </dgm:t>
    </dgm:pt>
    <dgm:pt modelId="{946A7B31-0A58-44C5-8C56-F7A03BD0B058}" type="parTrans" cxnId="{F1A1CA7A-71CA-4253-B330-C034D454DE41}">
      <dgm:prSet/>
      <dgm:spPr/>
      <dgm:t>
        <a:bodyPr/>
        <a:lstStyle/>
        <a:p>
          <a:endParaRPr lang="ru-RU"/>
        </a:p>
      </dgm:t>
    </dgm:pt>
    <dgm:pt modelId="{595AF42D-3228-48C9-A060-F18E2FF8DEAC}" type="sibTrans" cxnId="{F1A1CA7A-71CA-4253-B330-C034D454DE41}">
      <dgm:prSet/>
      <dgm:spPr/>
      <dgm:t>
        <a:bodyPr/>
        <a:lstStyle/>
        <a:p>
          <a:endParaRPr lang="ru-RU"/>
        </a:p>
      </dgm:t>
    </dgm:pt>
    <dgm:pt modelId="{22CA7223-1D36-4E54-B7DC-70884714E409}" type="pres">
      <dgm:prSet presAssocID="{A3E1CDB8-A962-4E13-B210-CF0D73D9F7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C4D45-1153-419F-9E49-56F301E1C4B1}" type="pres">
      <dgm:prSet presAssocID="{7F16DF5E-E43A-442C-805D-EEB057FFF2CE}" presName="parentText" presStyleLbl="node1" presStyleIdx="0" presStyleCnt="1" custLinFactNeighborX="-1818" custLinFactNeighborY="-1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269DA-67F6-4C1E-9502-BFEF54106EC9}" type="pres">
      <dgm:prSet presAssocID="{7F16DF5E-E43A-442C-805D-EEB057FFF2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0951D-715D-4C89-B864-58654A0C0331}" type="presOf" srcId="{0358DE51-B596-4DDE-A0FA-9BA2CE4714EA}" destId="{00D269DA-67F6-4C1E-9502-BFEF54106EC9}" srcOrd="0" destOrd="0" presId="urn:microsoft.com/office/officeart/2005/8/layout/vList2"/>
    <dgm:cxn modelId="{8CF79B18-64EB-4EE7-94D1-4BFA6C582567}" type="presOf" srcId="{CBDF1073-573C-4E83-A76F-C8E1375288F0}" destId="{00D269DA-67F6-4C1E-9502-BFEF54106EC9}" srcOrd="0" destOrd="12" presId="urn:microsoft.com/office/officeart/2005/8/layout/vList2"/>
    <dgm:cxn modelId="{49751343-85B5-48FD-83AD-1EB10B09F75E}" type="presOf" srcId="{A3E1CDB8-A962-4E13-B210-CF0D73D9F750}" destId="{22CA7223-1D36-4E54-B7DC-70884714E409}" srcOrd="0" destOrd="0" presId="urn:microsoft.com/office/officeart/2005/8/layout/vList2"/>
    <dgm:cxn modelId="{36D4046F-B217-42C6-9281-B04E4CC76D28}" srcId="{7F16DF5E-E43A-442C-805D-EEB057FFF2CE}" destId="{D5C3D51F-B657-4E85-AA67-523A872EE561}" srcOrd="5" destOrd="0" parTransId="{68E2D10A-EC56-4A8D-92F2-BDE618ED5180}" sibTransId="{356ED788-B60F-4202-A590-888B2682B149}"/>
    <dgm:cxn modelId="{9BB32C59-E5EF-4573-83FE-387D05BFCE9D}" srcId="{7F16DF5E-E43A-442C-805D-EEB057FFF2CE}" destId="{A01283D7-F69F-492F-B9B5-05DC2D069646}" srcOrd="7" destOrd="0" parTransId="{A77C1202-C669-4E3D-AEE6-DE4FCC6FA4A4}" sibTransId="{9E76B202-B8A2-4FD2-8019-EFD8C7059B18}"/>
    <dgm:cxn modelId="{B284A97E-CDBE-4D96-9B00-E10D8B6E46B5}" type="presOf" srcId="{743977E2-3D41-4169-B267-1B1FD1F93026}" destId="{00D269DA-67F6-4C1E-9502-BFEF54106EC9}" srcOrd="0" destOrd="1" presId="urn:microsoft.com/office/officeart/2005/8/layout/vList2"/>
    <dgm:cxn modelId="{C84937EE-D26B-4526-A6D9-926A6DC6CFBD}" type="presOf" srcId="{CC4B19E6-BF58-4CE6-972F-3F9BDC4C7679}" destId="{00D269DA-67F6-4C1E-9502-BFEF54106EC9}" srcOrd="0" destOrd="2" presId="urn:microsoft.com/office/officeart/2005/8/layout/vList2"/>
    <dgm:cxn modelId="{2C828A09-1D44-46AA-9EFA-2F33350B398A}" type="presOf" srcId="{A5BB7AA9-8572-4F02-BB3A-09D0A87775E5}" destId="{00D269DA-67F6-4C1E-9502-BFEF54106EC9}" srcOrd="0" destOrd="16" presId="urn:microsoft.com/office/officeart/2005/8/layout/vList2"/>
    <dgm:cxn modelId="{49E14633-6155-4DCE-9D46-4D295BF6EF97}" srcId="{7F16DF5E-E43A-442C-805D-EEB057FFF2CE}" destId="{C1AA8699-AC46-464F-8F94-D91ABE679E8D}" srcOrd="11" destOrd="0" parTransId="{336E6EED-7257-4B9F-A00D-19749D38C749}" sibTransId="{630ED8BB-5F36-412C-BD20-A1F63BBB0095}"/>
    <dgm:cxn modelId="{2C473249-7FC4-4C8B-89DB-57F710B69AE7}" srcId="{7F16DF5E-E43A-442C-805D-EEB057FFF2CE}" destId="{3721B2CE-553B-45CF-BDEA-BDACE2E9716C}" srcOrd="6" destOrd="0" parTransId="{E0E70777-6D14-46D5-84EB-76B3AE51E983}" sibTransId="{B481E7B4-56B9-41B4-B18A-939365967187}"/>
    <dgm:cxn modelId="{164C8FB0-9AB8-4887-9978-EC742D376F00}" srcId="{7F16DF5E-E43A-442C-805D-EEB057FFF2CE}" destId="{0358DE51-B596-4DDE-A0FA-9BA2CE4714EA}" srcOrd="0" destOrd="0" parTransId="{9612D526-CBD6-418B-865D-86FBFBA2FF53}" sibTransId="{7E999F52-C52D-4615-B35E-13E0CAEB26A5}"/>
    <dgm:cxn modelId="{A329D870-B423-45B0-93DE-B07AE69A1F88}" srcId="{7F16DF5E-E43A-442C-805D-EEB057FFF2CE}" destId="{4BCE9E19-A33E-4D53-9641-E7183298417A}" srcOrd="10" destOrd="0" parTransId="{67FBA5C1-ECC9-47A6-BB5A-AB9A8B8D2E8E}" sibTransId="{6BF4A16C-6090-48A4-BFBD-DEEC23A8974F}"/>
    <dgm:cxn modelId="{F318B2D5-DD92-4252-AAF6-25B8DC1564BC}" type="presOf" srcId="{513FB6E9-C623-4396-82C2-F3E53554F68E}" destId="{00D269DA-67F6-4C1E-9502-BFEF54106EC9}" srcOrd="0" destOrd="14" presId="urn:microsoft.com/office/officeart/2005/8/layout/vList2"/>
    <dgm:cxn modelId="{1D7F2892-755B-4616-B8EB-07E6BAA7D2F9}" type="presOf" srcId="{8845CC06-AFB6-4353-9B17-4611EE67C300}" destId="{00D269DA-67F6-4C1E-9502-BFEF54106EC9}" srcOrd="0" destOrd="15" presId="urn:microsoft.com/office/officeart/2005/8/layout/vList2"/>
    <dgm:cxn modelId="{0C3F31E4-59D7-4358-908A-5FF50AFB2876}" type="presOf" srcId="{7F16DF5E-E43A-442C-805D-EEB057FFF2CE}" destId="{CF9C4D45-1153-419F-9E49-56F301E1C4B1}" srcOrd="0" destOrd="0" presId="urn:microsoft.com/office/officeart/2005/8/layout/vList2"/>
    <dgm:cxn modelId="{295074A1-1E26-429A-BB37-9C76DAAD9B94}" type="presOf" srcId="{975A3858-9302-43CD-A7E9-4D84B2F0F5CC}" destId="{00D269DA-67F6-4C1E-9502-BFEF54106EC9}" srcOrd="0" destOrd="3" presId="urn:microsoft.com/office/officeart/2005/8/layout/vList2"/>
    <dgm:cxn modelId="{FBE27A8D-5E5B-4387-BA21-222426398712}" srcId="{7F16DF5E-E43A-442C-805D-EEB057FFF2CE}" destId="{A5BB7AA9-8572-4F02-BB3A-09D0A87775E5}" srcOrd="16" destOrd="0" parTransId="{D59F81EF-E4B0-47BF-A9BA-256818BFEA1C}" sibTransId="{56A63493-23D7-4BAB-837D-E1FEDB10A114}"/>
    <dgm:cxn modelId="{41301CF5-ADAE-4D94-A46D-AC6DC0A4F632}" srcId="{7F16DF5E-E43A-442C-805D-EEB057FFF2CE}" destId="{8845CC06-AFB6-4353-9B17-4611EE67C300}" srcOrd="15" destOrd="0" parTransId="{078A659D-2613-439D-9CDA-C3C170CA5800}" sibTransId="{5D0313C7-1B4D-43BC-85BA-A4A09E082F9E}"/>
    <dgm:cxn modelId="{BB1C2CD7-A9E4-4A73-86AE-927EB4047784}" srcId="{7F16DF5E-E43A-442C-805D-EEB057FFF2CE}" destId="{C9310DB6-7605-4792-B5EF-AD67F4AE25C0}" srcOrd="9" destOrd="0" parTransId="{034BB67E-B5BF-48B4-9B65-69E8A6586F6B}" sibTransId="{4793E345-26CC-4F20-A8BD-4C8B6C2BBFFF}"/>
    <dgm:cxn modelId="{3C032623-18EE-46D1-A450-A3BE1F0F486C}" srcId="{7F16DF5E-E43A-442C-805D-EEB057FFF2CE}" destId="{743977E2-3D41-4169-B267-1B1FD1F93026}" srcOrd="1" destOrd="0" parTransId="{0660CF9C-36E8-40EF-B15D-645AD08B933D}" sibTransId="{DAF96F04-19AE-44D2-AABB-2781B62CB5E3}"/>
    <dgm:cxn modelId="{6CDA82B6-CEC3-4A9F-A384-3EB98A4658F1}" type="presOf" srcId="{C1AA8699-AC46-464F-8F94-D91ABE679E8D}" destId="{00D269DA-67F6-4C1E-9502-BFEF54106EC9}" srcOrd="0" destOrd="11" presId="urn:microsoft.com/office/officeart/2005/8/layout/vList2"/>
    <dgm:cxn modelId="{F1A1CA7A-71CA-4253-B330-C034D454DE41}" srcId="{7F16DF5E-E43A-442C-805D-EEB057FFF2CE}" destId="{975A3858-9302-43CD-A7E9-4D84B2F0F5CC}" srcOrd="3" destOrd="0" parTransId="{946A7B31-0A58-44C5-8C56-F7A03BD0B058}" sibTransId="{595AF42D-3228-48C9-A060-F18E2FF8DEAC}"/>
    <dgm:cxn modelId="{7E16567F-7409-423F-800A-8EA39A939D87}" srcId="{7F16DF5E-E43A-442C-805D-EEB057FFF2CE}" destId="{CC4B19E6-BF58-4CE6-972F-3F9BDC4C7679}" srcOrd="2" destOrd="0" parTransId="{F886E358-557E-4D66-9C12-D2929A46F20C}" sibTransId="{FDD71772-7B82-416A-8B88-AFC354DF06E3}"/>
    <dgm:cxn modelId="{6D243AD8-C895-4861-862B-DB4BBFCBD1F2}" srcId="{7F16DF5E-E43A-442C-805D-EEB057FFF2CE}" destId="{69B8941A-DA1D-491A-BF1B-10E4BDD4B533}" srcOrd="13" destOrd="0" parTransId="{2B524C05-8F8D-4995-A435-585B5C6C9EFD}" sibTransId="{83FF050B-E24E-48E4-8D43-DB262F47DDA8}"/>
    <dgm:cxn modelId="{017A6C61-348C-4EC7-8B71-B05634E3E8A2}" srcId="{7F16DF5E-E43A-442C-805D-EEB057FFF2CE}" destId="{3E4E81AC-C2B5-4D5E-87DB-A57313E24084}" srcOrd="8" destOrd="0" parTransId="{996B0CB0-B854-4624-B3FA-38D1370CC2C5}" sibTransId="{4ECD5737-7543-4738-8D19-2839CE3EC167}"/>
    <dgm:cxn modelId="{B1E19066-EC54-4830-BB1F-39DF9410ECA3}" type="presOf" srcId="{C9310DB6-7605-4792-B5EF-AD67F4AE25C0}" destId="{00D269DA-67F6-4C1E-9502-BFEF54106EC9}" srcOrd="0" destOrd="9" presId="urn:microsoft.com/office/officeart/2005/8/layout/vList2"/>
    <dgm:cxn modelId="{4D85A6C2-A775-411C-B923-8B413B83309F}" type="presOf" srcId="{4BCE9E19-A33E-4D53-9641-E7183298417A}" destId="{00D269DA-67F6-4C1E-9502-BFEF54106EC9}" srcOrd="0" destOrd="10" presId="urn:microsoft.com/office/officeart/2005/8/layout/vList2"/>
    <dgm:cxn modelId="{A5AE7B0E-90AE-4584-91B0-CA1B277A6C43}" type="presOf" srcId="{69B8941A-DA1D-491A-BF1B-10E4BDD4B533}" destId="{00D269DA-67F6-4C1E-9502-BFEF54106EC9}" srcOrd="0" destOrd="13" presId="urn:microsoft.com/office/officeart/2005/8/layout/vList2"/>
    <dgm:cxn modelId="{2EAF0D8D-DE95-4709-836D-38A567D52573}" type="presOf" srcId="{5CE37859-9AC2-4041-83CF-2FC86E640776}" destId="{00D269DA-67F6-4C1E-9502-BFEF54106EC9}" srcOrd="0" destOrd="4" presId="urn:microsoft.com/office/officeart/2005/8/layout/vList2"/>
    <dgm:cxn modelId="{D7275B6A-D487-4EC9-942A-F126A220D85B}" type="presOf" srcId="{D5C3D51F-B657-4E85-AA67-523A872EE561}" destId="{00D269DA-67F6-4C1E-9502-BFEF54106EC9}" srcOrd="0" destOrd="5" presId="urn:microsoft.com/office/officeart/2005/8/layout/vList2"/>
    <dgm:cxn modelId="{51A30D45-5340-4831-8244-D63807B89D56}" type="presOf" srcId="{3721B2CE-553B-45CF-BDEA-BDACE2E9716C}" destId="{00D269DA-67F6-4C1E-9502-BFEF54106EC9}" srcOrd="0" destOrd="6" presId="urn:microsoft.com/office/officeart/2005/8/layout/vList2"/>
    <dgm:cxn modelId="{480CA693-A218-4E3A-A6BA-E5DB97E3B13C}" srcId="{A3E1CDB8-A962-4E13-B210-CF0D73D9F750}" destId="{7F16DF5E-E43A-442C-805D-EEB057FFF2CE}" srcOrd="0" destOrd="0" parTransId="{425C179A-ED2D-4321-A787-2ACCEB1C673C}" sibTransId="{270C0217-B089-410C-AAFB-FFAF175EFE2A}"/>
    <dgm:cxn modelId="{093BEDB6-0009-4667-B594-99FE9E03E233}" srcId="{7F16DF5E-E43A-442C-805D-EEB057FFF2CE}" destId="{5CE37859-9AC2-4041-83CF-2FC86E640776}" srcOrd="4" destOrd="0" parTransId="{0A71B721-F5AC-4AB5-991F-334E1C64D747}" sibTransId="{A39E2DEF-A958-41EE-9FD6-8604430B0A40}"/>
    <dgm:cxn modelId="{2E7AF657-2458-419A-B4C6-2F03270EB8DE}" srcId="{7F16DF5E-E43A-442C-805D-EEB057FFF2CE}" destId="{CBDF1073-573C-4E83-A76F-C8E1375288F0}" srcOrd="12" destOrd="0" parTransId="{47238FC6-0303-41CF-8D9A-31F785F39D6B}" sibTransId="{90C8845E-FC40-4762-95E4-FD5CFEB809D2}"/>
    <dgm:cxn modelId="{72616146-274B-4AD0-B964-7FAC59138527}" type="presOf" srcId="{A01283D7-F69F-492F-B9B5-05DC2D069646}" destId="{00D269DA-67F6-4C1E-9502-BFEF54106EC9}" srcOrd="0" destOrd="7" presId="urn:microsoft.com/office/officeart/2005/8/layout/vList2"/>
    <dgm:cxn modelId="{94E589F3-6BA3-4E62-8A68-A4531205DDEA}" type="presOf" srcId="{3E4E81AC-C2B5-4D5E-87DB-A57313E24084}" destId="{00D269DA-67F6-4C1E-9502-BFEF54106EC9}" srcOrd="0" destOrd="8" presId="urn:microsoft.com/office/officeart/2005/8/layout/vList2"/>
    <dgm:cxn modelId="{1151368C-97A3-4402-8B34-8DB6768EFCF6}" srcId="{7F16DF5E-E43A-442C-805D-EEB057FFF2CE}" destId="{513FB6E9-C623-4396-82C2-F3E53554F68E}" srcOrd="14" destOrd="0" parTransId="{8F0D7EC5-D5F2-452B-9092-093750D451BA}" sibTransId="{934D4FCB-1806-410A-AAB8-0A132D258A97}"/>
    <dgm:cxn modelId="{B9438D52-47D7-4D5C-9F74-A880EF9C46D8}" type="presParOf" srcId="{22CA7223-1D36-4E54-B7DC-70884714E409}" destId="{CF9C4D45-1153-419F-9E49-56F301E1C4B1}" srcOrd="0" destOrd="0" presId="urn:microsoft.com/office/officeart/2005/8/layout/vList2"/>
    <dgm:cxn modelId="{BBBCB6C0-B837-47F0-AF14-768B6D4E94AB}" type="presParOf" srcId="{22CA7223-1D36-4E54-B7DC-70884714E409}" destId="{00D269DA-67F6-4C1E-9502-BFEF54106EC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024D33-4712-45C3-9833-C4A76B62E920}" type="doc">
      <dgm:prSet loTypeId="urn:microsoft.com/office/officeart/2008/layout/PictureStrips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E32FEB5-B0FD-438A-8318-BE40DB307EB4}">
      <dgm:prSet/>
      <dgm:spPr/>
      <dgm:t>
        <a:bodyPr/>
        <a:lstStyle/>
        <a:p>
          <a:pPr rtl="0"/>
          <a:r>
            <a:rPr lang="ru-RU" dirty="0" smtClean="0"/>
            <a:t>экономика</a:t>
          </a:r>
          <a:endParaRPr lang="ru-RU" dirty="0"/>
        </a:p>
      </dgm:t>
    </dgm:pt>
    <dgm:pt modelId="{6F479B7C-9B1F-4277-8495-7C3183603AE6}" type="parTrans" cxnId="{0BFE1D5B-4ABF-44E6-B436-BEAF8E6294E6}">
      <dgm:prSet/>
      <dgm:spPr/>
      <dgm:t>
        <a:bodyPr/>
        <a:lstStyle/>
        <a:p>
          <a:endParaRPr lang="ru-RU"/>
        </a:p>
      </dgm:t>
    </dgm:pt>
    <dgm:pt modelId="{47DEB243-E492-44AB-82DC-78F2C5CEA1E4}" type="sibTrans" cxnId="{0BFE1D5B-4ABF-44E6-B436-BEAF8E6294E6}">
      <dgm:prSet/>
      <dgm:spPr/>
      <dgm:t>
        <a:bodyPr/>
        <a:lstStyle/>
        <a:p>
          <a:endParaRPr lang="ru-RU"/>
        </a:p>
      </dgm:t>
    </dgm:pt>
    <dgm:pt modelId="{707F1CD5-D8FE-40B8-A346-2845435113A4}">
      <dgm:prSet/>
      <dgm:spPr/>
      <dgm:t>
        <a:bodyPr/>
        <a:lstStyle/>
        <a:p>
          <a:pPr rtl="0"/>
          <a:r>
            <a:rPr lang="ru-RU" dirty="0" smtClean="0"/>
            <a:t>управление</a:t>
          </a:r>
          <a:endParaRPr lang="ru-RU" dirty="0"/>
        </a:p>
      </dgm:t>
    </dgm:pt>
    <dgm:pt modelId="{74809AEA-D341-4838-A5EB-CEB331B12604}" type="parTrans" cxnId="{A768AE75-EE30-4F1A-B43E-56222DCA766E}">
      <dgm:prSet/>
      <dgm:spPr/>
      <dgm:t>
        <a:bodyPr/>
        <a:lstStyle/>
        <a:p>
          <a:endParaRPr lang="ru-RU"/>
        </a:p>
      </dgm:t>
    </dgm:pt>
    <dgm:pt modelId="{7F1454EA-D966-408D-B11A-94A3D87EBB35}" type="sibTrans" cxnId="{A768AE75-EE30-4F1A-B43E-56222DCA766E}">
      <dgm:prSet/>
      <dgm:spPr/>
      <dgm:t>
        <a:bodyPr/>
        <a:lstStyle/>
        <a:p>
          <a:endParaRPr lang="ru-RU"/>
        </a:p>
      </dgm:t>
    </dgm:pt>
    <dgm:pt modelId="{DD39883F-20E8-49E7-A712-B62AFF411DF1}">
      <dgm:prSet/>
      <dgm:spPr/>
      <dgm:t>
        <a:bodyPr/>
        <a:lstStyle/>
        <a:p>
          <a:pPr rtl="0"/>
          <a:r>
            <a:rPr lang="ru-RU" dirty="0" smtClean="0"/>
            <a:t>научные исследования и разработки </a:t>
          </a:r>
          <a:endParaRPr lang="ru-RU" dirty="0"/>
        </a:p>
      </dgm:t>
    </dgm:pt>
    <dgm:pt modelId="{4660F141-3D48-45DD-9599-A8696F282EFA}" type="parTrans" cxnId="{40C451E0-BF0C-46DC-9E7D-41006D366E74}">
      <dgm:prSet/>
      <dgm:spPr/>
      <dgm:t>
        <a:bodyPr/>
        <a:lstStyle/>
        <a:p>
          <a:endParaRPr lang="ru-RU"/>
        </a:p>
      </dgm:t>
    </dgm:pt>
    <dgm:pt modelId="{674B8134-A37C-4F31-BCEF-639CAF457451}" type="sibTrans" cxnId="{40C451E0-BF0C-46DC-9E7D-41006D366E74}">
      <dgm:prSet/>
      <dgm:spPr/>
      <dgm:t>
        <a:bodyPr/>
        <a:lstStyle/>
        <a:p>
          <a:endParaRPr lang="ru-RU"/>
        </a:p>
      </dgm:t>
    </dgm:pt>
    <dgm:pt modelId="{F691BAB4-C207-4856-935C-EE0F36BFE02B}">
      <dgm:prSet/>
      <dgm:spPr/>
      <dgm:t>
        <a:bodyPr/>
        <a:lstStyle/>
        <a:p>
          <a:pPr rtl="0"/>
          <a:r>
            <a:rPr lang="ru-RU" dirty="0" smtClean="0"/>
            <a:t>преподавательская деятельность</a:t>
          </a:r>
          <a:endParaRPr lang="ru-RU" dirty="0"/>
        </a:p>
      </dgm:t>
    </dgm:pt>
    <dgm:pt modelId="{9AC3C2B7-CEA9-4F5A-8BFD-CE260EAAB2C6}" type="parTrans" cxnId="{A76D3D59-C68A-4A4E-8F05-B26F3E58232F}">
      <dgm:prSet/>
      <dgm:spPr/>
      <dgm:t>
        <a:bodyPr/>
        <a:lstStyle/>
        <a:p>
          <a:endParaRPr lang="ru-RU"/>
        </a:p>
      </dgm:t>
    </dgm:pt>
    <dgm:pt modelId="{4FC07378-F2FA-4F5A-AF8A-10B9D4515CC0}" type="sibTrans" cxnId="{A76D3D59-C68A-4A4E-8F05-B26F3E58232F}">
      <dgm:prSet/>
      <dgm:spPr/>
      <dgm:t>
        <a:bodyPr/>
        <a:lstStyle/>
        <a:p>
          <a:endParaRPr lang="ru-RU"/>
        </a:p>
      </dgm:t>
    </dgm:pt>
    <dgm:pt modelId="{3B24B393-FD5A-408C-83A7-49F4D338E19D}">
      <dgm:prSet/>
      <dgm:spPr/>
      <dgm:t>
        <a:bodyPr/>
        <a:lstStyle/>
        <a:p>
          <a:pPr rtl="0"/>
          <a:r>
            <a:rPr lang="ru-RU" dirty="0" smtClean="0"/>
            <a:t>инновационная деятельность и др.</a:t>
          </a:r>
          <a:endParaRPr lang="ru-RU" dirty="0"/>
        </a:p>
      </dgm:t>
    </dgm:pt>
    <dgm:pt modelId="{8C0D07C3-D84A-4335-A281-9D5893AE90E6}" type="parTrans" cxnId="{CA895330-82E3-4BDD-9958-809914D699B2}">
      <dgm:prSet/>
      <dgm:spPr/>
      <dgm:t>
        <a:bodyPr/>
        <a:lstStyle/>
        <a:p>
          <a:endParaRPr lang="ru-RU"/>
        </a:p>
      </dgm:t>
    </dgm:pt>
    <dgm:pt modelId="{CEBA8D1B-0947-495A-B66A-77825A3B1076}" type="sibTrans" cxnId="{CA895330-82E3-4BDD-9958-809914D699B2}">
      <dgm:prSet/>
      <dgm:spPr/>
      <dgm:t>
        <a:bodyPr/>
        <a:lstStyle/>
        <a:p>
          <a:endParaRPr lang="ru-RU"/>
        </a:p>
      </dgm:t>
    </dgm:pt>
    <dgm:pt modelId="{BF149156-ED14-4295-B915-1002B468892E}">
      <dgm:prSet/>
      <dgm:spPr/>
      <dgm:t>
        <a:bodyPr/>
        <a:lstStyle/>
        <a:p>
          <a:pPr rtl="0"/>
          <a:r>
            <a:rPr lang="ru-RU" dirty="0" smtClean="0"/>
            <a:t>производство</a:t>
          </a:r>
          <a:endParaRPr lang="ru-RU" dirty="0"/>
        </a:p>
      </dgm:t>
    </dgm:pt>
    <dgm:pt modelId="{A346A3A1-2137-4498-803D-6D4FF75ACFB3}" type="parTrans" cxnId="{111B7DD3-DE3F-40CD-BB2B-7273E2097410}">
      <dgm:prSet/>
      <dgm:spPr/>
      <dgm:t>
        <a:bodyPr/>
        <a:lstStyle/>
        <a:p>
          <a:endParaRPr lang="ru-RU"/>
        </a:p>
      </dgm:t>
    </dgm:pt>
    <dgm:pt modelId="{6371D9FB-34D6-48AD-9A2E-DDB17706D2E7}" type="sibTrans" cxnId="{111B7DD3-DE3F-40CD-BB2B-7273E2097410}">
      <dgm:prSet/>
      <dgm:spPr/>
      <dgm:t>
        <a:bodyPr/>
        <a:lstStyle/>
        <a:p>
          <a:endParaRPr lang="ru-RU"/>
        </a:p>
      </dgm:t>
    </dgm:pt>
    <dgm:pt modelId="{70364755-7637-46CD-8FE0-E23C507E8B19}" type="pres">
      <dgm:prSet presAssocID="{E4024D33-4712-45C3-9833-C4A76B62E9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876CC-A5F0-45AC-8A17-6A66D6D6AC78}" type="pres">
      <dgm:prSet presAssocID="{BF149156-ED14-4295-B915-1002B468892E}" presName="composite" presStyleCnt="0"/>
      <dgm:spPr/>
    </dgm:pt>
    <dgm:pt modelId="{378B7347-930B-4BE6-96DB-C802F531BC3A}" type="pres">
      <dgm:prSet presAssocID="{BF149156-ED14-4295-B915-1002B468892E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4F986-B15D-4C30-A6E8-E9CD6B8E7E3A}" type="pres">
      <dgm:prSet presAssocID="{BF149156-ED14-4295-B915-1002B468892E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C7FD11-2A7E-480F-9A55-419C2CB72309}" type="pres">
      <dgm:prSet presAssocID="{6371D9FB-34D6-48AD-9A2E-DDB17706D2E7}" presName="sibTrans" presStyleCnt="0"/>
      <dgm:spPr/>
    </dgm:pt>
    <dgm:pt modelId="{52D7A8C7-80C7-4DF9-A8FB-30DBE7FC5D51}" type="pres">
      <dgm:prSet presAssocID="{9E32FEB5-B0FD-438A-8318-BE40DB307EB4}" presName="composite" presStyleCnt="0"/>
      <dgm:spPr/>
    </dgm:pt>
    <dgm:pt modelId="{88C5127C-3ACD-4C36-A7FD-BABCE0D3891A}" type="pres">
      <dgm:prSet presAssocID="{9E32FEB5-B0FD-438A-8318-BE40DB307EB4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23B64-7BD0-4D9D-AD10-A78AD73FD0F6}" type="pres">
      <dgm:prSet presAssocID="{9E32FEB5-B0FD-438A-8318-BE40DB307EB4}" presName="rect2" presStyleLbl="fgImgPlace1" presStyleIdx="1" presStyleCnt="6"/>
      <dgm:spPr>
        <a:blipFill>
          <a:blip xmlns:r="http://schemas.openxmlformats.org/officeDocument/2006/relationships" r:embed="rId2">
            <a:extLst/>
          </a:blip>
          <a:srcRect/>
          <a:stretch>
            <a:fillRect l="-43000" r="-43000"/>
          </a:stretch>
        </a:blipFill>
      </dgm:spPr>
      <dgm:t>
        <a:bodyPr/>
        <a:lstStyle/>
        <a:p>
          <a:endParaRPr lang="ru-RU"/>
        </a:p>
      </dgm:t>
    </dgm:pt>
    <dgm:pt modelId="{024B3A2A-C7CD-4F8B-A42F-7594231A6F2B}" type="pres">
      <dgm:prSet presAssocID="{47DEB243-E492-44AB-82DC-78F2C5CEA1E4}" presName="sibTrans" presStyleCnt="0"/>
      <dgm:spPr/>
    </dgm:pt>
    <dgm:pt modelId="{87098B36-BD37-476B-B19F-AE869757439E}" type="pres">
      <dgm:prSet presAssocID="{707F1CD5-D8FE-40B8-A346-2845435113A4}" presName="composite" presStyleCnt="0"/>
      <dgm:spPr/>
    </dgm:pt>
    <dgm:pt modelId="{FFF9138C-AE4B-42C5-84B1-92BFE7767043}" type="pres">
      <dgm:prSet presAssocID="{707F1CD5-D8FE-40B8-A346-2845435113A4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879B1-B7AB-4781-8E7B-00E8E1F01267}" type="pres">
      <dgm:prSet presAssocID="{707F1CD5-D8FE-40B8-A346-2845435113A4}" presName="rect2" presStyleLbl="fgImgPlace1" presStyleIdx="2" presStyleCnt="6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25000" r="-25000"/>
          </a:stretch>
        </a:blipFill>
      </dgm:spPr>
    </dgm:pt>
    <dgm:pt modelId="{8B1E217E-3740-4FF6-AB13-651FD435A7AC}" type="pres">
      <dgm:prSet presAssocID="{7F1454EA-D966-408D-B11A-94A3D87EBB35}" presName="sibTrans" presStyleCnt="0"/>
      <dgm:spPr/>
    </dgm:pt>
    <dgm:pt modelId="{23F36D53-E5A2-43D1-8E5E-F5AC5F8221DE}" type="pres">
      <dgm:prSet presAssocID="{DD39883F-20E8-49E7-A712-B62AFF411DF1}" presName="composite" presStyleCnt="0"/>
      <dgm:spPr/>
    </dgm:pt>
    <dgm:pt modelId="{DA9ACD6D-00CB-406D-80D8-738B4FC85A5A}" type="pres">
      <dgm:prSet presAssocID="{DD39883F-20E8-49E7-A712-B62AFF411DF1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485EA-25B1-46EC-A302-9D94CC5481A1}" type="pres">
      <dgm:prSet presAssocID="{DD39883F-20E8-49E7-A712-B62AFF411DF1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128E9DA-3F95-417F-B88A-1CDEAB45A63A}" type="pres">
      <dgm:prSet presAssocID="{674B8134-A37C-4F31-BCEF-639CAF457451}" presName="sibTrans" presStyleCnt="0"/>
      <dgm:spPr/>
    </dgm:pt>
    <dgm:pt modelId="{3150EB3C-7CEC-433D-9B97-C7F8A638EA63}" type="pres">
      <dgm:prSet presAssocID="{F691BAB4-C207-4856-935C-EE0F36BFE02B}" presName="composite" presStyleCnt="0"/>
      <dgm:spPr/>
    </dgm:pt>
    <dgm:pt modelId="{F0527526-CA35-4EAD-BEFD-213D16C76D58}" type="pres">
      <dgm:prSet presAssocID="{F691BAB4-C207-4856-935C-EE0F36BFE02B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E53A7-3177-4007-8B07-CE8144C73C2F}" type="pres">
      <dgm:prSet presAssocID="{F691BAB4-C207-4856-935C-EE0F36BFE02B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0534164-0BDD-4CDD-AEF6-1B898EE274D5}" type="pres">
      <dgm:prSet presAssocID="{4FC07378-F2FA-4F5A-AF8A-10B9D4515CC0}" presName="sibTrans" presStyleCnt="0"/>
      <dgm:spPr/>
    </dgm:pt>
    <dgm:pt modelId="{5AB28EA4-E654-4317-9C6A-226D3D990BA8}" type="pres">
      <dgm:prSet presAssocID="{3B24B393-FD5A-408C-83A7-49F4D338E19D}" presName="composite" presStyleCnt="0"/>
      <dgm:spPr/>
    </dgm:pt>
    <dgm:pt modelId="{BB51F34A-01DC-4F5A-B1CC-9128FEA9265D}" type="pres">
      <dgm:prSet presAssocID="{3B24B393-FD5A-408C-83A7-49F4D338E19D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F5B28-4143-4868-B5E4-7FC35C0B44CC}" type="pres">
      <dgm:prSet presAssocID="{3B24B393-FD5A-408C-83A7-49F4D338E19D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E124DB38-D1E2-4ECF-9B93-B60CCA7D0C4C}" type="presOf" srcId="{F691BAB4-C207-4856-935C-EE0F36BFE02B}" destId="{F0527526-CA35-4EAD-BEFD-213D16C76D58}" srcOrd="0" destOrd="0" presId="urn:microsoft.com/office/officeart/2008/layout/PictureStrips"/>
    <dgm:cxn modelId="{DFDE526B-59E2-4F99-A6C6-B6623EEA3F9E}" type="presOf" srcId="{707F1CD5-D8FE-40B8-A346-2845435113A4}" destId="{FFF9138C-AE4B-42C5-84B1-92BFE7767043}" srcOrd="0" destOrd="0" presId="urn:microsoft.com/office/officeart/2008/layout/PictureStrips"/>
    <dgm:cxn modelId="{B3688A91-3493-4629-BA67-2B5ADDF805D4}" type="presOf" srcId="{BF149156-ED14-4295-B915-1002B468892E}" destId="{378B7347-930B-4BE6-96DB-C802F531BC3A}" srcOrd="0" destOrd="0" presId="urn:microsoft.com/office/officeart/2008/layout/PictureStrips"/>
    <dgm:cxn modelId="{111B7DD3-DE3F-40CD-BB2B-7273E2097410}" srcId="{E4024D33-4712-45C3-9833-C4A76B62E920}" destId="{BF149156-ED14-4295-B915-1002B468892E}" srcOrd="0" destOrd="0" parTransId="{A346A3A1-2137-4498-803D-6D4FF75ACFB3}" sibTransId="{6371D9FB-34D6-48AD-9A2E-DDB17706D2E7}"/>
    <dgm:cxn modelId="{D8FC2AE0-591E-4E64-A050-36BFC2220DF4}" type="presOf" srcId="{DD39883F-20E8-49E7-A712-B62AFF411DF1}" destId="{DA9ACD6D-00CB-406D-80D8-738B4FC85A5A}" srcOrd="0" destOrd="0" presId="urn:microsoft.com/office/officeart/2008/layout/PictureStrips"/>
    <dgm:cxn modelId="{F1699280-9C83-4FCB-B177-04362F50EF61}" type="presOf" srcId="{9E32FEB5-B0FD-438A-8318-BE40DB307EB4}" destId="{88C5127C-3ACD-4C36-A7FD-BABCE0D3891A}" srcOrd="0" destOrd="0" presId="urn:microsoft.com/office/officeart/2008/layout/PictureStrips"/>
    <dgm:cxn modelId="{A768AE75-EE30-4F1A-B43E-56222DCA766E}" srcId="{E4024D33-4712-45C3-9833-C4A76B62E920}" destId="{707F1CD5-D8FE-40B8-A346-2845435113A4}" srcOrd="2" destOrd="0" parTransId="{74809AEA-D341-4838-A5EB-CEB331B12604}" sibTransId="{7F1454EA-D966-408D-B11A-94A3D87EBB35}"/>
    <dgm:cxn modelId="{AF1FE1F0-D43D-424D-8E79-12B256F14147}" type="presOf" srcId="{3B24B393-FD5A-408C-83A7-49F4D338E19D}" destId="{BB51F34A-01DC-4F5A-B1CC-9128FEA9265D}" srcOrd="0" destOrd="0" presId="urn:microsoft.com/office/officeart/2008/layout/PictureStrips"/>
    <dgm:cxn modelId="{0BFE1D5B-4ABF-44E6-B436-BEAF8E6294E6}" srcId="{E4024D33-4712-45C3-9833-C4A76B62E920}" destId="{9E32FEB5-B0FD-438A-8318-BE40DB307EB4}" srcOrd="1" destOrd="0" parTransId="{6F479B7C-9B1F-4277-8495-7C3183603AE6}" sibTransId="{47DEB243-E492-44AB-82DC-78F2C5CEA1E4}"/>
    <dgm:cxn modelId="{40C451E0-BF0C-46DC-9E7D-41006D366E74}" srcId="{E4024D33-4712-45C3-9833-C4A76B62E920}" destId="{DD39883F-20E8-49E7-A712-B62AFF411DF1}" srcOrd="3" destOrd="0" parTransId="{4660F141-3D48-45DD-9599-A8696F282EFA}" sibTransId="{674B8134-A37C-4F31-BCEF-639CAF457451}"/>
    <dgm:cxn modelId="{CA895330-82E3-4BDD-9958-809914D699B2}" srcId="{E4024D33-4712-45C3-9833-C4A76B62E920}" destId="{3B24B393-FD5A-408C-83A7-49F4D338E19D}" srcOrd="5" destOrd="0" parTransId="{8C0D07C3-D84A-4335-A281-9D5893AE90E6}" sibTransId="{CEBA8D1B-0947-495A-B66A-77825A3B1076}"/>
    <dgm:cxn modelId="{A76D3D59-C68A-4A4E-8F05-B26F3E58232F}" srcId="{E4024D33-4712-45C3-9833-C4A76B62E920}" destId="{F691BAB4-C207-4856-935C-EE0F36BFE02B}" srcOrd="4" destOrd="0" parTransId="{9AC3C2B7-CEA9-4F5A-8BFD-CE260EAAB2C6}" sibTransId="{4FC07378-F2FA-4F5A-AF8A-10B9D4515CC0}"/>
    <dgm:cxn modelId="{5B785914-CE6B-4A31-B6D4-1EFBC98F042B}" type="presOf" srcId="{E4024D33-4712-45C3-9833-C4A76B62E920}" destId="{70364755-7637-46CD-8FE0-E23C507E8B19}" srcOrd="0" destOrd="0" presId="urn:microsoft.com/office/officeart/2008/layout/PictureStrips"/>
    <dgm:cxn modelId="{0EFA66B4-D74F-48EF-A0C9-6E4733103C87}" type="presParOf" srcId="{70364755-7637-46CD-8FE0-E23C507E8B19}" destId="{DED876CC-A5F0-45AC-8A17-6A66D6D6AC78}" srcOrd="0" destOrd="0" presId="urn:microsoft.com/office/officeart/2008/layout/PictureStrips"/>
    <dgm:cxn modelId="{9C857743-C36F-4008-B46B-9DEDEE6DEFCF}" type="presParOf" srcId="{DED876CC-A5F0-45AC-8A17-6A66D6D6AC78}" destId="{378B7347-930B-4BE6-96DB-C802F531BC3A}" srcOrd="0" destOrd="0" presId="urn:microsoft.com/office/officeart/2008/layout/PictureStrips"/>
    <dgm:cxn modelId="{7A19B2EB-CBCC-48B3-A61A-21101FEB46B4}" type="presParOf" srcId="{DED876CC-A5F0-45AC-8A17-6A66D6D6AC78}" destId="{7E54F986-B15D-4C30-A6E8-E9CD6B8E7E3A}" srcOrd="1" destOrd="0" presId="urn:microsoft.com/office/officeart/2008/layout/PictureStrips"/>
    <dgm:cxn modelId="{FFB6A5E0-1805-49A8-87FF-5FFE69478BA2}" type="presParOf" srcId="{70364755-7637-46CD-8FE0-E23C507E8B19}" destId="{54C7FD11-2A7E-480F-9A55-419C2CB72309}" srcOrd="1" destOrd="0" presId="urn:microsoft.com/office/officeart/2008/layout/PictureStrips"/>
    <dgm:cxn modelId="{5E3DF0F2-82D1-43DC-98DF-38F1EF1FE750}" type="presParOf" srcId="{70364755-7637-46CD-8FE0-E23C507E8B19}" destId="{52D7A8C7-80C7-4DF9-A8FB-30DBE7FC5D51}" srcOrd="2" destOrd="0" presId="urn:microsoft.com/office/officeart/2008/layout/PictureStrips"/>
    <dgm:cxn modelId="{84675FF5-0FCC-4F45-8A2C-FC60A0CE3645}" type="presParOf" srcId="{52D7A8C7-80C7-4DF9-A8FB-30DBE7FC5D51}" destId="{88C5127C-3ACD-4C36-A7FD-BABCE0D3891A}" srcOrd="0" destOrd="0" presId="urn:microsoft.com/office/officeart/2008/layout/PictureStrips"/>
    <dgm:cxn modelId="{DAA93F93-B694-4285-A902-866AAD893259}" type="presParOf" srcId="{52D7A8C7-80C7-4DF9-A8FB-30DBE7FC5D51}" destId="{1E323B64-7BD0-4D9D-AD10-A78AD73FD0F6}" srcOrd="1" destOrd="0" presId="urn:microsoft.com/office/officeart/2008/layout/PictureStrips"/>
    <dgm:cxn modelId="{74EC5EDF-7EAE-470A-B5DC-B2D6BD2C0E75}" type="presParOf" srcId="{70364755-7637-46CD-8FE0-E23C507E8B19}" destId="{024B3A2A-C7CD-4F8B-A42F-7594231A6F2B}" srcOrd="3" destOrd="0" presId="urn:microsoft.com/office/officeart/2008/layout/PictureStrips"/>
    <dgm:cxn modelId="{683A4A55-F3C9-40DD-9350-325E108B51CA}" type="presParOf" srcId="{70364755-7637-46CD-8FE0-E23C507E8B19}" destId="{87098B36-BD37-476B-B19F-AE869757439E}" srcOrd="4" destOrd="0" presId="urn:microsoft.com/office/officeart/2008/layout/PictureStrips"/>
    <dgm:cxn modelId="{0AE35AFB-56CE-47AC-B86E-06E65E8828CD}" type="presParOf" srcId="{87098B36-BD37-476B-B19F-AE869757439E}" destId="{FFF9138C-AE4B-42C5-84B1-92BFE7767043}" srcOrd="0" destOrd="0" presId="urn:microsoft.com/office/officeart/2008/layout/PictureStrips"/>
    <dgm:cxn modelId="{7B2E21E1-0FCA-43AD-8FD1-63C022F53420}" type="presParOf" srcId="{87098B36-BD37-476B-B19F-AE869757439E}" destId="{BE0879B1-B7AB-4781-8E7B-00E8E1F01267}" srcOrd="1" destOrd="0" presId="urn:microsoft.com/office/officeart/2008/layout/PictureStrips"/>
    <dgm:cxn modelId="{66BC2874-CC04-470C-B4DF-6F1FC0BA598D}" type="presParOf" srcId="{70364755-7637-46CD-8FE0-E23C507E8B19}" destId="{8B1E217E-3740-4FF6-AB13-651FD435A7AC}" srcOrd="5" destOrd="0" presId="urn:microsoft.com/office/officeart/2008/layout/PictureStrips"/>
    <dgm:cxn modelId="{7300F1A5-5B25-4903-9175-FBF9D18F4DD5}" type="presParOf" srcId="{70364755-7637-46CD-8FE0-E23C507E8B19}" destId="{23F36D53-E5A2-43D1-8E5E-F5AC5F8221DE}" srcOrd="6" destOrd="0" presId="urn:microsoft.com/office/officeart/2008/layout/PictureStrips"/>
    <dgm:cxn modelId="{4700C66F-691E-4F99-83F7-EE962DBA3D94}" type="presParOf" srcId="{23F36D53-E5A2-43D1-8E5E-F5AC5F8221DE}" destId="{DA9ACD6D-00CB-406D-80D8-738B4FC85A5A}" srcOrd="0" destOrd="0" presId="urn:microsoft.com/office/officeart/2008/layout/PictureStrips"/>
    <dgm:cxn modelId="{50767D39-8BF1-41B0-9EB9-E1B6FB11C05A}" type="presParOf" srcId="{23F36D53-E5A2-43D1-8E5E-F5AC5F8221DE}" destId="{FD0485EA-25B1-46EC-A302-9D94CC5481A1}" srcOrd="1" destOrd="0" presId="urn:microsoft.com/office/officeart/2008/layout/PictureStrips"/>
    <dgm:cxn modelId="{A21E18E5-488D-4033-B3A4-70183A3CB50E}" type="presParOf" srcId="{70364755-7637-46CD-8FE0-E23C507E8B19}" destId="{A128E9DA-3F95-417F-B88A-1CDEAB45A63A}" srcOrd="7" destOrd="0" presId="urn:microsoft.com/office/officeart/2008/layout/PictureStrips"/>
    <dgm:cxn modelId="{EF864A9A-223A-419F-A006-90B2A4AE4FC3}" type="presParOf" srcId="{70364755-7637-46CD-8FE0-E23C507E8B19}" destId="{3150EB3C-7CEC-433D-9B97-C7F8A638EA63}" srcOrd="8" destOrd="0" presId="urn:microsoft.com/office/officeart/2008/layout/PictureStrips"/>
    <dgm:cxn modelId="{1A475BA1-2B73-40B7-BB94-B319AA32AABA}" type="presParOf" srcId="{3150EB3C-7CEC-433D-9B97-C7F8A638EA63}" destId="{F0527526-CA35-4EAD-BEFD-213D16C76D58}" srcOrd="0" destOrd="0" presId="urn:microsoft.com/office/officeart/2008/layout/PictureStrips"/>
    <dgm:cxn modelId="{A0A87B92-12E6-4260-A296-456464008E24}" type="presParOf" srcId="{3150EB3C-7CEC-433D-9B97-C7F8A638EA63}" destId="{CCCE53A7-3177-4007-8B07-CE8144C73C2F}" srcOrd="1" destOrd="0" presId="urn:microsoft.com/office/officeart/2008/layout/PictureStrips"/>
    <dgm:cxn modelId="{43CDA899-0D13-4FF9-9F28-F9D19EC3E944}" type="presParOf" srcId="{70364755-7637-46CD-8FE0-E23C507E8B19}" destId="{A0534164-0BDD-4CDD-AEF6-1B898EE274D5}" srcOrd="9" destOrd="0" presId="urn:microsoft.com/office/officeart/2008/layout/PictureStrips"/>
    <dgm:cxn modelId="{0F67E8E4-9770-482E-BFDF-B30D3813226B}" type="presParOf" srcId="{70364755-7637-46CD-8FE0-E23C507E8B19}" destId="{5AB28EA4-E654-4317-9C6A-226D3D990BA8}" srcOrd="10" destOrd="0" presId="urn:microsoft.com/office/officeart/2008/layout/PictureStrips"/>
    <dgm:cxn modelId="{59BBDF79-4CBC-4441-B52C-C3CC1C2CFCBC}" type="presParOf" srcId="{5AB28EA4-E654-4317-9C6A-226D3D990BA8}" destId="{BB51F34A-01DC-4F5A-B1CC-9128FEA9265D}" srcOrd="0" destOrd="0" presId="urn:microsoft.com/office/officeart/2008/layout/PictureStrips"/>
    <dgm:cxn modelId="{53A19A8B-5ABD-47D0-BF41-D191A0FEE04E}" type="presParOf" srcId="{5AB28EA4-E654-4317-9C6A-226D3D990BA8}" destId="{63AF5B28-4143-4868-B5E4-7FC35C0B44C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E1CDB8-A962-4E13-B210-CF0D73D9F750}" type="doc">
      <dgm:prSet loTypeId="urn:microsoft.com/office/officeart/2005/8/layout/vList2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F16DF5E-E43A-442C-805D-EEB057FFF2CE}">
      <dgm:prSet/>
      <dgm:spPr/>
      <dgm:t>
        <a:bodyPr/>
        <a:lstStyle/>
        <a:p>
          <a:pPr rtl="0"/>
          <a:r>
            <a:rPr lang="ru-RU" b="1" cap="all" baseline="0" dirty="0" smtClean="0"/>
            <a:t>Образовательный процесс – учебные дисциплины</a:t>
          </a:r>
          <a:r>
            <a:rPr lang="ru-RU" b="1" dirty="0" smtClean="0"/>
            <a:t>:</a:t>
          </a:r>
          <a:endParaRPr lang="ru-RU" dirty="0"/>
        </a:p>
      </dgm:t>
    </dgm:pt>
    <dgm:pt modelId="{425C179A-ED2D-4321-A787-2ACCEB1C673C}" type="parTrans" cxnId="{480CA693-A218-4E3A-A6BA-E5DB97E3B13C}">
      <dgm:prSet/>
      <dgm:spPr/>
      <dgm:t>
        <a:bodyPr/>
        <a:lstStyle/>
        <a:p>
          <a:endParaRPr lang="ru-RU"/>
        </a:p>
      </dgm:t>
    </dgm:pt>
    <dgm:pt modelId="{270C0217-B089-410C-AAFB-FFAF175EFE2A}" type="sibTrans" cxnId="{480CA693-A218-4E3A-A6BA-E5DB97E3B13C}">
      <dgm:prSet/>
      <dgm:spPr/>
      <dgm:t>
        <a:bodyPr/>
        <a:lstStyle/>
        <a:p>
          <a:endParaRPr lang="ru-RU"/>
        </a:p>
      </dgm:t>
    </dgm:pt>
    <dgm:pt modelId="{8F13FDFA-DB1F-4B15-8E61-E065CF2C4702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Риск-менеджмент и страхование</a:t>
          </a:r>
          <a:endParaRPr lang="ru-RU" dirty="0"/>
        </a:p>
      </dgm:t>
    </dgm:pt>
    <dgm:pt modelId="{5ECCF510-FADD-4462-A36D-5C6F34DD6031}" type="parTrans" cxnId="{5BD3DB3D-CEF0-4A89-837C-1E4E37C1C556}">
      <dgm:prSet/>
      <dgm:spPr/>
      <dgm:t>
        <a:bodyPr/>
        <a:lstStyle/>
        <a:p>
          <a:endParaRPr lang="ru-RU"/>
        </a:p>
      </dgm:t>
    </dgm:pt>
    <dgm:pt modelId="{85CBB639-3F35-471B-96EC-F24F8E6C00D8}" type="sibTrans" cxnId="{5BD3DB3D-CEF0-4A89-837C-1E4E37C1C556}">
      <dgm:prSet/>
      <dgm:spPr/>
      <dgm:t>
        <a:bodyPr/>
        <a:lstStyle/>
        <a:p>
          <a:endParaRPr lang="ru-RU"/>
        </a:p>
      </dgm:t>
    </dgm:pt>
    <dgm:pt modelId="{8F8A96EC-034B-42C3-84B0-02B7DE57F71A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Управление инвестициями / Финансовый менеджмент</a:t>
          </a:r>
          <a:endParaRPr lang="ru-RU" dirty="0"/>
        </a:p>
      </dgm:t>
    </dgm:pt>
    <dgm:pt modelId="{2CC7F3DA-12DE-410D-9742-D01F43733192}" type="parTrans" cxnId="{DFF1F327-A31B-4DA3-964F-F8714A89D7EE}">
      <dgm:prSet/>
      <dgm:spPr/>
      <dgm:t>
        <a:bodyPr/>
        <a:lstStyle/>
        <a:p>
          <a:endParaRPr lang="ru-RU"/>
        </a:p>
      </dgm:t>
    </dgm:pt>
    <dgm:pt modelId="{707E2B0A-8E81-4DFF-A7DC-83EB7F27ADEF}" type="sibTrans" cxnId="{DFF1F327-A31B-4DA3-964F-F8714A89D7EE}">
      <dgm:prSet/>
      <dgm:spPr/>
      <dgm:t>
        <a:bodyPr/>
        <a:lstStyle/>
        <a:p>
          <a:endParaRPr lang="ru-RU"/>
        </a:p>
      </dgm:t>
    </dgm:pt>
    <dgm:pt modelId="{47CDE6D3-4B75-49C3-8C33-5FFEDCDF3F9A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/>
            <a:t>Управление внешнеэкономической деятельностью предприятия</a:t>
          </a:r>
          <a:endParaRPr lang="ru-RU" dirty="0"/>
        </a:p>
      </dgm:t>
    </dgm:pt>
    <dgm:pt modelId="{AD94EE40-F770-42C4-98B4-265954EDAE88}" type="parTrans" cxnId="{20C5D5FD-0A79-4B6A-8B25-C91E5AB4577D}">
      <dgm:prSet/>
      <dgm:spPr/>
      <dgm:t>
        <a:bodyPr/>
        <a:lstStyle/>
        <a:p>
          <a:endParaRPr lang="ru-RU"/>
        </a:p>
      </dgm:t>
    </dgm:pt>
    <dgm:pt modelId="{92938BEF-8B3F-4D5E-B7A6-5956457247CF}" type="sibTrans" cxnId="{20C5D5FD-0A79-4B6A-8B25-C91E5AB4577D}">
      <dgm:prSet/>
      <dgm:spPr/>
      <dgm:t>
        <a:bodyPr/>
        <a:lstStyle/>
        <a:p>
          <a:endParaRPr lang="ru-RU"/>
        </a:p>
      </dgm:t>
    </dgm:pt>
    <dgm:pt modelId="{DDB40768-CCB0-40C5-B262-FCC0B57E9D62}">
      <dgm:prSet/>
      <dgm:spPr/>
      <dgm:t>
        <a:bodyPr/>
        <a:lstStyle/>
        <a:p>
          <a:pPr marL="0" indent="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b="1" u="sng" cap="all" baseline="0" dirty="0" smtClean="0"/>
            <a:t>специальности</a:t>
          </a:r>
          <a:endParaRPr lang="ru-RU" u="sng" dirty="0"/>
        </a:p>
      </dgm:t>
    </dgm:pt>
    <dgm:pt modelId="{80732AEE-DAA5-43CC-917F-74A912EA30C4}" type="parTrans" cxnId="{DA334772-D289-47D9-9471-15D6FD56E29F}">
      <dgm:prSet/>
      <dgm:spPr/>
      <dgm:t>
        <a:bodyPr/>
        <a:lstStyle/>
        <a:p>
          <a:endParaRPr lang="ru-RU"/>
        </a:p>
      </dgm:t>
    </dgm:pt>
    <dgm:pt modelId="{3E5D5CF8-B4E0-482F-9B6E-4DA99D1BE399}" type="sibTrans" cxnId="{DA334772-D289-47D9-9471-15D6FD56E29F}">
      <dgm:prSet/>
      <dgm:spPr/>
      <dgm:t>
        <a:bodyPr/>
        <a:lstStyle/>
        <a:p>
          <a:endParaRPr lang="ru-RU"/>
        </a:p>
      </dgm:t>
    </dgm:pt>
    <dgm:pt modelId="{A101259E-9189-4143-A9D4-204CA0EE1272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Экономика организации </a:t>
          </a:r>
          <a:endParaRPr lang="ru-RU" dirty="0"/>
        </a:p>
      </dgm:t>
    </dgm:pt>
    <dgm:pt modelId="{FC9B419F-114A-4989-8C93-B40F7B16D00A}" type="parTrans" cxnId="{46571623-FBA0-4D46-B8A0-6B9FAC81B087}">
      <dgm:prSet/>
      <dgm:spPr/>
      <dgm:t>
        <a:bodyPr/>
        <a:lstStyle/>
        <a:p>
          <a:endParaRPr lang="ru-RU"/>
        </a:p>
      </dgm:t>
    </dgm:pt>
    <dgm:pt modelId="{8AFCCD64-AA7D-44C1-9E6B-3333241D38A3}" type="sibTrans" cxnId="{46571623-FBA0-4D46-B8A0-6B9FAC81B087}">
      <dgm:prSet/>
      <dgm:spPr/>
      <dgm:t>
        <a:bodyPr/>
        <a:lstStyle/>
        <a:p>
          <a:endParaRPr lang="ru-RU"/>
        </a:p>
      </dgm:t>
    </dgm:pt>
    <dgm:pt modelId="{3C383609-A1F7-4461-8A43-1177EDE378F6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Менеджмент / Маркетинг</a:t>
          </a:r>
          <a:endParaRPr lang="ru-RU" dirty="0"/>
        </a:p>
      </dgm:t>
    </dgm:pt>
    <dgm:pt modelId="{A2E846F9-4D83-45D4-A3F1-5442D9AC267C}" type="parTrans" cxnId="{EA16A4BA-B21F-4F82-BA59-D7F877B16C1E}">
      <dgm:prSet/>
      <dgm:spPr/>
      <dgm:t>
        <a:bodyPr/>
        <a:lstStyle/>
        <a:p>
          <a:endParaRPr lang="ru-RU"/>
        </a:p>
      </dgm:t>
    </dgm:pt>
    <dgm:pt modelId="{BCBE97EC-9F1E-4074-8600-CFFEF23777A8}" type="sibTrans" cxnId="{EA16A4BA-B21F-4F82-BA59-D7F877B16C1E}">
      <dgm:prSet/>
      <dgm:spPr/>
      <dgm:t>
        <a:bodyPr/>
        <a:lstStyle/>
        <a:p>
          <a:endParaRPr lang="ru-RU"/>
        </a:p>
      </dgm:t>
    </dgm:pt>
    <dgm:pt modelId="{E4B444CE-C70A-4B36-9040-4D989A2567BF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Управление персоналом / Экономика и управление инновациями</a:t>
          </a:r>
          <a:endParaRPr lang="ru-RU" dirty="0"/>
        </a:p>
      </dgm:t>
    </dgm:pt>
    <dgm:pt modelId="{0F174AED-8F8A-4C40-AB07-C5E0D53AA9B8}" type="parTrans" cxnId="{AA5B1E0F-834D-4F86-9E25-F109D368910D}">
      <dgm:prSet/>
      <dgm:spPr/>
      <dgm:t>
        <a:bodyPr/>
        <a:lstStyle/>
        <a:p>
          <a:endParaRPr lang="ru-RU"/>
        </a:p>
      </dgm:t>
    </dgm:pt>
    <dgm:pt modelId="{354570A5-E696-4C84-AC83-99D7007009DC}" type="sibTrans" cxnId="{AA5B1E0F-834D-4F86-9E25-F109D368910D}">
      <dgm:prSet/>
      <dgm:spPr/>
      <dgm:t>
        <a:bodyPr/>
        <a:lstStyle/>
        <a:p>
          <a:endParaRPr lang="ru-RU"/>
        </a:p>
      </dgm:t>
    </dgm:pt>
    <dgm:pt modelId="{7D0ADE3D-4BBC-4DAA-83DA-CB8C6AE30B76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Организация производства / Производственные технологии</a:t>
          </a:r>
          <a:endParaRPr lang="ru-RU" dirty="0"/>
        </a:p>
      </dgm:t>
    </dgm:pt>
    <dgm:pt modelId="{500E6402-F9FC-4793-894A-D0FAF10501BF}" type="parTrans" cxnId="{3FDFD9E3-585E-4B78-8135-02B7FC0DC79F}">
      <dgm:prSet/>
      <dgm:spPr/>
      <dgm:t>
        <a:bodyPr/>
        <a:lstStyle/>
        <a:p>
          <a:endParaRPr lang="ru-RU"/>
        </a:p>
      </dgm:t>
    </dgm:pt>
    <dgm:pt modelId="{0C47641E-D153-40F4-8B0F-8D6C584B10C8}" type="sibTrans" cxnId="{3FDFD9E3-585E-4B78-8135-02B7FC0DC79F}">
      <dgm:prSet/>
      <dgm:spPr/>
      <dgm:t>
        <a:bodyPr/>
        <a:lstStyle/>
        <a:p>
          <a:endParaRPr lang="ru-RU"/>
        </a:p>
      </dgm:t>
    </dgm:pt>
    <dgm:pt modelId="{759A26D7-BF34-4C47-BC92-428C8F9B7FFF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Экономика малого бизнеса и предпринимательская деятельность</a:t>
          </a:r>
          <a:endParaRPr lang="ru-RU" dirty="0"/>
        </a:p>
      </dgm:t>
    </dgm:pt>
    <dgm:pt modelId="{E4708FE5-A61C-4615-81F8-98D8B1111537}" type="parTrans" cxnId="{E8711E22-A0C2-4118-BF6E-C720F5E0DDE2}">
      <dgm:prSet/>
      <dgm:spPr/>
      <dgm:t>
        <a:bodyPr/>
        <a:lstStyle/>
        <a:p>
          <a:endParaRPr lang="ru-RU"/>
        </a:p>
      </dgm:t>
    </dgm:pt>
    <dgm:pt modelId="{FD7DC36D-1671-4BC6-84C3-09C969774B82}" type="sibTrans" cxnId="{E8711E22-A0C2-4118-BF6E-C720F5E0DDE2}">
      <dgm:prSet/>
      <dgm:spPr/>
      <dgm:t>
        <a:bodyPr/>
        <a:lstStyle/>
        <a:p>
          <a:endParaRPr lang="ru-RU"/>
        </a:p>
      </dgm:t>
    </dgm:pt>
    <dgm:pt modelId="{91A63CBB-E5E3-481A-8343-A4F4DF457063}">
      <dgm:prSet/>
      <dgm:spPr/>
      <dgm:t>
        <a:bodyPr/>
        <a:lstStyle/>
        <a:p>
          <a:pPr marL="0" indent="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b="1" u="sng" dirty="0" smtClean="0"/>
            <a:t>СПЕЦИАЛИЗАЦИЙ </a:t>
          </a:r>
          <a:br>
            <a:rPr lang="ru-RU" b="1" u="sng" dirty="0" smtClean="0"/>
          </a:br>
          <a:r>
            <a:rPr lang="ru-RU" b="1" u="none" dirty="0" smtClean="0"/>
            <a:t>                    </a:t>
          </a:r>
          <a:r>
            <a:rPr lang="ru-RU" b="1" u="sng" dirty="0" smtClean="0"/>
            <a:t>ЭКОНОМИКА ТРУДА</a:t>
          </a:r>
          <a:r>
            <a:rPr lang="ru-RU" b="1" u="none" dirty="0" smtClean="0"/>
            <a:t>                               </a:t>
          </a:r>
          <a:r>
            <a:rPr lang="ru-RU" b="1" u="sng" dirty="0" smtClean="0"/>
            <a:t>ЭКОНОМИКА И ПРАВОВОЕ</a:t>
          </a:r>
          <a:r>
            <a:rPr lang="ru-RU" b="1" u="none" dirty="0" smtClean="0"/>
            <a:t/>
          </a:r>
          <a:br>
            <a:rPr lang="ru-RU" b="1" u="none" dirty="0" smtClean="0"/>
          </a:br>
          <a:r>
            <a:rPr lang="ru-RU" b="1" u="none" dirty="0" smtClean="0"/>
            <a:t>						                   </a:t>
          </a:r>
          <a:r>
            <a:rPr lang="ru-RU" b="1" u="sng" dirty="0" smtClean="0"/>
            <a:t>ОБЕСПЕЧЕНИЕ ХОЗ.ДЕЯТ-ТИ</a:t>
          </a:r>
          <a:endParaRPr lang="ru-RU" b="1" u="sng" dirty="0"/>
        </a:p>
      </dgm:t>
    </dgm:pt>
    <dgm:pt modelId="{2FC24807-7A2C-4CE7-A750-8EC136F8EDC6}" type="parTrans" cxnId="{7C9BA2C4-BB66-48B3-AFCF-EA5BC3653747}">
      <dgm:prSet/>
      <dgm:spPr/>
      <dgm:t>
        <a:bodyPr/>
        <a:lstStyle/>
        <a:p>
          <a:endParaRPr lang="ru-RU"/>
        </a:p>
      </dgm:t>
    </dgm:pt>
    <dgm:pt modelId="{CE302C56-FE4A-47C6-8887-0EFFF9E8500D}" type="sibTrans" cxnId="{7C9BA2C4-BB66-48B3-AFCF-EA5BC3653747}">
      <dgm:prSet/>
      <dgm:spPr/>
      <dgm:t>
        <a:bodyPr/>
        <a:lstStyle/>
        <a:p>
          <a:endParaRPr lang="ru-RU"/>
        </a:p>
      </dgm:t>
    </dgm:pt>
    <dgm:pt modelId="{26A65FF4-AE39-4D0B-AD50-858DE5A40AA5}">
      <dgm:prSet/>
      <dgm:spPr/>
      <dgm:t>
        <a:bodyPr/>
        <a:lstStyle/>
        <a:p>
          <a:pPr marL="0" indent="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b="0" u="none" dirty="0" smtClean="0"/>
            <a:t>Экономика труда                                  Бизнес-планирование</a:t>
          </a:r>
          <a:endParaRPr lang="ru-RU" b="0" u="none" dirty="0"/>
        </a:p>
      </dgm:t>
    </dgm:pt>
    <dgm:pt modelId="{2321F05C-8F9A-4E89-808B-5C3C2372BEC2}" type="parTrans" cxnId="{1CD97201-60F8-43C3-AE46-D20A3E3094BB}">
      <dgm:prSet/>
      <dgm:spPr/>
      <dgm:t>
        <a:bodyPr/>
        <a:lstStyle/>
        <a:p>
          <a:endParaRPr lang="ru-RU"/>
        </a:p>
      </dgm:t>
    </dgm:pt>
    <dgm:pt modelId="{0D34B10A-C206-4CF8-8F43-5F8CA59D5AC3}" type="sibTrans" cxnId="{1CD97201-60F8-43C3-AE46-D20A3E3094BB}">
      <dgm:prSet/>
      <dgm:spPr/>
      <dgm:t>
        <a:bodyPr/>
        <a:lstStyle/>
        <a:p>
          <a:endParaRPr lang="ru-RU"/>
        </a:p>
      </dgm:t>
    </dgm:pt>
    <dgm:pt modelId="{A9E5E539-B07F-479C-8420-1852A2203579}">
      <dgm:prSet/>
      <dgm:spPr/>
      <dgm:t>
        <a:bodyPr/>
        <a:lstStyle/>
        <a:p>
          <a:pPr marL="0" indent="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b="0" u="none" dirty="0" smtClean="0"/>
            <a:t>Рынок труда                                  Оценка бизнеса</a:t>
          </a:r>
          <a:endParaRPr lang="ru-RU" b="0" u="none" dirty="0"/>
        </a:p>
      </dgm:t>
    </dgm:pt>
    <dgm:pt modelId="{3905189D-5876-4B68-8B5F-9DFC486BA11A}" type="parTrans" cxnId="{3231DE3A-5505-40F9-9A06-511C3350069F}">
      <dgm:prSet/>
      <dgm:spPr/>
      <dgm:t>
        <a:bodyPr/>
        <a:lstStyle/>
        <a:p>
          <a:endParaRPr lang="ru-RU"/>
        </a:p>
      </dgm:t>
    </dgm:pt>
    <dgm:pt modelId="{4F6D9800-3B11-4F79-AE03-CB9ABB02937F}" type="sibTrans" cxnId="{3231DE3A-5505-40F9-9A06-511C3350069F}">
      <dgm:prSet/>
      <dgm:spPr/>
      <dgm:t>
        <a:bodyPr/>
        <a:lstStyle/>
        <a:p>
          <a:endParaRPr lang="ru-RU"/>
        </a:p>
      </dgm:t>
    </dgm:pt>
    <dgm:pt modelId="{62383CA5-1EB1-4DA4-B8B1-606D1B1839FC}">
      <dgm:prSet/>
      <dgm:spPr/>
      <dgm:t>
        <a:bodyPr/>
        <a:lstStyle/>
        <a:p>
          <a:pPr marL="0" indent="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b="0" u="none" dirty="0" smtClean="0"/>
            <a:t>Трудовое право                                   Гражданское право</a:t>
          </a:r>
          <a:endParaRPr lang="ru-RU" b="0" u="none" dirty="0"/>
        </a:p>
      </dgm:t>
    </dgm:pt>
    <dgm:pt modelId="{13D11FD4-17CA-4718-BD4F-2A1AE5AC7C78}" type="parTrans" cxnId="{BCACB65D-4880-402D-A06C-22CD8755E840}">
      <dgm:prSet/>
      <dgm:spPr/>
      <dgm:t>
        <a:bodyPr/>
        <a:lstStyle/>
        <a:p>
          <a:endParaRPr lang="ru-RU"/>
        </a:p>
      </dgm:t>
    </dgm:pt>
    <dgm:pt modelId="{021783AF-DD38-403F-8B1C-AC37075A4344}" type="sibTrans" cxnId="{BCACB65D-4880-402D-A06C-22CD8755E840}">
      <dgm:prSet/>
      <dgm:spPr/>
      <dgm:t>
        <a:bodyPr/>
        <a:lstStyle/>
        <a:p>
          <a:endParaRPr lang="ru-RU"/>
        </a:p>
      </dgm:t>
    </dgm:pt>
    <dgm:pt modelId="{2CCF69C9-7D75-40A9-9115-D6D0A831571D}">
      <dgm:prSet/>
      <dgm:spPr/>
      <dgm:t>
        <a:bodyPr/>
        <a:lstStyle/>
        <a:p>
          <a:pPr marL="0" indent="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b="0" u="none" dirty="0" smtClean="0"/>
            <a:t>Социология труда                                   Хозяйственное право</a:t>
          </a:r>
          <a:endParaRPr lang="ru-RU" b="0" u="none" dirty="0"/>
        </a:p>
      </dgm:t>
    </dgm:pt>
    <dgm:pt modelId="{2FC0347F-BE37-4733-94D5-E5F779758592}" type="parTrans" cxnId="{62DB5C2D-64A9-4740-9869-FC0E7ADA101E}">
      <dgm:prSet/>
      <dgm:spPr/>
      <dgm:t>
        <a:bodyPr/>
        <a:lstStyle/>
        <a:p>
          <a:endParaRPr lang="ru-RU"/>
        </a:p>
      </dgm:t>
    </dgm:pt>
    <dgm:pt modelId="{B0A82F9B-66A2-4087-8169-78BC4A724F57}" type="sibTrans" cxnId="{62DB5C2D-64A9-4740-9869-FC0E7ADA101E}">
      <dgm:prSet/>
      <dgm:spPr/>
      <dgm:t>
        <a:bodyPr/>
        <a:lstStyle/>
        <a:p>
          <a:endParaRPr lang="ru-RU"/>
        </a:p>
      </dgm:t>
    </dgm:pt>
    <dgm:pt modelId="{22CA7223-1D36-4E54-B7DC-70884714E409}" type="pres">
      <dgm:prSet presAssocID="{A3E1CDB8-A962-4E13-B210-CF0D73D9F7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C4D45-1153-419F-9E49-56F301E1C4B1}" type="pres">
      <dgm:prSet presAssocID="{7F16DF5E-E43A-442C-805D-EEB057FFF2CE}" presName="parentText" presStyleLbl="node1" presStyleIdx="0" presStyleCnt="1" custLinFactNeighborX="-1818" custLinFactNeighborY="-1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269DA-67F6-4C1E-9502-BFEF54106EC9}" type="pres">
      <dgm:prSet presAssocID="{7F16DF5E-E43A-442C-805D-EEB057FFF2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A313C-7D25-4396-8D18-65F60CC7287A}" type="presOf" srcId="{62383CA5-1EB1-4DA4-B8B1-606D1B1839FC}" destId="{00D269DA-67F6-4C1E-9502-BFEF54106EC9}" srcOrd="0" destOrd="12" presId="urn:microsoft.com/office/officeart/2005/8/layout/vList2"/>
    <dgm:cxn modelId="{C350F716-B82A-4B79-B8D4-ECF7149EB95D}" type="presOf" srcId="{A101259E-9189-4143-A9D4-204CA0EE1272}" destId="{00D269DA-67F6-4C1E-9502-BFEF54106EC9}" srcOrd="0" destOrd="1" presId="urn:microsoft.com/office/officeart/2005/8/layout/vList2"/>
    <dgm:cxn modelId="{3FDFD9E3-585E-4B78-8135-02B7FC0DC79F}" srcId="{7F16DF5E-E43A-442C-805D-EEB057FFF2CE}" destId="{7D0ADE3D-4BBC-4DAA-83DA-CB8C6AE30B76}" srcOrd="2" destOrd="0" parTransId="{500E6402-F9FC-4793-894A-D0FAF10501BF}" sibTransId="{0C47641E-D153-40F4-8B0F-8D6C584B10C8}"/>
    <dgm:cxn modelId="{EA16A4BA-B21F-4F82-BA59-D7F877B16C1E}" srcId="{7F16DF5E-E43A-442C-805D-EEB057FFF2CE}" destId="{3C383609-A1F7-4461-8A43-1177EDE378F6}" srcOrd="3" destOrd="0" parTransId="{A2E846F9-4D83-45D4-A3F1-5442D9AC267C}" sibTransId="{BCBE97EC-9F1E-4074-8600-CFFEF23777A8}"/>
    <dgm:cxn modelId="{3231DE3A-5505-40F9-9A06-511C3350069F}" srcId="{7F16DF5E-E43A-442C-805D-EEB057FFF2CE}" destId="{A9E5E539-B07F-479C-8420-1852A2203579}" srcOrd="11" destOrd="0" parTransId="{3905189D-5876-4B68-8B5F-9DFC486BA11A}" sibTransId="{4F6D9800-3B11-4F79-AE03-CB9ABB02937F}"/>
    <dgm:cxn modelId="{E5B27E5E-FACF-47BD-8898-6727C3CBAA94}" type="presOf" srcId="{2CCF69C9-7D75-40A9-9115-D6D0A831571D}" destId="{00D269DA-67F6-4C1E-9502-BFEF54106EC9}" srcOrd="0" destOrd="13" presId="urn:microsoft.com/office/officeart/2005/8/layout/vList2"/>
    <dgm:cxn modelId="{20C5D5FD-0A79-4B6A-8B25-C91E5AB4577D}" srcId="{7F16DF5E-E43A-442C-805D-EEB057FFF2CE}" destId="{47CDE6D3-4B75-49C3-8C33-5FFEDCDF3F9A}" srcOrd="8" destOrd="0" parTransId="{AD94EE40-F770-42C4-98B4-265954EDAE88}" sibTransId="{92938BEF-8B3F-4D5E-B7A6-5956457247CF}"/>
    <dgm:cxn modelId="{7C9BA2C4-BB66-48B3-AFCF-EA5BC3653747}" srcId="{7F16DF5E-E43A-442C-805D-EEB057FFF2CE}" destId="{91A63CBB-E5E3-481A-8343-A4F4DF457063}" srcOrd="9" destOrd="0" parTransId="{2FC24807-7A2C-4CE7-A750-8EC136F8EDC6}" sibTransId="{CE302C56-FE4A-47C6-8887-0EFFF9E8500D}"/>
    <dgm:cxn modelId="{89293619-FF13-461B-8646-D7E723C49FE7}" type="presOf" srcId="{E4B444CE-C70A-4B36-9040-4D989A2567BF}" destId="{00D269DA-67F6-4C1E-9502-BFEF54106EC9}" srcOrd="0" destOrd="4" presId="urn:microsoft.com/office/officeart/2005/8/layout/vList2"/>
    <dgm:cxn modelId="{480CA693-A218-4E3A-A6BA-E5DB97E3B13C}" srcId="{A3E1CDB8-A962-4E13-B210-CF0D73D9F750}" destId="{7F16DF5E-E43A-442C-805D-EEB057FFF2CE}" srcOrd="0" destOrd="0" parTransId="{425C179A-ED2D-4321-A787-2ACCEB1C673C}" sibTransId="{270C0217-B089-410C-AAFB-FFAF175EFE2A}"/>
    <dgm:cxn modelId="{012B6BF0-827E-4105-8C7D-1C83A7D69F53}" type="presOf" srcId="{8F8A96EC-034B-42C3-84B0-02B7DE57F71A}" destId="{00D269DA-67F6-4C1E-9502-BFEF54106EC9}" srcOrd="0" destOrd="7" presId="urn:microsoft.com/office/officeart/2005/8/layout/vList2"/>
    <dgm:cxn modelId="{D75053D3-A274-41D1-88A1-EA1775FF6AA6}" type="presOf" srcId="{3C383609-A1F7-4461-8A43-1177EDE378F6}" destId="{00D269DA-67F6-4C1E-9502-BFEF54106EC9}" srcOrd="0" destOrd="3" presId="urn:microsoft.com/office/officeart/2005/8/layout/vList2"/>
    <dgm:cxn modelId="{F7A0A93D-FAA3-4F60-BC85-7482EE46A58E}" type="presOf" srcId="{26A65FF4-AE39-4D0B-AD50-858DE5A40AA5}" destId="{00D269DA-67F6-4C1E-9502-BFEF54106EC9}" srcOrd="0" destOrd="10" presId="urn:microsoft.com/office/officeart/2005/8/layout/vList2"/>
    <dgm:cxn modelId="{DFF1F327-A31B-4DA3-964F-F8714A89D7EE}" srcId="{7F16DF5E-E43A-442C-805D-EEB057FFF2CE}" destId="{8F8A96EC-034B-42C3-84B0-02B7DE57F71A}" srcOrd="7" destOrd="0" parTransId="{2CC7F3DA-12DE-410D-9742-D01F43733192}" sibTransId="{707E2B0A-8E81-4DFF-A7DC-83EB7F27ADEF}"/>
    <dgm:cxn modelId="{DA334772-D289-47D9-9471-15D6FD56E29F}" srcId="{7F16DF5E-E43A-442C-805D-EEB057FFF2CE}" destId="{DDB40768-CCB0-40C5-B262-FCC0B57E9D62}" srcOrd="0" destOrd="0" parTransId="{80732AEE-DAA5-43CC-917F-74A912EA30C4}" sibTransId="{3E5D5CF8-B4E0-482F-9B6E-4DA99D1BE399}"/>
    <dgm:cxn modelId="{7844663A-150C-46CD-8798-92124672F2B7}" type="presOf" srcId="{47CDE6D3-4B75-49C3-8C33-5FFEDCDF3F9A}" destId="{00D269DA-67F6-4C1E-9502-BFEF54106EC9}" srcOrd="0" destOrd="8" presId="urn:microsoft.com/office/officeart/2005/8/layout/vList2"/>
    <dgm:cxn modelId="{C6B17EFC-4F15-45ED-8938-0D77F60C7C70}" type="presOf" srcId="{91A63CBB-E5E3-481A-8343-A4F4DF457063}" destId="{00D269DA-67F6-4C1E-9502-BFEF54106EC9}" srcOrd="0" destOrd="9" presId="urn:microsoft.com/office/officeart/2005/8/layout/vList2"/>
    <dgm:cxn modelId="{051EE716-3AFD-4506-8D08-782625B0D6BE}" type="presOf" srcId="{DDB40768-CCB0-40C5-B262-FCC0B57E9D62}" destId="{00D269DA-67F6-4C1E-9502-BFEF54106EC9}" srcOrd="0" destOrd="0" presId="urn:microsoft.com/office/officeart/2005/8/layout/vList2"/>
    <dgm:cxn modelId="{FE43D94B-18E1-4C4A-BAB1-B3F0CC3AB3D0}" type="presOf" srcId="{A3E1CDB8-A962-4E13-B210-CF0D73D9F750}" destId="{22CA7223-1D36-4E54-B7DC-70884714E409}" srcOrd="0" destOrd="0" presId="urn:microsoft.com/office/officeart/2005/8/layout/vList2"/>
    <dgm:cxn modelId="{1CD97201-60F8-43C3-AE46-D20A3E3094BB}" srcId="{7F16DF5E-E43A-442C-805D-EEB057FFF2CE}" destId="{26A65FF4-AE39-4D0B-AD50-858DE5A40AA5}" srcOrd="10" destOrd="0" parTransId="{2321F05C-8F9A-4E89-808B-5C3C2372BEC2}" sibTransId="{0D34B10A-C206-4CF8-8F43-5F8CA59D5AC3}"/>
    <dgm:cxn modelId="{BCACB65D-4880-402D-A06C-22CD8755E840}" srcId="{7F16DF5E-E43A-442C-805D-EEB057FFF2CE}" destId="{62383CA5-1EB1-4DA4-B8B1-606D1B1839FC}" srcOrd="12" destOrd="0" parTransId="{13D11FD4-17CA-4718-BD4F-2A1AE5AC7C78}" sibTransId="{021783AF-DD38-403F-8B1C-AC37075A4344}"/>
    <dgm:cxn modelId="{E8711E22-A0C2-4118-BF6E-C720F5E0DDE2}" srcId="{7F16DF5E-E43A-442C-805D-EEB057FFF2CE}" destId="{759A26D7-BF34-4C47-BC92-428C8F9B7FFF}" srcOrd="5" destOrd="0" parTransId="{E4708FE5-A61C-4615-81F8-98D8B1111537}" sibTransId="{FD7DC36D-1671-4BC6-84C3-09C969774B82}"/>
    <dgm:cxn modelId="{AA5B1E0F-834D-4F86-9E25-F109D368910D}" srcId="{7F16DF5E-E43A-442C-805D-EEB057FFF2CE}" destId="{E4B444CE-C70A-4B36-9040-4D989A2567BF}" srcOrd="4" destOrd="0" parTransId="{0F174AED-8F8A-4C40-AB07-C5E0D53AA9B8}" sibTransId="{354570A5-E696-4C84-AC83-99D7007009DC}"/>
    <dgm:cxn modelId="{1AF7F1FE-BE70-4410-BBCB-72397B5AF2CF}" type="presOf" srcId="{7D0ADE3D-4BBC-4DAA-83DA-CB8C6AE30B76}" destId="{00D269DA-67F6-4C1E-9502-BFEF54106EC9}" srcOrd="0" destOrd="2" presId="urn:microsoft.com/office/officeart/2005/8/layout/vList2"/>
    <dgm:cxn modelId="{759F39C0-954A-4892-A3B5-3D8E3A64C8C9}" type="presOf" srcId="{7F16DF5E-E43A-442C-805D-EEB057FFF2CE}" destId="{CF9C4D45-1153-419F-9E49-56F301E1C4B1}" srcOrd="0" destOrd="0" presId="urn:microsoft.com/office/officeart/2005/8/layout/vList2"/>
    <dgm:cxn modelId="{46571623-FBA0-4D46-B8A0-6B9FAC81B087}" srcId="{7F16DF5E-E43A-442C-805D-EEB057FFF2CE}" destId="{A101259E-9189-4143-A9D4-204CA0EE1272}" srcOrd="1" destOrd="0" parTransId="{FC9B419F-114A-4989-8C93-B40F7B16D00A}" sibTransId="{8AFCCD64-AA7D-44C1-9E6B-3333241D38A3}"/>
    <dgm:cxn modelId="{979F75C8-DE4A-4663-9581-6B59D376CD44}" type="presOf" srcId="{8F13FDFA-DB1F-4B15-8E61-E065CF2C4702}" destId="{00D269DA-67F6-4C1E-9502-BFEF54106EC9}" srcOrd="0" destOrd="6" presId="urn:microsoft.com/office/officeart/2005/8/layout/vList2"/>
    <dgm:cxn modelId="{62DB5C2D-64A9-4740-9869-FC0E7ADA101E}" srcId="{7F16DF5E-E43A-442C-805D-EEB057FFF2CE}" destId="{2CCF69C9-7D75-40A9-9115-D6D0A831571D}" srcOrd="13" destOrd="0" parTransId="{2FC0347F-BE37-4733-94D5-E5F779758592}" sibTransId="{B0A82F9B-66A2-4087-8169-78BC4A724F57}"/>
    <dgm:cxn modelId="{2337410E-7586-46E9-8616-B44ECE316DCB}" type="presOf" srcId="{A9E5E539-B07F-479C-8420-1852A2203579}" destId="{00D269DA-67F6-4C1E-9502-BFEF54106EC9}" srcOrd="0" destOrd="11" presId="urn:microsoft.com/office/officeart/2005/8/layout/vList2"/>
    <dgm:cxn modelId="{3D8D2E8E-CCDA-4310-B04A-8D1DE3D3D56F}" type="presOf" srcId="{759A26D7-BF34-4C47-BC92-428C8F9B7FFF}" destId="{00D269DA-67F6-4C1E-9502-BFEF54106EC9}" srcOrd="0" destOrd="5" presId="urn:microsoft.com/office/officeart/2005/8/layout/vList2"/>
    <dgm:cxn modelId="{5BD3DB3D-CEF0-4A89-837C-1E4E37C1C556}" srcId="{7F16DF5E-E43A-442C-805D-EEB057FFF2CE}" destId="{8F13FDFA-DB1F-4B15-8E61-E065CF2C4702}" srcOrd="6" destOrd="0" parTransId="{5ECCF510-FADD-4462-A36D-5C6F34DD6031}" sibTransId="{85CBB639-3F35-471B-96EC-F24F8E6C00D8}"/>
    <dgm:cxn modelId="{F7D20610-901D-4215-9390-A66B9521DB45}" type="presParOf" srcId="{22CA7223-1D36-4E54-B7DC-70884714E409}" destId="{CF9C4D45-1153-419F-9E49-56F301E1C4B1}" srcOrd="0" destOrd="0" presId="urn:microsoft.com/office/officeart/2005/8/layout/vList2"/>
    <dgm:cxn modelId="{8B571253-B792-438E-958A-460037C7BBE1}" type="presParOf" srcId="{22CA7223-1D36-4E54-B7DC-70884714E409}" destId="{00D269DA-67F6-4C1E-9502-BFEF54106EC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E95B52-DFF0-426F-85E0-1CB8185160DF}" type="doc">
      <dgm:prSet loTypeId="urn:microsoft.com/office/officeart/2005/8/layout/h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EBAFC65-0E3A-4D47-BCE2-DC0BBB74D310}">
      <dgm:prSet custT="1"/>
      <dgm:spPr/>
      <dgm:t>
        <a:bodyPr/>
        <a:lstStyle/>
        <a:p>
          <a:pPr rtl="0"/>
          <a:r>
            <a:rPr lang="ru-RU" sz="2000" b="1" dirty="0" smtClean="0"/>
            <a:t>ЭКОНОМИКА И УПРАВЛЕНИЕ НА ПРЕДПРИЯТИИ</a:t>
          </a:r>
          <a:endParaRPr lang="ru-RU" sz="2000" dirty="0"/>
        </a:p>
      </dgm:t>
    </dgm:pt>
    <dgm:pt modelId="{16D72ED2-C147-47BF-B306-8323CB333988}" type="parTrans" cxnId="{D0C9447F-C091-4EF2-A0DC-6D496F7D6373}">
      <dgm:prSet/>
      <dgm:spPr/>
      <dgm:t>
        <a:bodyPr/>
        <a:lstStyle/>
        <a:p>
          <a:endParaRPr lang="ru-RU"/>
        </a:p>
      </dgm:t>
    </dgm:pt>
    <dgm:pt modelId="{BCB42FA6-173E-4807-B89A-508FB4D7F1E3}" type="sibTrans" cxnId="{D0C9447F-C091-4EF2-A0DC-6D496F7D6373}">
      <dgm:prSet/>
      <dgm:spPr/>
      <dgm:t>
        <a:bodyPr/>
        <a:lstStyle/>
        <a:p>
          <a:endParaRPr lang="ru-RU"/>
        </a:p>
      </dgm:t>
    </dgm:pt>
    <dgm:pt modelId="{073A1710-9309-49C9-9D9E-CDCFD3CD2221}">
      <dgm:prSet/>
      <dgm:spPr/>
      <dgm:t>
        <a:bodyPr/>
        <a:lstStyle/>
        <a:p>
          <a:pPr rtl="0"/>
          <a:r>
            <a:rPr lang="ru-RU" b="1" dirty="0" smtClean="0"/>
            <a:t>Специальность ориентирована на подготовку специалистов, обеспечивающих </a:t>
          </a:r>
          <a:r>
            <a:rPr lang="ru-RU" b="1" u="sng" dirty="0" smtClean="0"/>
            <a:t>разработку и экономическое обоснование управленческих решений для повышения эффективности функционирования субъектов хозяйствования</a:t>
          </a:r>
          <a:r>
            <a:rPr lang="ru-RU" b="1" dirty="0" smtClean="0"/>
            <a:t>, достижения ими производственных, финансовых и социальных целей развития, а также осуществляющих руководство организациями и структурными подразделениями. </a:t>
          </a:r>
          <a:endParaRPr lang="ru-RU" dirty="0"/>
        </a:p>
      </dgm:t>
    </dgm:pt>
    <dgm:pt modelId="{286A2D1E-6315-4E37-A199-D1568885A09C}" type="parTrans" cxnId="{9F8DF4F7-D70F-4AD3-9D61-C8DE983002DC}">
      <dgm:prSet/>
      <dgm:spPr/>
      <dgm:t>
        <a:bodyPr/>
        <a:lstStyle/>
        <a:p>
          <a:endParaRPr lang="ru-RU"/>
        </a:p>
      </dgm:t>
    </dgm:pt>
    <dgm:pt modelId="{12488C42-CFF0-47E8-8388-6E0FE7579F63}" type="sibTrans" cxnId="{9F8DF4F7-D70F-4AD3-9D61-C8DE983002DC}">
      <dgm:prSet/>
      <dgm:spPr/>
      <dgm:t>
        <a:bodyPr/>
        <a:lstStyle/>
        <a:p>
          <a:endParaRPr lang="ru-RU"/>
        </a:p>
      </dgm:t>
    </dgm:pt>
    <dgm:pt modelId="{E5F3B600-7428-45E1-A587-A49C221F8597}" type="pres">
      <dgm:prSet presAssocID="{CBE95B52-DFF0-426F-85E0-1CB818516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CF1C8-FD73-448F-A745-054FE07B47BE}" type="pres">
      <dgm:prSet presAssocID="{FEBAFC65-0E3A-4D47-BCE2-DC0BBB74D310}" presName="composite" presStyleCnt="0"/>
      <dgm:spPr/>
    </dgm:pt>
    <dgm:pt modelId="{F1A138E2-337E-4A6D-B56B-A9CA1C978244}" type="pres">
      <dgm:prSet presAssocID="{FEBAFC65-0E3A-4D47-BCE2-DC0BBB74D310}" presName="parTx" presStyleLbl="alignNode1" presStyleIdx="0" presStyleCnt="1" custLinFactNeighborX="0" custLinFactNeighborY="-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A7F2A-1846-46F0-9863-9FDAED29AE75}" type="pres">
      <dgm:prSet presAssocID="{FEBAFC65-0E3A-4D47-BCE2-DC0BBB74D310}" presName="desTx" presStyleLbl="alignAccFollowNode1" presStyleIdx="0" presStyleCnt="1" custLinFactNeighborX="3824" custLinFactNeighborY="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9447F-C091-4EF2-A0DC-6D496F7D6373}" srcId="{CBE95B52-DFF0-426F-85E0-1CB8185160DF}" destId="{FEBAFC65-0E3A-4D47-BCE2-DC0BBB74D310}" srcOrd="0" destOrd="0" parTransId="{16D72ED2-C147-47BF-B306-8323CB333988}" sibTransId="{BCB42FA6-173E-4807-B89A-508FB4D7F1E3}"/>
    <dgm:cxn modelId="{F0DD4E08-BC90-4606-92C4-3EED215C783D}" type="presOf" srcId="{FEBAFC65-0E3A-4D47-BCE2-DC0BBB74D310}" destId="{F1A138E2-337E-4A6D-B56B-A9CA1C978244}" srcOrd="0" destOrd="0" presId="urn:microsoft.com/office/officeart/2005/8/layout/hList1"/>
    <dgm:cxn modelId="{9F8DF4F7-D70F-4AD3-9D61-C8DE983002DC}" srcId="{FEBAFC65-0E3A-4D47-BCE2-DC0BBB74D310}" destId="{073A1710-9309-49C9-9D9E-CDCFD3CD2221}" srcOrd="0" destOrd="0" parTransId="{286A2D1E-6315-4E37-A199-D1568885A09C}" sibTransId="{12488C42-CFF0-47E8-8388-6E0FE7579F63}"/>
    <dgm:cxn modelId="{1CFC7F24-8E45-49BE-A799-6A40B91E6AB1}" type="presOf" srcId="{073A1710-9309-49C9-9D9E-CDCFD3CD2221}" destId="{A0DA7F2A-1846-46F0-9863-9FDAED29AE75}" srcOrd="0" destOrd="0" presId="urn:microsoft.com/office/officeart/2005/8/layout/hList1"/>
    <dgm:cxn modelId="{AF962584-0CEA-4666-8752-38042D467712}" type="presOf" srcId="{CBE95B52-DFF0-426F-85E0-1CB8185160DF}" destId="{E5F3B600-7428-45E1-A587-A49C221F8597}" srcOrd="0" destOrd="0" presId="urn:microsoft.com/office/officeart/2005/8/layout/hList1"/>
    <dgm:cxn modelId="{31CDC34D-7DEF-4CD1-B6E2-A51E958C2926}" type="presParOf" srcId="{E5F3B600-7428-45E1-A587-A49C221F8597}" destId="{1E0CF1C8-FD73-448F-A745-054FE07B47BE}" srcOrd="0" destOrd="0" presId="urn:microsoft.com/office/officeart/2005/8/layout/hList1"/>
    <dgm:cxn modelId="{ED588EDC-E84C-4D4D-8074-71A69389C930}" type="presParOf" srcId="{1E0CF1C8-FD73-448F-A745-054FE07B47BE}" destId="{F1A138E2-337E-4A6D-B56B-A9CA1C978244}" srcOrd="0" destOrd="0" presId="urn:microsoft.com/office/officeart/2005/8/layout/hList1"/>
    <dgm:cxn modelId="{83A0A10E-4C2D-4CFB-ACBA-FCFD5625B193}" type="presParOf" srcId="{1E0CF1C8-FD73-448F-A745-054FE07B47BE}" destId="{A0DA7F2A-1846-46F0-9863-9FDAED29AE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E95B52-DFF0-426F-85E0-1CB8185160DF}" type="doc">
      <dgm:prSet loTypeId="urn:microsoft.com/office/officeart/2005/8/layout/h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EBAFC65-0E3A-4D47-BCE2-DC0BBB74D310}">
      <dgm:prSet custT="1"/>
      <dgm:spPr/>
      <dgm:t>
        <a:bodyPr/>
        <a:lstStyle/>
        <a:p>
          <a:pPr rtl="0"/>
          <a:r>
            <a:rPr lang="ru-RU" sz="2000" b="1" dirty="0" smtClean="0"/>
            <a:t>БИЗНЕС-АДМИНИСТРИРОВАНИЕ</a:t>
          </a:r>
          <a:endParaRPr lang="ru-RU" sz="2000" dirty="0"/>
        </a:p>
      </dgm:t>
    </dgm:pt>
    <dgm:pt modelId="{16D72ED2-C147-47BF-B306-8323CB333988}" type="parTrans" cxnId="{D0C9447F-C091-4EF2-A0DC-6D496F7D6373}">
      <dgm:prSet/>
      <dgm:spPr/>
      <dgm:t>
        <a:bodyPr/>
        <a:lstStyle/>
        <a:p>
          <a:endParaRPr lang="ru-RU"/>
        </a:p>
      </dgm:t>
    </dgm:pt>
    <dgm:pt modelId="{BCB42FA6-173E-4807-B89A-508FB4D7F1E3}" type="sibTrans" cxnId="{D0C9447F-C091-4EF2-A0DC-6D496F7D6373}">
      <dgm:prSet/>
      <dgm:spPr/>
      <dgm:t>
        <a:bodyPr/>
        <a:lstStyle/>
        <a:p>
          <a:endParaRPr lang="ru-RU"/>
        </a:p>
      </dgm:t>
    </dgm:pt>
    <dgm:pt modelId="{073A1710-9309-49C9-9D9E-CDCFD3CD2221}">
      <dgm:prSet/>
      <dgm:spPr/>
      <dgm:t>
        <a:bodyPr/>
        <a:lstStyle/>
        <a:p>
          <a:pPr rtl="0"/>
          <a:r>
            <a:rPr lang="ru-RU" b="1" dirty="0" smtClean="0"/>
            <a:t>Специальность ориентирована на подготовку специалистов, обеспечивающих </a:t>
          </a:r>
          <a:r>
            <a:rPr lang="ru-RU" b="1" u="sng" dirty="0" smtClean="0"/>
            <a:t>повышение эффективности бизнес-процессов </a:t>
          </a:r>
          <a:r>
            <a:rPr lang="ru-RU" b="1" dirty="0" smtClean="0"/>
            <a:t>в области </a:t>
          </a:r>
          <a:r>
            <a:rPr lang="ru-RU" b="1" u="sng" dirty="0" smtClean="0"/>
            <a:t>стратегического менеджмента, управления персоналом, финансами, маркетингом </a:t>
          </a:r>
          <a:r>
            <a:rPr lang="ru-RU" b="1" dirty="0" smtClean="0"/>
            <a:t>на основе анализа сложных управленческих задач и принятия стратегических решений с использованием современных информационных технологий и знания иностранного языка в условиях динамичного развития конкурентной бизнес-среды. </a:t>
          </a:r>
          <a:endParaRPr lang="ru-RU" dirty="0"/>
        </a:p>
      </dgm:t>
    </dgm:pt>
    <dgm:pt modelId="{286A2D1E-6315-4E37-A199-D1568885A09C}" type="parTrans" cxnId="{9F8DF4F7-D70F-4AD3-9D61-C8DE983002DC}">
      <dgm:prSet/>
      <dgm:spPr/>
      <dgm:t>
        <a:bodyPr/>
        <a:lstStyle/>
        <a:p>
          <a:endParaRPr lang="ru-RU"/>
        </a:p>
      </dgm:t>
    </dgm:pt>
    <dgm:pt modelId="{12488C42-CFF0-47E8-8388-6E0FE7579F63}" type="sibTrans" cxnId="{9F8DF4F7-D70F-4AD3-9D61-C8DE983002DC}">
      <dgm:prSet/>
      <dgm:spPr/>
      <dgm:t>
        <a:bodyPr/>
        <a:lstStyle/>
        <a:p>
          <a:endParaRPr lang="ru-RU"/>
        </a:p>
      </dgm:t>
    </dgm:pt>
    <dgm:pt modelId="{E5F3B600-7428-45E1-A587-A49C221F8597}" type="pres">
      <dgm:prSet presAssocID="{CBE95B52-DFF0-426F-85E0-1CB818516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CF1C8-FD73-448F-A745-054FE07B47BE}" type="pres">
      <dgm:prSet presAssocID="{FEBAFC65-0E3A-4D47-BCE2-DC0BBB74D310}" presName="composite" presStyleCnt="0"/>
      <dgm:spPr/>
    </dgm:pt>
    <dgm:pt modelId="{F1A138E2-337E-4A6D-B56B-A9CA1C978244}" type="pres">
      <dgm:prSet presAssocID="{FEBAFC65-0E3A-4D47-BCE2-DC0BBB74D310}" presName="parTx" presStyleLbl="alignNode1" presStyleIdx="0" presStyleCnt="1" custLinFactNeighborX="-1922" custLinFactNeighborY="-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A7F2A-1846-46F0-9863-9FDAED29AE75}" type="pres">
      <dgm:prSet presAssocID="{FEBAFC65-0E3A-4D47-BCE2-DC0BBB74D310}" presName="desTx" presStyleLbl="alignAccFollowNode1" presStyleIdx="0" presStyleCnt="1" custLinFactNeighborX="-721" custLinFactNeighborY="-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9447F-C091-4EF2-A0DC-6D496F7D6373}" srcId="{CBE95B52-DFF0-426F-85E0-1CB8185160DF}" destId="{FEBAFC65-0E3A-4D47-BCE2-DC0BBB74D310}" srcOrd="0" destOrd="0" parTransId="{16D72ED2-C147-47BF-B306-8323CB333988}" sibTransId="{BCB42FA6-173E-4807-B89A-508FB4D7F1E3}"/>
    <dgm:cxn modelId="{80AA213C-B4BC-4985-B74B-7066EB67DDCF}" type="presOf" srcId="{FEBAFC65-0E3A-4D47-BCE2-DC0BBB74D310}" destId="{F1A138E2-337E-4A6D-B56B-A9CA1C978244}" srcOrd="0" destOrd="0" presId="urn:microsoft.com/office/officeart/2005/8/layout/hList1"/>
    <dgm:cxn modelId="{9F8DF4F7-D70F-4AD3-9D61-C8DE983002DC}" srcId="{FEBAFC65-0E3A-4D47-BCE2-DC0BBB74D310}" destId="{073A1710-9309-49C9-9D9E-CDCFD3CD2221}" srcOrd="0" destOrd="0" parTransId="{286A2D1E-6315-4E37-A199-D1568885A09C}" sibTransId="{12488C42-CFF0-47E8-8388-6E0FE7579F63}"/>
    <dgm:cxn modelId="{0C24A629-061F-43BC-B050-87783D533CAC}" type="presOf" srcId="{073A1710-9309-49C9-9D9E-CDCFD3CD2221}" destId="{A0DA7F2A-1846-46F0-9863-9FDAED29AE75}" srcOrd="0" destOrd="0" presId="urn:microsoft.com/office/officeart/2005/8/layout/hList1"/>
    <dgm:cxn modelId="{34564891-8B5D-4C01-AF3F-5B359D5E7597}" type="presOf" srcId="{CBE95B52-DFF0-426F-85E0-1CB8185160DF}" destId="{E5F3B600-7428-45E1-A587-A49C221F8597}" srcOrd="0" destOrd="0" presId="urn:microsoft.com/office/officeart/2005/8/layout/hList1"/>
    <dgm:cxn modelId="{736B36EB-7783-4E5F-8233-A683B2CBE3A5}" type="presParOf" srcId="{E5F3B600-7428-45E1-A587-A49C221F8597}" destId="{1E0CF1C8-FD73-448F-A745-054FE07B47BE}" srcOrd="0" destOrd="0" presId="urn:microsoft.com/office/officeart/2005/8/layout/hList1"/>
    <dgm:cxn modelId="{07BF744A-A529-4546-9F77-EB265D862C92}" type="presParOf" srcId="{1E0CF1C8-FD73-448F-A745-054FE07B47BE}" destId="{F1A138E2-337E-4A6D-B56B-A9CA1C978244}" srcOrd="0" destOrd="0" presId="urn:microsoft.com/office/officeart/2005/8/layout/hList1"/>
    <dgm:cxn modelId="{1F3032F6-6EDE-497B-9F1D-0525C64BC231}" type="presParOf" srcId="{1E0CF1C8-FD73-448F-A745-054FE07B47BE}" destId="{A0DA7F2A-1846-46F0-9863-9FDAED29AE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2EE744-A39F-40BE-9E2C-55A40C26FB16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2CC5345-74C0-414F-A6F2-F5AC9E3C10E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Гомельский облисполком </a:t>
          </a:r>
          <a:endParaRPr lang="ru-RU" sz="2000" b="1" dirty="0"/>
        </a:p>
      </dgm:t>
    </dgm:pt>
    <dgm:pt modelId="{CBEE7366-4A6E-4F7A-BEBF-04627A54F4A6}" type="parTrans" cxnId="{A7149B5C-A295-4D6A-A7DE-1A7F47F1E889}">
      <dgm:prSet/>
      <dgm:spPr/>
      <dgm:t>
        <a:bodyPr/>
        <a:lstStyle/>
        <a:p>
          <a:endParaRPr lang="ru-RU"/>
        </a:p>
      </dgm:t>
    </dgm:pt>
    <dgm:pt modelId="{42AFE0BF-7235-43EE-9112-FAF892AED05E}" type="sibTrans" cxnId="{A7149B5C-A295-4D6A-A7DE-1A7F47F1E889}">
      <dgm:prSet/>
      <dgm:spPr/>
      <dgm:t>
        <a:bodyPr/>
        <a:lstStyle/>
        <a:p>
          <a:endParaRPr lang="ru-RU"/>
        </a:p>
      </dgm:t>
    </dgm:pt>
    <dgm:pt modelId="{E33BE14C-513C-421A-85D3-053B6E767783}">
      <dgm:prSet/>
      <dgm:spPr/>
      <dgm:t>
        <a:bodyPr/>
        <a:lstStyle/>
        <a:p>
          <a:r>
            <a:rPr lang="ru-RU" b="0" dirty="0" smtClean="0"/>
            <a:t>профориентационная работа;</a:t>
          </a:r>
          <a:endParaRPr lang="ru-RU" b="0" dirty="0"/>
        </a:p>
      </dgm:t>
    </dgm:pt>
    <dgm:pt modelId="{8B2899C5-3A72-413C-A8FA-C4698DF110D0}" type="parTrans" cxnId="{E5AA98F6-35F8-4535-A3DA-8AA6B1F0AE10}">
      <dgm:prSet/>
      <dgm:spPr/>
      <dgm:t>
        <a:bodyPr/>
        <a:lstStyle/>
        <a:p>
          <a:endParaRPr lang="ru-RU"/>
        </a:p>
      </dgm:t>
    </dgm:pt>
    <dgm:pt modelId="{D6446820-C3CD-4A9B-AC92-278458006A58}" type="sibTrans" cxnId="{E5AA98F6-35F8-4535-A3DA-8AA6B1F0AE10}">
      <dgm:prSet/>
      <dgm:spPr/>
      <dgm:t>
        <a:bodyPr/>
        <a:lstStyle/>
        <a:p>
          <a:endParaRPr lang="ru-RU"/>
        </a:p>
      </dgm:t>
    </dgm:pt>
    <dgm:pt modelId="{40D1B8E9-BCB2-4996-BBD0-DF152FFED7B7}">
      <dgm:prSet/>
      <dgm:spPr/>
      <dgm:t>
        <a:bodyPr/>
        <a:lstStyle/>
        <a:p>
          <a:r>
            <a:rPr lang="ru-RU" b="0" dirty="0" smtClean="0"/>
            <a:t>организация и проведение практик;</a:t>
          </a:r>
          <a:endParaRPr lang="ru-RU" b="0" dirty="0"/>
        </a:p>
      </dgm:t>
    </dgm:pt>
    <dgm:pt modelId="{CF9A19AE-0AE3-4282-97C7-35F809B343FB}" type="parTrans" cxnId="{3A22B9F7-9C9D-4028-BC50-BCA2F311FFD1}">
      <dgm:prSet/>
      <dgm:spPr/>
      <dgm:t>
        <a:bodyPr/>
        <a:lstStyle/>
        <a:p>
          <a:endParaRPr lang="ru-RU"/>
        </a:p>
      </dgm:t>
    </dgm:pt>
    <dgm:pt modelId="{8A620A35-C482-4A5E-A46A-27D8A1B4EF79}" type="sibTrans" cxnId="{3A22B9F7-9C9D-4028-BC50-BCA2F311FFD1}">
      <dgm:prSet/>
      <dgm:spPr/>
      <dgm:t>
        <a:bodyPr/>
        <a:lstStyle/>
        <a:p>
          <a:endParaRPr lang="ru-RU"/>
        </a:p>
      </dgm:t>
    </dgm:pt>
    <dgm:pt modelId="{9DF230BF-1434-409E-AE50-846DDE5E992B}">
      <dgm:prSet/>
      <dgm:spPr/>
      <dgm:t>
        <a:bodyPr/>
        <a:lstStyle/>
        <a:p>
          <a:r>
            <a:rPr lang="ru-RU" b="0" dirty="0" smtClean="0"/>
            <a:t>трудоустройство выпускников;</a:t>
          </a:r>
          <a:endParaRPr lang="ru-RU" b="0" dirty="0"/>
        </a:p>
      </dgm:t>
    </dgm:pt>
    <dgm:pt modelId="{2AF08EF8-122A-4ED0-A238-1CD37067B498}" type="parTrans" cxnId="{755F8329-7576-43A8-B73D-BEF5A69AA06A}">
      <dgm:prSet/>
      <dgm:spPr/>
      <dgm:t>
        <a:bodyPr/>
        <a:lstStyle/>
        <a:p>
          <a:endParaRPr lang="ru-RU"/>
        </a:p>
      </dgm:t>
    </dgm:pt>
    <dgm:pt modelId="{348ACF27-7643-4045-953D-CF74AB29CCE4}" type="sibTrans" cxnId="{755F8329-7576-43A8-B73D-BEF5A69AA06A}">
      <dgm:prSet/>
      <dgm:spPr/>
      <dgm:t>
        <a:bodyPr/>
        <a:lstStyle/>
        <a:p>
          <a:endParaRPr lang="ru-RU"/>
        </a:p>
      </dgm:t>
    </dgm:pt>
    <dgm:pt modelId="{AE9D7AC6-54F5-478B-9C44-8F01262A59C4}">
      <dgm:prSet/>
      <dgm:spPr/>
      <dgm:t>
        <a:bodyPr/>
        <a:lstStyle/>
        <a:p>
          <a:r>
            <a:rPr lang="ru-RU" b="0" dirty="0" smtClean="0"/>
            <a:t>переподготовка и повышение квалификации госслужащих;</a:t>
          </a:r>
          <a:endParaRPr lang="ru-RU" b="0" dirty="0"/>
        </a:p>
      </dgm:t>
    </dgm:pt>
    <dgm:pt modelId="{8ABB2138-F077-458C-AA8F-D9DA544555B2}" type="parTrans" cxnId="{22FA9A1C-2C4A-49D8-82F0-2AEDED21923B}">
      <dgm:prSet/>
      <dgm:spPr/>
      <dgm:t>
        <a:bodyPr/>
        <a:lstStyle/>
        <a:p>
          <a:endParaRPr lang="ru-RU"/>
        </a:p>
      </dgm:t>
    </dgm:pt>
    <dgm:pt modelId="{6F5AEBAD-9EDD-43FA-89DD-50939B766529}" type="sibTrans" cxnId="{22FA9A1C-2C4A-49D8-82F0-2AEDED21923B}">
      <dgm:prSet/>
      <dgm:spPr/>
      <dgm:t>
        <a:bodyPr/>
        <a:lstStyle/>
        <a:p>
          <a:endParaRPr lang="ru-RU"/>
        </a:p>
      </dgm:t>
    </dgm:pt>
    <dgm:pt modelId="{F489DD3B-32B2-49C7-AADE-30A4AD20BE31}">
      <dgm:prSet/>
      <dgm:spPr/>
      <dgm:t>
        <a:bodyPr/>
        <a:lstStyle/>
        <a:p>
          <a:r>
            <a:rPr lang="ru-RU" b="0" dirty="0" smtClean="0"/>
            <a:t>стажировка преподавателей.</a:t>
          </a:r>
          <a:endParaRPr lang="ru-RU" b="0" dirty="0"/>
        </a:p>
      </dgm:t>
    </dgm:pt>
    <dgm:pt modelId="{0B043287-DDF9-4478-AEA4-47AF30EE805C}" type="parTrans" cxnId="{6108546A-143F-4610-A782-D59C62822187}">
      <dgm:prSet/>
      <dgm:spPr/>
      <dgm:t>
        <a:bodyPr/>
        <a:lstStyle/>
        <a:p>
          <a:endParaRPr lang="ru-RU"/>
        </a:p>
      </dgm:t>
    </dgm:pt>
    <dgm:pt modelId="{46145B5F-AC09-4AAF-8680-B1AD434C87CB}" type="sibTrans" cxnId="{6108546A-143F-4610-A782-D59C62822187}">
      <dgm:prSet/>
      <dgm:spPr/>
      <dgm:t>
        <a:bodyPr/>
        <a:lstStyle/>
        <a:p>
          <a:endParaRPr lang="ru-RU"/>
        </a:p>
      </dgm:t>
    </dgm:pt>
    <dgm:pt modelId="{9A4E753E-8CD0-4B42-9AE5-E9F310548C8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Субъекты хозяйствования г. Гомеля</a:t>
          </a:r>
          <a:endParaRPr lang="ru-RU" sz="2000" b="1" dirty="0"/>
        </a:p>
      </dgm:t>
    </dgm:pt>
    <dgm:pt modelId="{5DE6F8EB-E40D-4B98-A801-ECFDD08D316B}" type="parTrans" cxnId="{6F4870A2-70E1-464A-B03A-33389923278B}">
      <dgm:prSet/>
      <dgm:spPr/>
      <dgm:t>
        <a:bodyPr/>
        <a:lstStyle/>
        <a:p>
          <a:endParaRPr lang="ru-RU"/>
        </a:p>
      </dgm:t>
    </dgm:pt>
    <dgm:pt modelId="{290D195D-5855-44C6-9015-663107191AEB}" type="sibTrans" cxnId="{6F4870A2-70E1-464A-B03A-33389923278B}">
      <dgm:prSet/>
      <dgm:spPr/>
      <dgm:t>
        <a:bodyPr/>
        <a:lstStyle/>
        <a:p>
          <a:endParaRPr lang="ru-RU"/>
        </a:p>
      </dgm:t>
    </dgm:pt>
    <dgm:pt modelId="{4F5AF84E-17F3-47B3-BAE6-547148D10C34}">
      <dgm:prSet/>
      <dgm:spPr/>
      <dgm:t>
        <a:bodyPr/>
        <a:lstStyle/>
        <a:p>
          <a:r>
            <a:rPr lang="ru-RU" dirty="0" smtClean="0"/>
            <a:t>организация и проведение производственных практик;</a:t>
          </a:r>
          <a:endParaRPr lang="ru-RU" dirty="0"/>
        </a:p>
      </dgm:t>
    </dgm:pt>
    <dgm:pt modelId="{55DA60A2-C989-409A-8D0A-BB27099C1357}" type="parTrans" cxnId="{F2F332A9-544E-4C66-BFAE-25BB6B66FFE1}">
      <dgm:prSet/>
      <dgm:spPr/>
      <dgm:t>
        <a:bodyPr/>
        <a:lstStyle/>
        <a:p>
          <a:endParaRPr lang="ru-RU"/>
        </a:p>
      </dgm:t>
    </dgm:pt>
    <dgm:pt modelId="{2446E514-7C41-46A1-82EB-D0C487F8B937}" type="sibTrans" cxnId="{F2F332A9-544E-4C66-BFAE-25BB6B66FFE1}">
      <dgm:prSet/>
      <dgm:spPr/>
      <dgm:t>
        <a:bodyPr/>
        <a:lstStyle/>
        <a:p>
          <a:endParaRPr lang="ru-RU"/>
        </a:p>
      </dgm:t>
    </dgm:pt>
    <dgm:pt modelId="{F8B512FD-B79E-4CD1-B3F2-7EF8F02067DE}">
      <dgm:prSet/>
      <dgm:spPr/>
      <dgm:t>
        <a:bodyPr/>
        <a:lstStyle/>
        <a:p>
          <a:r>
            <a:rPr lang="ru-RU" dirty="0" smtClean="0"/>
            <a:t>выполнение научно-исследовательских работ;</a:t>
          </a:r>
          <a:endParaRPr lang="ru-RU" dirty="0"/>
        </a:p>
      </dgm:t>
    </dgm:pt>
    <dgm:pt modelId="{3ACD58E8-41F1-4F68-9ADB-98BDD654C20E}" type="parTrans" cxnId="{8D6BB507-A132-4CDF-8A3B-E7EE3C52B730}">
      <dgm:prSet/>
      <dgm:spPr/>
      <dgm:t>
        <a:bodyPr/>
        <a:lstStyle/>
        <a:p>
          <a:endParaRPr lang="ru-RU"/>
        </a:p>
      </dgm:t>
    </dgm:pt>
    <dgm:pt modelId="{5913CCB3-4D48-49A3-B625-309C9B917376}" type="sibTrans" cxnId="{8D6BB507-A132-4CDF-8A3B-E7EE3C52B730}">
      <dgm:prSet/>
      <dgm:spPr/>
      <dgm:t>
        <a:bodyPr/>
        <a:lstStyle/>
        <a:p>
          <a:endParaRPr lang="ru-RU"/>
        </a:p>
      </dgm:t>
    </dgm:pt>
    <dgm:pt modelId="{FBB1521B-F000-4A21-A42D-9EED4AE2DD1E}">
      <dgm:prSet/>
      <dgm:spPr/>
      <dgm:t>
        <a:bodyPr/>
        <a:lstStyle/>
        <a:p>
          <a:r>
            <a:rPr lang="ru-RU" dirty="0" smtClean="0"/>
            <a:t>трудоустройство выпускников.</a:t>
          </a:r>
          <a:endParaRPr lang="ru-RU" dirty="0"/>
        </a:p>
      </dgm:t>
    </dgm:pt>
    <dgm:pt modelId="{1AE2032E-1217-4AEA-B741-43F06AEBB82D}" type="parTrans" cxnId="{3FDF8E1D-47EF-41B0-B445-E2BA06D7E45D}">
      <dgm:prSet/>
      <dgm:spPr/>
      <dgm:t>
        <a:bodyPr/>
        <a:lstStyle/>
        <a:p>
          <a:endParaRPr lang="ru-RU"/>
        </a:p>
      </dgm:t>
    </dgm:pt>
    <dgm:pt modelId="{4D58CCC6-E633-4107-AA6E-77E7956CE871}" type="sibTrans" cxnId="{3FDF8E1D-47EF-41B0-B445-E2BA06D7E45D}">
      <dgm:prSet/>
      <dgm:spPr/>
      <dgm:t>
        <a:bodyPr/>
        <a:lstStyle/>
        <a:p>
          <a:endParaRPr lang="ru-RU"/>
        </a:p>
      </dgm:t>
    </dgm:pt>
    <dgm:pt modelId="{2BC8614D-BAEF-4001-8FB0-918338970CF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Учебные заведения</a:t>
          </a:r>
          <a:endParaRPr lang="ru-RU" sz="2000" dirty="0"/>
        </a:p>
      </dgm:t>
    </dgm:pt>
    <dgm:pt modelId="{2D098FF0-C564-4D0E-BF80-6073E65F8C08}" type="parTrans" cxnId="{16B309C6-AA49-439D-B573-D3F46CCC4B88}">
      <dgm:prSet/>
      <dgm:spPr/>
      <dgm:t>
        <a:bodyPr/>
        <a:lstStyle/>
        <a:p>
          <a:endParaRPr lang="ru-RU"/>
        </a:p>
      </dgm:t>
    </dgm:pt>
    <dgm:pt modelId="{E8C4C23E-B9BC-4BDE-BA24-DC748D046A7D}" type="sibTrans" cxnId="{16B309C6-AA49-439D-B573-D3F46CCC4B88}">
      <dgm:prSet/>
      <dgm:spPr/>
      <dgm:t>
        <a:bodyPr/>
        <a:lstStyle/>
        <a:p>
          <a:endParaRPr lang="ru-RU"/>
        </a:p>
      </dgm:t>
    </dgm:pt>
    <dgm:pt modelId="{9465A4A0-120E-4A29-B65D-684C26A0F2D7}">
      <dgm:prSet/>
      <dgm:spPr/>
      <dgm:t>
        <a:bodyPr/>
        <a:lstStyle/>
        <a:p>
          <a:r>
            <a:rPr lang="ru-RU" dirty="0" smtClean="0"/>
            <a:t>сотрудничество в области учебной, учебно-методической, научно-исследовательской и воспитательной деятельности</a:t>
          </a:r>
          <a:endParaRPr lang="ru-RU" dirty="0"/>
        </a:p>
      </dgm:t>
    </dgm:pt>
    <dgm:pt modelId="{3744686A-BEFB-4CF8-A971-0B171795EEA8}" type="parTrans" cxnId="{6E0D411E-0B3C-4666-8148-74A48E77FD26}">
      <dgm:prSet/>
      <dgm:spPr/>
      <dgm:t>
        <a:bodyPr/>
        <a:lstStyle/>
        <a:p>
          <a:endParaRPr lang="ru-RU"/>
        </a:p>
      </dgm:t>
    </dgm:pt>
    <dgm:pt modelId="{D2DE0E17-7089-49FA-9CB9-D751FDDFB5BD}" type="sibTrans" cxnId="{6E0D411E-0B3C-4666-8148-74A48E77FD26}">
      <dgm:prSet/>
      <dgm:spPr/>
      <dgm:t>
        <a:bodyPr/>
        <a:lstStyle/>
        <a:p>
          <a:endParaRPr lang="ru-RU"/>
        </a:p>
      </dgm:t>
    </dgm:pt>
    <dgm:pt modelId="{633E1DC4-74EA-41C6-8ACE-89A4D0B126BB}" type="pres">
      <dgm:prSet presAssocID="{3C2EE744-A39F-40BE-9E2C-55A40C26FB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6ACE8-6270-4489-AC15-709A7F4875BB}" type="pres">
      <dgm:prSet presAssocID="{9A4E753E-8CD0-4B42-9AE5-E9F310548C8C}" presName="parentLin" presStyleCnt="0"/>
      <dgm:spPr/>
    </dgm:pt>
    <dgm:pt modelId="{1C0136FA-206D-4A25-A9E6-FB8CC0680646}" type="pres">
      <dgm:prSet presAssocID="{9A4E753E-8CD0-4B42-9AE5-E9F310548C8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7AEDEE5-59FB-4C4A-834E-2C8341BB6D3F}" type="pres">
      <dgm:prSet presAssocID="{9A4E753E-8CD0-4B42-9AE5-E9F310548C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F4AEA-B9BB-4689-B3DF-D8B07F8BD132}" type="pres">
      <dgm:prSet presAssocID="{9A4E753E-8CD0-4B42-9AE5-E9F310548C8C}" presName="negativeSpace" presStyleCnt="0"/>
      <dgm:spPr/>
    </dgm:pt>
    <dgm:pt modelId="{715407D6-28BC-4988-8D77-247BAD0DAB15}" type="pres">
      <dgm:prSet presAssocID="{9A4E753E-8CD0-4B42-9AE5-E9F310548C8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832A5-AABC-4093-8539-1E07E9458AFF}" type="pres">
      <dgm:prSet presAssocID="{290D195D-5855-44C6-9015-663107191AEB}" presName="spaceBetweenRectangles" presStyleCnt="0"/>
      <dgm:spPr/>
    </dgm:pt>
    <dgm:pt modelId="{C29A5E6E-CAC1-4A50-8B2C-486C74B13172}" type="pres">
      <dgm:prSet presAssocID="{72CC5345-74C0-414F-A6F2-F5AC9E3C10EC}" presName="parentLin" presStyleCnt="0"/>
      <dgm:spPr/>
    </dgm:pt>
    <dgm:pt modelId="{12CB398D-9AD3-49E9-973B-EA2C0F80DE46}" type="pres">
      <dgm:prSet presAssocID="{72CC5345-74C0-414F-A6F2-F5AC9E3C10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CA9E74-BB48-44F3-999F-91BACDE72F38}" type="pres">
      <dgm:prSet presAssocID="{72CC5345-74C0-414F-A6F2-F5AC9E3C10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8CC59-ADAF-47C4-94CD-C74B03C08F68}" type="pres">
      <dgm:prSet presAssocID="{72CC5345-74C0-414F-A6F2-F5AC9E3C10EC}" presName="negativeSpace" presStyleCnt="0"/>
      <dgm:spPr/>
    </dgm:pt>
    <dgm:pt modelId="{5E9D66D2-F2E3-4CAE-A705-6D5959CC1A94}" type="pres">
      <dgm:prSet presAssocID="{72CC5345-74C0-414F-A6F2-F5AC9E3C10E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1D524-47A3-4B37-A1BD-51E26350B7C9}" type="pres">
      <dgm:prSet presAssocID="{42AFE0BF-7235-43EE-9112-FAF892AED05E}" presName="spaceBetweenRectangles" presStyleCnt="0"/>
      <dgm:spPr/>
    </dgm:pt>
    <dgm:pt modelId="{794C0101-62C1-411B-9AD6-7EC0E5AB7C20}" type="pres">
      <dgm:prSet presAssocID="{2BC8614D-BAEF-4001-8FB0-918338970CFF}" presName="parentLin" presStyleCnt="0"/>
      <dgm:spPr/>
    </dgm:pt>
    <dgm:pt modelId="{C9CC2839-7A0E-47F9-B1BE-FB7D59CA8E81}" type="pres">
      <dgm:prSet presAssocID="{2BC8614D-BAEF-4001-8FB0-918338970C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8E02196-591C-458F-9AD1-2E26E3FE7AC4}" type="pres">
      <dgm:prSet presAssocID="{2BC8614D-BAEF-4001-8FB0-918338970C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2E0BA-9DFC-4DAB-A640-097144009E51}" type="pres">
      <dgm:prSet presAssocID="{2BC8614D-BAEF-4001-8FB0-918338970CFF}" presName="negativeSpace" presStyleCnt="0"/>
      <dgm:spPr/>
    </dgm:pt>
    <dgm:pt modelId="{AB4CBD4F-018D-429C-93FC-57356C3D0C6A}" type="pres">
      <dgm:prSet presAssocID="{2BC8614D-BAEF-4001-8FB0-918338970CF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FA9A1C-2C4A-49D8-82F0-2AEDED21923B}" srcId="{72CC5345-74C0-414F-A6F2-F5AC9E3C10EC}" destId="{AE9D7AC6-54F5-478B-9C44-8F01262A59C4}" srcOrd="3" destOrd="0" parTransId="{8ABB2138-F077-458C-AA8F-D9DA544555B2}" sibTransId="{6F5AEBAD-9EDD-43FA-89DD-50939B766529}"/>
    <dgm:cxn modelId="{929C3430-068C-49FD-A395-73C445ABB471}" type="presOf" srcId="{F8B512FD-B79E-4CD1-B3F2-7EF8F02067DE}" destId="{715407D6-28BC-4988-8D77-247BAD0DAB15}" srcOrd="0" destOrd="1" presId="urn:microsoft.com/office/officeart/2005/8/layout/list1"/>
    <dgm:cxn modelId="{5168F0DE-79BB-4564-9A44-B55A36752E8B}" type="presOf" srcId="{4F5AF84E-17F3-47B3-BAE6-547148D10C34}" destId="{715407D6-28BC-4988-8D77-247BAD0DAB15}" srcOrd="0" destOrd="0" presId="urn:microsoft.com/office/officeart/2005/8/layout/list1"/>
    <dgm:cxn modelId="{6E0D411E-0B3C-4666-8148-74A48E77FD26}" srcId="{2BC8614D-BAEF-4001-8FB0-918338970CFF}" destId="{9465A4A0-120E-4A29-B65D-684C26A0F2D7}" srcOrd="0" destOrd="0" parTransId="{3744686A-BEFB-4CF8-A971-0B171795EEA8}" sibTransId="{D2DE0E17-7089-49FA-9CB9-D751FDDFB5BD}"/>
    <dgm:cxn modelId="{58D5F1EE-69CF-44FF-91DD-EC2D79DF008E}" type="presOf" srcId="{F489DD3B-32B2-49C7-AADE-30A4AD20BE31}" destId="{5E9D66D2-F2E3-4CAE-A705-6D5959CC1A94}" srcOrd="0" destOrd="4" presId="urn:microsoft.com/office/officeart/2005/8/layout/list1"/>
    <dgm:cxn modelId="{3FDF8E1D-47EF-41B0-B445-E2BA06D7E45D}" srcId="{9A4E753E-8CD0-4B42-9AE5-E9F310548C8C}" destId="{FBB1521B-F000-4A21-A42D-9EED4AE2DD1E}" srcOrd="2" destOrd="0" parTransId="{1AE2032E-1217-4AEA-B741-43F06AEBB82D}" sibTransId="{4D58CCC6-E633-4107-AA6E-77E7956CE871}"/>
    <dgm:cxn modelId="{FB70B4FC-0EDA-43E9-AE77-AF0A9EE85404}" type="presOf" srcId="{AE9D7AC6-54F5-478B-9C44-8F01262A59C4}" destId="{5E9D66D2-F2E3-4CAE-A705-6D5959CC1A94}" srcOrd="0" destOrd="3" presId="urn:microsoft.com/office/officeart/2005/8/layout/list1"/>
    <dgm:cxn modelId="{3A22B9F7-9C9D-4028-BC50-BCA2F311FFD1}" srcId="{72CC5345-74C0-414F-A6F2-F5AC9E3C10EC}" destId="{40D1B8E9-BCB2-4996-BBD0-DF152FFED7B7}" srcOrd="1" destOrd="0" parTransId="{CF9A19AE-0AE3-4282-97C7-35F809B343FB}" sibTransId="{8A620A35-C482-4A5E-A46A-27D8A1B4EF79}"/>
    <dgm:cxn modelId="{AB4B52C9-FF7D-416F-BB1A-BF2E210EC6E8}" type="presOf" srcId="{FBB1521B-F000-4A21-A42D-9EED4AE2DD1E}" destId="{715407D6-28BC-4988-8D77-247BAD0DAB15}" srcOrd="0" destOrd="2" presId="urn:microsoft.com/office/officeart/2005/8/layout/list1"/>
    <dgm:cxn modelId="{1D78F059-106F-4F39-B491-AE51D21D2411}" type="presOf" srcId="{3C2EE744-A39F-40BE-9E2C-55A40C26FB16}" destId="{633E1DC4-74EA-41C6-8ACE-89A4D0B126BB}" srcOrd="0" destOrd="0" presId="urn:microsoft.com/office/officeart/2005/8/layout/list1"/>
    <dgm:cxn modelId="{8D6BB507-A132-4CDF-8A3B-E7EE3C52B730}" srcId="{9A4E753E-8CD0-4B42-9AE5-E9F310548C8C}" destId="{F8B512FD-B79E-4CD1-B3F2-7EF8F02067DE}" srcOrd="1" destOrd="0" parTransId="{3ACD58E8-41F1-4F68-9ADB-98BDD654C20E}" sibTransId="{5913CCB3-4D48-49A3-B625-309C9B917376}"/>
    <dgm:cxn modelId="{A7149B5C-A295-4D6A-A7DE-1A7F47F1E889}" srcId="{3C2EE744-A39F-40BE-9E2C-55A40C26FB16}" destId="{72CC5345-74C0-414F-A6F2-F5AC9E3C10EC}" srcOrd="1" destOrd="0" parTransId="{CBEE7366-4A6E-4F7A-BEBF-04627A54F4A6}" sibTransId="{42AFE0BF-7235-43EE-9112-FAF892AED05E}"/>
    <dgm:cxn modelId="{8B92FAEC-6EB3-4F2B-98ED-78A087E6FF2B}" type="presOf" srcId="{72CC5345-74C0-414F-A6F2-F5AC9E3C10EC}" destId="{12CB398D-9AD3-49E9-973B-EA2C0F80DE46}" srcOrd="0" destOrd="0" presId="urn:microsoft.com/office/officeart/2005/8/layout/list1"/>
    <dgm:cxn modelId="{F5910F97-1553-4195-9B4D-49112205482C}" type="presOf" srcId="{9DF230BF-1434-409E-AE50-846DDE5E992B}" destId="{5E9D66D2-F2E3-4CAE-A705-6D5959CC1A94}" srcOrd="0" destOrd="2" presId="urn:microsoft.com/office/officeart/2005/8/layout/list1"/>
    <dgm:cxn modelId="{755F8329-7576-43A8-B73D-BEF5A69AA06A}" srcId="{72CC5345-74C0-414F-A6F2-F5AC9E3C10EC}" destId="{9DF230BF-1434-409E-AE50-846DDE5E992B}" srcOrd="2" destOrd="0" parTransId="{2AF08EF8-122A-4ED0-A238-1CD37067B498}" sibTransId="{348ACF27-7643-4045-953D-CF74AB29CCE4}"/>
    <dgm:cxn modelId="{7F66D56C-9491-45EC-9FD4-CC7DDF5B39AB}" type="presOf" srcId="{E33BE14C-513C-421A-85D3-053B6E767783}" destId="{5E9D66D2-F2E3-4CAE-A705-6D5959CC1A94}" srcOrd="0" destOrd="0" presId="urn:microsoft.com/office/officeart/2005/8/layout/list1"/>
    <dgm:cxn modelId="{F6A333CA-000C-44BF-ADC1-75499A2C0D45}" type="presOf" srcId="{72CC5345-74C0-414F-A6F2-F5AC9E3C10EC}" destId="{17CA9E74-BB48-44F3-999F-91BACDE72F38}" srcOrd="1" destOrd="0" presId="urn:microsoft.com/office/officeart/2005/8/layout/list1"/>
    <dgm:cxn modelId="{8B6EDC99-597B-42E4-B7E8-1A43F26AA589}" type="presOf" srcId="{9A4E753E-8CD0-4B42-9AE5-E9F310548C8C}" destId="{1C0136FA-206D-4A25-A9E6-FB8CC0680646}" srcOrd="0" destOrd="0" presId="urn:microsoft.com/office/officeart/2005/8/layout/list1"/>
    <dgm:cxn modelId="{F2F332A9-544E-4C66-BFAE-25BB6B66FFE1}" srcId="{9A4E753E-8CD0-4B42-9AE5-E9F310548C8C}" destId="{4F5AF84E-17F3-47B3-BAE6-547148D10C34}" srcOrd="0" destOrd="0" parTransId="{55DA60A2-C989-409A-8D0A-BB27099C1357}" sibTransId="{2446E514-7C41-46A1-82EB-D0C487F8B937}"/>
    <dgm:cxn modelId="{D23A37A9-C0A3-47A5-B273-53F9327E9E2F}" type="presOf" srcId="{9A4E753E-8CD0-4B42-9AE5-E9F310548C8C}" destId="{77AEDEE5-59FB-4C4A-834E-2C8341BB6D3F}" srcOrd="1" destOrd="0" presId="urn:microsoft.com/office/officeart/2005/8/layout/list1"/>
    <dgm:cxn modelId="{16B309C6-AA49-439D-B573-D3F46CCC4B88}" srcId="{3C2EE744-A39F-40BE-9E2C-55A40C26FB16}" destId="{2BC8614D-BAEF-4001-8FB0-918338970CFF}" srcOrd="2" destOrd="0" parTransId="{2D098FF0-C564-4D0E-BF80-6073E65F8C08}" sibTransId="{E8C4C23E-B9BC-4BDE-BA24-DC748D046A7D}"/>
    <dgm:cxn modelId="{E5AA98F6-35F8-4535-A3DA-8AA6B1F0AE10}" srcId="{72CC5345-74C0-414F-A6F2-F5AC9E3C10EC}" destId="{E33BE14C-513C-421A-85D3-053B6E767783}" srcOrd="0" destOrd="0" parTransId="{8B2899C5-3A72-413C-A8FA-C4698DF110D0}" sibTransId="{D6446820-C3CD-4A9B-AC92-278458006A58}"/>
    <dgm:cxn modelId="{60C8ACC3-F318-4C4D-9807-3504C456A348}" type="presOf" srcId="{2BC8614D-BAEF-4001-8FB0-918338970CFF}" destId="{B8E02196-591C-458F-9AD1-2E26E3FE7AC4}" srcOrd="1" destOrd="0" presId="urn:microsoft.com/office/officeart/2005/8/layout/list1"/>
    <dgm:cxn modelId="{61786C07-B8CA-45D0-871E-EF801AA3E7A2}" type="presOf" srcId="{40D1B8E9-BCB2-4996-BBD0-DF152FFED7B7}" destId="{5E9D66D2-F2E3-4CAE-A705-6D5959CC1A94}" srcOrd="0" destOrd="1" presId="urn:microsoft.com/office/officeart/2005/8/layout/list1"/>
    <dgm:cxn modelId="{6F4870A2-70E1-464A-B03A-33389923278B}" srcId="{3C2EE744-A39F-40BE-9E2C-55A40C26FB16}" destId="{9A4E753E-8CD0-4B42-9AE5-E9F310548C8C}" srcOrd="0" destOrd="0" parTransId="{5DE6F8EB-E40D-4B98-A801-ECFDD08D316B}" sibTransId="{290D195D-5855-44C6-9015-663107191AEB}"/>
    <dgm:cxn modelId="{6108546A-143F-4610-A782-D59C62822187}" srcId="{72CC5345-74C0-414F-A6F2-F5AC9E3C10EC}" destId="{F489DD3B-32B2-49C7-AADE-30A4AD20BE31}" srcOrd="4" destOrd="0" parTransId="{0B043287-DDF9-4478-AEA4-47AF30EE805C}" sibTransId="{46145B5F-AC09-4AAF-8680-B1AD434C87CB}"/>
    <dgm:cxn modelId="{421F4898-5AC1-4283-AA8A-214AEA52DA48}" type="presOf" srcId="{9465A4A0-120E-4A29-B65D-684C26A0F2D7}" destId="{AB4CBD4F-018D-429C-93FC-57356C3D0C6A}" srcOrd="0" destOrd="0" presId="urn:microsoft.com/office/officeart/2005/8/layout/list1"/>
    <dgm:cxn modelId="{AD0221B8-6473-453F-8111-4E53CC0DEC18}" type="presOf" srcId="{2BC8614D-BAEF-4001-8FB0-918338970CFF}" destId="{C9CC2839-7A0E-47F9-B1BE-FB7D59CA8E81}" srcOrd="0" destOrd="0" presId="urn:microsoft.com/office/officeart/2005/8/layout/list1"/>
    <dgm:cxn modelId="{8036CEE2-E17E-4628-AF27-766A833F11D6}" type="presParOf" srcId="{633E1DC4-74EA-41C6-8ACE-89A4D0B126BB}" destId="{A0D6ACE8-6270-4489-AC15-709A7F4875BB}" srcOrd="0" destOrd="0" presId="urn:microsoft.com/office/officeart/2005/8/layout/list1"/>
    <dgm:cxn modelId="{7E2ED79B-299A-40AD-8AA2-E4CA0B9FFF37}" type="presParOf" srcId="{A0D6ACE8-6270-4489-AC15-709A7F4875BB}" destId="{1C0136FA-206D-4A25-A9E6-FB8CC0680646}" srcOrd="0" destOrd="0" presId="urn:microsoft.com/office/officeart/2005/8/layout/list1"/>
    <dgm:cxn modelId="{6D69EB2A-43D9-4A2B-97DD-AA2B827CAE2B}" type="presParOf" srcId="{A0D6ACE8-6270-4489-AC15-709A7F4875BB}" destId="{77AEDEE5-59FB-4C4A-834E-2C8341BB6D3F}" srcOrd="1" destOrd="0" presId="urn:microsoft.com/office/officeart/2005/8/layout/list1"/>
    <dgm:cxn modelId="{4EB0ED1A-6CA7-4A77-B0D8-C0809403BBA2}" type="presParOf" srcId="{633E1DC4-74EA-41C6-8ACE-89A4D0B126BB}" destId="{27CF4AEA-B9BB-4689-B3DF-D8B07F8BD132}" srcOrd="1" destOrd="0" presId="urn:microsoft.com/office/officeart/2005/8/layout/list1"/>
    <dgm:cxn modelId="{263E0080-8D19-4903-A55F-2606FC4DA372}" type="presParOf" srcId="{633E1DC4-74EA-41C6-8ACE-89A4D0B126BB}" destId="{715407D6-28BC-4988-8D77-247BAD0DAB15}" srcOrd="2" destOrd="0" presId="urn:microsoft.com/office/officeart/2005/8/layout/list1"/>
    <dgm:cxn modelId="{571A3D94-DBAF-4263-B96E-4F1D00015190}" type="presParOf" srcId="{633E1DC4-74EA-41C6-8ACE-89A4D0B126BB}" destId="{247832A5-AABC-4093-8539-1E07E9458AFF}" srcOrd="3" destOrd="0" presId="urn:microsoft.com/office/officeart/2005/8/layout/list1"/>
    <dgm:cxn modelId="{E7C3EE8B-924C-4DB4-9AA9-11BB41071793}" type="presParOf" srcId="{633E1DC4-74EA-41C6-8ACE-89A4D0B126BB}" destId="{C29A5E6E-CAC1-4A50-8B2C-486C74B13172}" srcOrd="4" destOrd="0" presId="urn:microsoft.com/office/officeart/2005/8/layout/list1"/>
    <dgm:cxn modelId="{E3DB6F01-7CE3-4D6B-A62B-BFBDD5A46C8A}" type="presParOf" srcId="{C29A5E6E-CAC1-4A50-8B2C-486C74B13172}" destId="{12CB398D-9AD3-49E9-973B-EA2C0F80DE46}" srcOrd="0" destOrd="0" presId="urn:microsoft.com/office/officeart/2005/8/layout/list1"/>
    <dgm:cxn modelId="{F31786ED-FC2A-42E0-B66A-1467E14C6FDF}" type="presParOf" srcId="{C29A5E6E-CAC1-4A50-8B2C-486C74B13172}" destId="{17CA9E74-BB48-44F3-999F-91BACDE72F38}" srcOrd="1" destOrd="0" presId="urn:microsoft.com/office/officeart/2005/8/layout/list1"/>
    <dgm:cxn modelId="{FDE3A9C3-2B02-4D37-83FA-5BB058B0343D}" type="presParOf" srcId="{633E1DC4-74EA-41C6-8ACE-89A4D0B126BB}" destId="{1668CC59-ADAF-47C4-94CD-C74B03C08F68}" srcOrd="5" destOrd="0" presId="urn:microsoft.com/office/officeart/2005/8/layout/list1"/>
    <dgm:cxn modelId="{DBC555D5-3A52-4B99-8BEA-E6F76912E02F}" type="presParOf" srcId="{633E1DC4-74EA-41C6-8ACE-89A4D0B126BB}" destId="{5E9D66D2-F2E3-4CAE-A705-6D5959CC1A94}" srcOrd="6" destOrd="0" presId="urn:microsoft.com/office/officeart/2005/8/layout/list1"/>
    <dgm:cxn modelId="{CEDB2D22-BFDD-4F7D-AC51-CFCACCEDDF1B}" type="presParOf" srcId="{633E1DC4-74EA-41C6-8ACE-89A4D0B126BB}" destId="{5C71D524-47A3-4B37-A1BD-51E26350B7C9}" srcOrd="7" destOrd="0" presId="urn:microsoft.com/office/officeart/2005/8/layout/list1"/>
    <dgm:cxn modelId="{1E56D270-1350-4271-9966-5EED46C21C41}" type="presParOf" srcId="{633E1DC4-74EA-41C6-8ACE-89A4D0B126BB}" destId="{794C0101-62C1-411B-9AD6-7EC0E5AB7C20}" srcOrd="8" destOrd="0" presId="urn:microsoft.com/office/officeart/2005/8/layout/list1"/>
    <dgm:cxn modelId="{4EB566C6-87C4-45A0-BE46-0FEBCCC3FB3F}" type="presParOf" srcId="{794C0101-62C1-411B-9AD6-7EC0E5AB7C20}" destId="{C9CC2839-7A0E-47F9-B1BE-FB7D59CA8E81}" srcOrd="0" destOrd="0" presId="urn:microsoft.com/office/officeart/2005/8/layout/list1"/>
    <dgm:cxn modelId="{C478C26B-A376-40CC-8C99-FA5F67C54CC9}" type="presParOf" srcId="{794C0101-62C1-411B-9AD6-7EC0E5AB7C20}" destId="{B8E02196-591C-458F-9AD1-2E26E3FE7AC4}" srcOrd="1" destOrd="0" presId="urn:microsoft.com/office/officeart/2005/8/layout/list1"/>
    <dgm:cxn modelId="{B15F103A-4735-489C-BB03-38BDC78C2DAF}" type="presParOf" srcId="{633E1DC4-74EA-41C6-8ACE-89A4D0B126BB}" destId="{AE12E0BA-9DFC-4DAB-A640-097144009E51}" srcOrd="9" destOrd="0" presId="urn:microsoft.com/office/officeart/2005/8/layout/list1"/>
    <dgm:cxn modelId="{911C7455-133A-4B91-9DD5-ED49B0334CD3}" type="presParOf" srcId="{633E1DC4-74EA-41C6-8ACE-89A4D0B126BB}" destId="{AB4CBD4F-018D-429C-93FC-57356C3D0C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E95B52-DFF0-426F-85E0-1CB8185160DF}" type="doc">
      <dgm:prSet loTypeId="urn:microsoft.com/office/officeart/2005/8/layout/h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EBAFC65-0E3A-4D47-BCE2-DC0BBB74D310}">
      <dgm:prSet custT="1"/>
      <dgm:spPr/>
      <dgm:t>
        <a:bodyPr/>
        <a:lstStyle/>
        <a:p>
          <a:pPr rtl="0"/>
          <a:r>
            <a:rPr lang="ru-RU" sz="2000" b="1" cap="all" baseline="0" dirty="0" smtClean="0"/>
            <a:t>Договоры долгосрочного сотрудничества</a:t>
          </a:r>
          <a:endParaRPr lang="ru-RU" sz="2000" cap="all" baseline="0" dirty="0"/>
        </a:p>
      </dgm:t>
    </dgm:pt>
    <dgm:pt modelId="{16D72ED2-C147-47BF-B306-8323CB333988}" type="parTrans" cxnId="{D0C9447F-C091-4EF2-A0DC-6D496F7D6373}">
      <dgm:prSet/>
      <dgm:spPr/>
      <dgm:t>
        <a:bodyPr/>
        <a:lstStyle/>
        <a:p>
          <a:endParaRPr lang="ru-RU"/>
        </a:p>
      </dgm:t>
    </dgm:pt>
    <dgm:pt modelId="{BCB42FA6-173E-4807-B89A-508FB4D7F1E3}" type="sibTrans" cxnId="{D0C9447F-C091-4EF2-A0DC-6D496F7D6373}">
      <dgm:prSet/>
      <dgm:spPr/>
      <dgm:t>
        <a:bodyPr/>
        <a:lstStyle/>
        <a:p>
          <a:endParaRPr lang="ru-RU"/>
        </a:p>
      </dgm:t>
    </dgm:pt>
    <dgm:pt modelId="{073A1710-9309-49C9-9D9E-CDCFD3CD2221}">
      <dgm:prSet/>
      <dgm:spPr/>
      <dgm:t>
        <a:bodyPr/>
        <a:lstStyle/>
        <a:p>
          <a:pPr rtl="0"/>
          <a:r>
            <a:rPr lang="ru-RU" b="1" dirty="0" smtClean="0"/>
            <a:t>Гомельский облисполком</a:t>
          </a:r>
          <a:endParaRPr lang="ru-RU" dirty="0"/>
        </a:p>
      </dgm:t>
    </dgm:pt>
    <dgm:pt modelId="{286A2D1E-6315-4E37-A199-D1568885A09C}" type="parTrans" cxnId="{9F8DF4F7-D70F-4AD3-9D61-C8DE983002DC}">
      <dgm:prSet/>
      <dgm:spPr/>
      <dgm:t>
        <a:bodyPr/>
        <a:lstStyle/>
        <a:p>
          <a:endParaRPr lang="ru-RU"/>
        </a:p>
      </dgm:t>
    </dgm:pt>
    <dgm:pt modelId="{12488C42-CFF0-47E8-8388-6E0FE7579F63}" type="sibTrans" cxnId="{9F8DF4F7-D70F-4AD3-9D61-C8DE983002DC}">
      <dgm:prSet/>
      <dgm:spPr/>
      <dgm:t>
        <a:bodyPr/>
        <a:lstStyle/>
        <a:p>
          <a:endParaRPr lang="ru-RU"/>
        </a:p>
      </dgm:t>
    </dgm:pt>
    <dgm:pt modelId="{E9548B4A-5E01-4A2A-A9F2-ACE22CB9681F}">
      <dgm:prSet/>
      <dgm:spPr/>
      <dgm:t>
        <a:bodyPr/>
        <a:lstStyle/>
        <a:p>
          <a:r>
            <a:rPr lang="ru-RU" b="1" dirty="0" smtClean="0"/>
            <a:t>ОАО «Гомельский технопарк»</a:t>
          </a:r>
          <a:endParaRPr lang="ru-RU" dirty="0"/>
        </a:p>
      </dgm:t>
    </dgm:pt>
    <dgm:pt modelId="{DCA9EFD0-C9E7-4BB2-B414-2B1CED9ABE16}" type="parTrans" cxnId="{BC0B6258-8AB5-4400-8093-885DC1953CD4}">
      <dgm:prSet/>
      <dgm:spPr/>
      <dgm:t>
        <a:bodyPr/>
        <a:lstStyle/>
        <a:p>
          <a:endParaRPr lang="ru-RU"/>
        </a:p>
      </dgm:t>
    </dgm:pt>
    <dgm:pt modelId="{A4CC2FBA-BADA-4087-ABD4-DC8A9990FB82}" type="sibTrans" cxnId="{BC0B6258-8AB5-4400-8093-885DC1953CD4}">
      <dgm:prSet/>
      <dgm:spPr/>
      <dgm:t>
        <a:bodyPr/>
        <a:lstStyle/>
        <a:p>
          <a:endParaRPr lang="ru-RU"/>
        </a:p>
      </dgm:t>
    </dgm:pt>
    <dgm:pt modelId="{47985C95-A918-4174-9D92-E6E48639C89A}">
      <dgm:prSet/>
      <dgm:spPr/>
      <dgm:t>
        <a:bodyPr/>
        <a:lstStyle/>
        <a:p>
          <a:r>
            <a:rPr lang="ru-RU" b="1" dirty="0" smtClean="0"/>
            <a:t>аудиторская компания </a:t>
          </a:r>
          <a:r>
            <a:rPr lang="ru-RU" b="1" dirty="0" err="1" smtClean="0"/>
            <a:t>Ernst</a:t>
          </a:r>
          <a:r>
            <a:rPr lang="ru-RU" b="1" dirty="0" smtClean="0"/>
            <a:t> &amp; </a:t>
          </a:r>
          <a:r>
            <a:rPr lang="ru-RU" b="1" dirty="0" err="1" smtClean="0"/>
            <a:t>Young</a:t>
          </a:r>
          <a:r>
            <a:rPr lang="ru-RU" b="1" dirty="0" smtClean="0"/>
            <a:t> (Беларусь)</a:t>
          </a:r>
          <a:endParaRPr lang="ru-RU" dirty="0"/>
        </a:p>
      </dgm:t>
    </dgm:pt>
    <dgm:pt modelId="{40FCE056-5CAA-432E-AE61-D5E13324BFDF}" type="parTrans" cxnId="{D6A54D02-8AAA-4E66-86E0-0ABBF04B239A}">
      <dgm:prSet/>
      <dgm:spPr/>
      <dgm:t>
        <a:bodyPr/>
        <a:lstStyle/>
        <a:p>
          <a:endParaRPr lang="ru-RU"/>
        </a:p>
      </dgm:t>
    </dgm:pt>
    <dgm:pt modelId="{1B0122B3-A87D-445B-B12C-C00FFAE90D9A}" type="sibTrans" cxnId="{D6A54D02-8AAA-4E66-86E0-0ABBF04B239A}">
      <dgm:prSet/>
      <dgm:spPr/>
      <dgm:t>
        <a:bodyPr/>
        <a:lstStyle/>
        <a:p>
          <a:endParaRPr lang="ru-RU"/>
        </a:p>
      </dgm:t>
    </dgm:pt>
    <dgm:pt modelId="{26587808-002A-4817-8DD1-90A35868A556}">
      <dgm:prSet/>
      <dgm:spPr/>
      <dgm:t>
        <a:bodyPr/>
        <a:lstStyle/>
        <a:p>
          <a:r>
            <a:rPr lang="en-US" b="1" dirty="0" smtClean="0"/>
            <a:t>IT</a:t>
          </a:r>
          <a:r>
            <a:rPr lang="ru-RU" b="1" dirty="0" smtClean="0"/>
            <a:t>-компания </a:t>
          </a:r>
          <a:r>
            <a:rPr lang="en-US" b="1" dirty="0" smtClean="0"/>
            <a:t>IBA</a:t>
          </a:r>
          <a:r>
            <a:rPr lang="ru-RU" b="1" dirty="0" smtClean="0"/>
            <a:t> Гомель и др.</a:t>
          </a:r>
          <a:endParaRPr lang="ru-RU" dirty="0"/>
        </a:p>
      </dgm:t>
    </dgm:pt>
    <dgm:pt modelId="{3C7BF8DE-2477-4388-929F-A1A38C9B06F3}" type="parTrans" cxnId="{6B6E82F4-7790-4730-9963-834591DC787B}">
      <dgm:prSet/>
      <dgm:spPr/>
      <dgm:t>
        <a:bodyPr/>
        <a:lstStyle/>
        <a:p>
          <a:endParaRPr lang="ru-RU"/>
        </a:p>
      </dgm:t>
    </dgm:pt>
    <dgm:pt modelId="{1C40B216-AE5F-4331-9109-62BDB8309A8F}" type="sibTrans" cxnId="{6B6E82F4-7790-4730-9963-834591DC787B}">
      <dgm:prSet/>
      <dgm:spPr/>
      <dgm:t>
        <a:bodyPr/>
        <a:lstStyle/>
        <a:p>
          <a:endParaRPr lang="ru-RU"/>
        </a:p>
      </dgm:t>
    </dgm:pt>
    <dgm:pt modelId="{E5F3B600-7428-45E1-A587-A49C221F8597}" type="pres">
      <dgm:prSet presAssocID="{CBE95B52-DFF0-426F-85E0-1CB818516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CF1C8-FD73-448F-A745-054FE07B47BE}" type="pres">
      <dgm:prSet presAssocID="{FEBAFC65-0E3A-4D47-BCE2-DC0BBB74D310}" presName="composite" presStyleCnt="0"/>
      <dgm:spPr/>
    </dgm:pt>
    <dgm:pt modelId="{F1A138E2-337E-4A6D-B56B-A9CA1C978244}" type="pres">
      <dgm:prSet presAssocID="{FEBAFC65-0E3A-4D47-BCE2-DC0BBB74D310}" presName="parTx" presStyleLbl="alignNode1" presStyleIdx="0" presStyleCnt="1" custLinFactNeighborX="0" custLinFactNeighborY="-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A7F2A-1846-46F0-9863-9FDAED29AE75}" type="pres">
      <dgm:prSet presAssocID="{FEBAFC65-0E3A-4D47-BCE2-DC0BBB74D310}" presName="desTx" presStyleLbl="alignAccFollowNode1" presStyleIdx="0" presStyleCnt="1" custLinFactNeighborX="3824" custLinFactNeighborY="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125FD-9352-47CB-BDEC-94546248946A}" type="presOf" srcId="{CBE95B52-DFF0-426F-85E0-1CB8185160DF}" destId="{E5F3B600-7428-45E1-A587-A49C221F8597}" srcOrd="0" destOrd="0" presId="urn:microsoft.com/office/officeart/2005/8/layout/hList1"/>
    <dgm:cxn modelId="{DF43648F-955E-4391-A4A8-51A53F7935F2}" type="presOf" srcId="{FEBAFC65-0E3A-4D47-BCE2-DC0BBB74D310}" destId="{F1A138E2-337E-4A6D-B56B-A9CA1C978244}" srcOrd="0" destOrd="0" presId="urn:microsoft.com/office/officeart/2005/8/layout/hList1"/>
    <dgm:cxn modelId="{BC0B6258-8AB5-4400-8093-885DC1953CD4}" srcId="{FEBAFC65-0E3A-4D47-BCE2-DC0BBB74D310}" destId="{E9548B4A-5E01-4A2A-A9F2-ACE22CB9681F}" srcOrd="1" destOrd="0" parTransId="{DCA9EFD0-C9E7-4BB2-B414-2B1CED9ABE16}" sibTransId="{A4CC2FBA-BADA-4087-ABD4-DC8A9990FB82}"/>
    <dgm:cxn modelId="{D0C9447F-C091-4EF2-A0DC-6D496F7D6373}" srcId="{CBE95B52-DFF0-426F-85E0-1CB8185160DF}" destId="{FEBAFC65-0E3A-4D47-BCE2-DC0BBB74D310}" srcOrd="0" destOrd="0" parTransId="{16D72ED2-C147-47BF-B306-8323CB333988}" sibTransId="{BCB42FA6-173E-4807-B89A-508FB4D7F1E3}"/>
    <dgm:cxn modelId="{4869DC3F-C3A4-4D95-81FC-0EA7DFC3A27D}" type="presOf" srcId="{E9548B4A-5E01-4A2A-A9F2-ACE22CB9681F}" destId="{A0DA7F2A-1846-46F0-9863-9FDAED29AE75}" srcOrd="0" destOrd="1" presId="urn:microsoft.com/office/officeart/2005/8/layout/hList1"/>
    <dgm:cxn modelId="{16680378-341D-4EFD-B9CF-9BAC53C06745}" type="presOf" srcId="{26587808-002A-4817-8DD1-90A35868A556}" destId="{A0DA7F2A-1846-46F0-9863-9FDAED29AE75}" srcOrd="0" destOrd="3" presId="urn:microsoft.com/office/officeart/2005/8/layout/hList1"/>
    <dgm:cxn modelId="{D6A54D02-8AAA-4E66-86E0-0ABBF04B239A}" srcId="{FEBAFC65-0E3A-4D47-BCE2-DC0BBB74D310}" destId="{47985C95-A918-4174-9D92-E6E48639C89A}" srcOrd="2" destOrd="0" parTransId="{40FCE056-5CAA-432E-AE61-D5E13324BFDF}" sibTransId="{1B0122B3-A87D-445B-B12C-C00FFAE90D9A}"/>
    <dgm:cxn modelId="{6B6E82F4-7790-4730-9963-834591DC787B}" srcId="{FEBAFC65-0E3A-4D47-BCE2-DC0BBB74D310}" destId="{26587808-002A-4817-8DD1-90A35868A556}" srcOrd="3" destOrd="0" parTransId="{3C7BF8DE-2477-4388-929F-A1A38C9B06F3}" sibTransId="{1C40B216-AE5F-4331-9109-62BDB8309A8F}"/>
    <dgm:cxn modelId="{9F8DF4F7-D70F-4AD3-9D61-C8DE983002DC}" srcId="{FEBAFC65-0E3A-4D47-BCE2-DC0BBB74D310}" destId="{073A1710-9309-49C9-9D9E-CDCFD3CD2221}" srcOrd="0" destOrd="0" parTransId="{286A2D1E-6315-4E37-A199-D1568885A09C}" sibTransId="{12488C42-CFF0-47E8-8388-6E0FE7579F63}"/>
    <dgm:cxn modelId="{F3E94A1E-C5E8-40A3-932B-D893E795DC39}" type="presOf" srcId="{47985C95-A918-4174-9D92-E6E48639C89A}" destId="{A0DA7F2A-1846-46F0-9863-9FDAED29AE75}" srcOrd="0" destOrd="2" presId="urn:microsoft.com/office/officeart/2005/8/layout/hList1"/>
    <dgm:cxn modelId="{313CC234-6946-4B05-8B6C-517F9521367A}" type="presOf" srcId="{073A1710-9309-49C9-9D9E-CDCFD3CD2221}" destId="{A0DA7F2A-1846-46F0-9863-9FDAED29AE75}" srcOrd="0" destOrd="0" presId="urn:microsoft.com/office/officeart/2005/8/layout/hList1"/>
    <dgm:cxn modelId="{FAD69939-335B-4D9C-A0C9-843E77DAD9DD}" type="presParOf" srcId="{E5F3B600-7428-45E1-A587-A49C221F8597}" destId="{1E0CF1C8-FD73-448F-A745-054FE07B47BE}" srcOrd="0" destOrd="0" presId="urn:microsoft.com/office/officeart/2005/8/layout/hList1"/>
    <dgm:cxn modelId="{BEDD6387-535C-470D-A2E4-58CB4B4D0865}" type="presParOf" srcId="{1E0CF1C8-FD73-448F-A745-054FE07B47BE}" destId="{F1A138E2-337E-4A6D-B56B-A9CA1C978244}" srcOrd="0" destOrd="0" presId="urn:microsoft.com/office/officeart/2005/8/layout/hList1"/>
    <dgm:cxn modelId="{248161C6-DBFC-46FE-9061-6154A4C81ED3}" type="presParOf" srcId="{1E0CF1C8-FD73-448F-A745-054FE07B47BE}" destId="{A0DA7F2A-1846-46F0-9863-9FDAED29AE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2DDAE-9AD2-4F2F-A0A9-2304ED563478}">
      <dsp:nvSpPr>
        <dsp:cNvPr id="0" name=""/>
        <dsp:cNvSpPr/>
      </dsp:nvSpPr>
      <dsp:spPr>
        <a:xfrm>
          <a:off x="0" y="19871"/>
          <a:ext cx="7662534" cy="285708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871"/>
        <a:ext cx="7662534" cy="1542827"/>
      </dsp:txXfrm>
    </dsp:sp>
    <dsp:sp modelId="{A4BC5AB6-44A7-4F1A-BE8C-A9BF89489CA4}">
      <dsp:nvSpPr>
        <dsp:cNvPr id="0" name=""/>
        <dsp:cNvSpPr/>
      </dsp:nvSpPr>
      <dsp:spPr>
        <a:xfrm>
          <a:off x="0" y="112466"/>
          <a:ext cx="3831266" cy="26189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Бизнес-администрирование</a:t>
          </a:r>
          <a:endParaRPr lang="ru-RU" sz="2000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квалификация</a:t>
          </a:r>
          <a:endParaRPr lang="ru-RU" sz="1600" b="1" kern="1200" dirty="0"/>
        </a:p>
        <a:p>
          <a:pPr marL="0" lvl="1" indent="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«менеджер-экономист»</a:t>
          </a:r>
          <a:endParaRPr lang="ru-RU" sz="1600" b="0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срок обучения</a:t>
          </a:r>
          <a:endParaRPr lang="ru-RU" sz="1600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дневная форма                                 </a:t>
          </a:r>
          <a:r>
            <a:rPr lang="ru-RU" sz="1600" b="0" kern="1200" dirty="0" smtClean="0"/>
            <a:t>4 года</a:t>
          </a:r>
          <a:endParaRPr lang="ru-RU" sz="1600" kern="1200" dirty="0"/>
        </a:p>
        <a:p>
          <a:pPr marL="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112466"/>
        <a:ext cx="3831266" cy="2618900"/>
      </dsp:txXfrm>
    </dsp:sp>
    <dsp:sp modelId="{273FA92D-38C3-4F8E-9437-F4CBA6531946}">
      <dsp:nvSpPr>
        <dsp:cNvPr id="0" name=""/>
        <dsp:cNvSpPr/>
      </dsp:nvSpPr>
      <dsp:spPr>
        <a:xfrm>
          <a:off x="3831267" y="91884"/>
          <a:ext cx="3831266" cy="265422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2000" b="1" kern="1200" dirty="0" smtClean="0"/>
            <a:t>Экономика и управление на предприятии</a:t>
          </a:r>
          <a:endParaRPr lang="ru-RU" sz="2000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квалификация</a:t>
          </a:r>
          <a:endParaRPr lang="ru-RU" sz="1600" kern="1200" dirty="0"/>
        </a:p>
        <a:p>
          <a:pPr marL="0" lvl="1" indent="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«экономист-менеджер»</a:t>
          </a:r>
          <a:endParaRPr lang="ru-RU" sz="1600" b="0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срок обучения</a:t>
          </a:r>
          <a:endParaRPr lang="ru-RU" sz="3600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дневная форма                                </a:t>
          </a:r>
          <a:r>
            <a:rPr lang="ru-RU" sz="1600" b="0" kern="1200" dirty="0" smtClean="0"/>
            <a:t>4 года</a:t>
          </a:r>
          <a:endParaRPr lang="ru-RU" sz="3600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заочная сокращенная 	               </a:t>
          </a:r>
          <a:r>
            <a:rPr lang="ru-RU" sz="1600" b="1" kern="1200" dirty="0" smtClean="0"/>
            <a:t>   </a:t>
          </a:r>
          <a:r>
            <a:rPr lang="ru-RU" sz="1600" b="0" kern="1200" dirty="0" smtClean="0"/>
            <a:t>3 года </a:t>
          </a:r>
          <a:r>
            <a:rPr lang="ru-RU" sz="1600" b="0" kern="1200" dirty="0" smtClean="0"/>
            <a:t>				</a:t>
          </a:r>
          <a:r>
            <a:rPr lang="ru-RU" sz="1600" b="1" kern="1200" dirty="0" smtClean="0"/>
            <a:t>	</a:t>
          </a:r>
          <a:endParaRPr lang="ru-RU" sz="1600" b="1" kern="1200" dirty="0"/>
        </a:p>
      </dsp:txBody>
      <dsp:txXfrm>
        <a:off x="3831267" y="91884"/>
        <a:ext cx="3831266" cy="26542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138E2-337E-4A6D-B56B-A9CA1C978244}">
      <dsp:nvSpPr>
        <dsp:cNvPr id="0" name=""/>
        <dsp:cNvSpPr/>
      </dsp:nvSpPr>
      <dsp:spPr>
        <a:xfrm>
          <a:off x="0" y="2972"/>
          <a:ext cx="3744542" cy="97920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/>
            <a:t>Филиалы кафедры</a:t>
          </a:r>
          <a:endParaRPr lang="ru-RU" sz="2000" kern="1200" cap="all" baseline="0" dirty="0"/>
        </a:p>
      </dsp:txBody>
      <dsp:txXfrm>
        <a:off x="0" y="2972"/>
        <a:ext cx="3744542" cy="979200"/>
      </dsp:txXfrm>
    </dsp:sp>
    <dsp:sp modelId="{A0DA7F2A-1846-46F0-9863-9FDAED29AE75}">
      <dsp:nvSpPr>
        <dsp:cNvPr id="0" name=""/>
        <dsp:cNvSpPr/>
      </dsp:nvSpPr>
      <dsp:spPr>
        <a:xfrm>
          <a:off x="0" y="977634"/>
          <a:ext cx="3744542" cy="2239920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ОАО «</a:t>
          </a:r>
          <a:r>
            <a:rPr lang="ru-RU" sz="2100" b="1" kern="1200" dirty="0" err="1" smtClean="0"/>
            <a:t>Гомсельмаш</a:t>
          </a:r>
          <a:r>
            <a:rPr lang="ru-RU" sz="2100" b="1" kern="1200" dirty="0" smtClean="0"/>
            <a:t>»</a:t>
          </a:r>
          <a:endParaRPr lang="ru-RU" sz="2100" b="1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ОАО «Гомельский завод «</a:t>
          </a:r>
          <a:r>
            <a:rPr lang="ru-RU" sz="2100" b="1" kern="1200" dirty="0" err="1" smtClean="0"/>
            <a:t>Центролит</a:t>
          </a:r>
          <a:r>
            <a:rPr lang="ru-RU" sz="2100" b="1" kern="1200" dirty="0" smtClean="0"/>
            <a:t>»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ГУ «</a:t>
          </a:r>
          <a:r>
            <a:rPr lang="ru-RU" sz="2100" b="1" kern="1200" dirty="0" err="1" smtClean="0"/>
            <a:t>Гомельоблпром</a:t>
          </a:r>
          <a:r>
            <a:rPr lang="ru-RU" sz="2100" b="1" kern="1200" dirty="0" smtClean="0"/>
            <a:t>» </a:t>
          </a:r>
          <a:r>
            <a:rPr lang="ru-RU" sz="1600" b="1" kern="1200" dirty="0" smtClean="0"/>
            <a:t>(курирует работу </a:t>
          </a:r>
          <a:r>
            <a:rPr lang="ru-RU" sz="1600" b="1" kern="1200" dirty="0" smtClean="0"/>
            <a:t>десятка промышленных предприятий Гомельской </a:t>
          </a:r>
          <a:r>
            <a:rPr lang="ru-RU" sz="1600" b="1" kern="1200" dirty="0" smtClean="0"/>
            <a:t>области)</a:t>
          </a:r>
          <a:endParaRPr lang="ru-RU" sz="1600" kern="1200" dirty="0"/>
        </a:p>
      </dsp:txBody>
      <dsp:txXfrm>
        <a:off x="0" y="977634"/>
        <a:ext cx="3744542" cy="22399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266D4-284A-48DB-B4A5-1E579B0C0642}">
      <dsp:nvSpPr>
        <dsp:cNvPr id="0" name=""/>
        <dsp:cNvSpPr/>
      </dsp:nvSpPr>
      <dsp:spPr>
        <a:xfrm rot="5400000">
          <a:off x="-1071572" y="1503898"/>
          <a:ext cx="3789489" cy="150298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-5400000">
        <a:off x="71680" y="1112138"/>
        <a:ext cx="1502984" cy="2286505"/>
      </dsp:txXfrm>
    </dsp:sp>
    <dsp:sp modelId="{9340955B-18B9-49FC-96EA-DB6343B7FB42}">
      <dsp:nvSpPr>
        <dsp:cNvPr id="0" name=""/>
        <dsp:cNvSpPr/>
      </dsp:nvSpPr>
      <dsp:spPr>
        <a:xfrm rot="5400000">
          <a:off x="2813223" y="-1185550"/>
          <a:ext cx="4527413" cy="6903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Получение престижного экономического образования, предполагающего изучение дисциплин в области экономики, управления информационных технологий, современного иностранного языка и права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Формирование знаний и навыков в области предпринимательской деятельности, необходимых для организации бизнеса и </a:t>
          </a:r>
          <a:r>
            <a:rPr lang="ru-RU" sz="1600" b="1" i="1" kern="1200" dirty="0" err="1" smtClean="0"/>
            <a:t>самозанятости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err="1" smtClean="0"/>
            <a:t>Практикоориентированное</a:t>
          </a:r>
          <a:r>
            <a:rPr lang="ru-RU" sz="1600" b="1" i="1" kern="1200" dirty="0" smtClean="0"/>
            <a:t> обучение с использованием материально-технической базы филиалов кафедры на производственных предприятиях, договора с ОАО «Гомельский технопарк», возможностей бизнес-школы «</a:t>
          </a:r>
          <a:r>
            <a:rPr lang="ru-RU" sz="1600" b="1" i="1" kern="1200" dirty="0" err="1" smtClean="0"/>
            <a:t>Стартап</a:t>
          </a:r>
          <a:r>
            <a:rPr lang="ru-RU" sz="1600" b="1" i="1" kern="1200" dirty="0" smtClean="0"/>
            <a:t>-ГГУ», обучающих курсов «ГГУ-Профи» 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Участие в научно-исследовательской работе, олимпиадах, конкурсах, конференциях национального и международного уровня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mtClean="0"/>
            <a:t>Получение двойной квалификации – экономиста и менеджера </a:t>
          </a:r>
          <a:endParaRPr lang="ru-RU" sz="1600" b="1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Возможность трудоустройства в различных сферах экономики, так как профиль подготовки предполагает широту и многообразие получаемых знаний и навыков</a:t>
          </a:r>
          <a:endParaRPr lang="ru-RU" sz="1600" b="1" kern="1200" dirty="0"/>
        </a:p>
      </dsp:txBody>
      <dsp:txXfrm rot="-5400000">
        <a:off x="1625312" y="223371"/>
        <a:ext cx="6682226" cy="4085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B7347-930B-4BE6-96DB-C802F531BC3A}">
      <dsp:nvSpPr>
        <dsp:cNvPr id="0" name=""/>
        <dsp:cNvSpPr/>
      </dsp:nvSpPr>
      <dsp:spPr>
        <a:xfrm>
          <a:off x="528472" y="204624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финансовая и страховая деятельность</a:t>
          </a:r>
          <a:endParaRPr lang="ru-RU" sz="1500" kern="1200" dirty="0"/>
        </a:p>
      </dsp:txBody>
      <dsp:txXfrm>
        <a:off x="528472" y="204624"/>
        <a:ext cx="3344978" cy="1045305"/>
      </dsp:txXfrm>
    </dsp:sp>
    <dsp:sp modelId="{7E54F986-B15D-4C30-A6E8-E9CD6B8E7E3A}">
      <dsp:nvSpPr>
        <dsp:cNvPr id="0" name=""/>
        <dsp:cNvSpPr/>
      </dsp:nvSpPr>
      <dsp:spPr>
        <a:xfrm>
          <a:off x="389098" y="53635"/>
          <a:ext cx="731713" cy="10975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C5127C-3ACD-4C36-A7FD-BABCE0D3891A}">
      <dsp:nvSpPr>
        <dsp:cNvPr id="0" name=""/>
        <dsp:cNvSpPr/>
      </dsp:nvSpPr>
      <dsp:spPr>
        <a:xfrm>
          <a:off x="4185960" y="204624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деятельность по управлению организациями, </a:t>
          </a:r>
          <a:r>
            <a:rPr lang="ru-RU" sz="1500" b="0" i="0" kern="1200" dirty="0" smtClean="0"/>
            <a:t>в том числе в сфере информационных технологий  и деловых услуг</a:t>
          </a:r>
          <a:endParaRPr lang="ru-RU" sz="1500" kern="1200" dirty="0"/>
        </a:p>
      </dsp:txBody>
      <dsp:txXfrm>
        <a:off x="4185960" y="204624"/>
        <a:ext cx="3344978" cy="1045305"/>
      </dsp:txXfrm>
    </dsp:sp>
    <dsp:sp modelId="{1E323B64-7BD0-4D9D-AD10-A78AD73FD0F6}">
      <dsp:nvSpPr>
        <dsp:cNvPr id="0" name=""/>
        <dsp:cNvSpPr/>
      </dsp:nvSpPr>
      <dsp:spPr>
        <a:xfrm>
          <a:off x="4046586" y="53635"/>
          <a:ext cx="731713" cy="109757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F9138C-AE4B-42C5-84B1-92BFE7767043}">
      <dsp:nvSpPr>
        <dsp:cNvPr id="0" name=""/>
        <dsp:cNvSpPr/>
      </dsp:nvSpPr>
      <dsp:spPr>
        <a:xfrm>
          <a:off x="528472" y="1520547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деятельность по проведению маркетинговых исследований и продвижению продукции на рынок</a:t>
          </a:r>
          <a:endParaRPr lang="ru-RU" sz="1500" b="0" kern="1200" dirty="0"/>
        </a:p>
      </dsp:txBody>
      <dsp:txXfrm>
        <a:off x="528472" y="1520547"/>
        <a:ext cx="3344978" cy="1045305"/>
      </dsp:txXfrm>
    </dsp:sp>
    <dsp:sp modelId="{BE0879B1-B7AB-4781-8E7B-00E8E1F01267}">
      <dsp:nvSpPr>
        <dsp:cNvPr id="0" name=""/>
        <dsp:cNvSpPr/>
      </dsp:nvSpPr>
      <dsp:spPr>
        <a:xfrm>
          <a:off x="389098" y="1369559"/>
          <a:ext cx="731713" cy="109757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9ACD6D-00CB-406D-80D8-738B4FC85A5A}">
      <dsp:nvSpPr>
        <dsp:cNvPr id="0" name=""/>
        <dsp:cNvSpPr/>
      </dsp:nvSpPr>
      <dsp:spPr>
        <a:xfrm>
          <a:off x="4248410" y="1512164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/>
            <a:t>деятельность по вопросам управления бизнес-процессами</a:t>
          </a:r>
          <a:endParaRPr lang="ru-RU" sz="1500" b="0" i="0" kern="1200" dirty="0"/>
        </a:p>
      </dsp:txBody>
      <dsp:txXfrm>
        <a:off x="4248410" y="1512164"/>
        <a:ext cx="3344978" cy="1045305"/>
      </dsp:txXfrm>
    </dsp:sp>
    <dsp:sp modelId="{FD0485EA-25B1-46EC-A302-9D94CC5481A1}">
      <dsp:nvSpPr>
        <dsp:cNvPr id="0" name=""/>
        <dsp:cNvSpPr/>
      </dsp:nvSpPr>
      <dsp:spPr>
        <a:xfrm>
          <a:off x="4046586" y="1369559"/>
          <a:ext cx="731713" cy="109757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9D4FE6-40C8-4D3D-97EC-CBC4FB005792}">
      <dsp:nvSpPr>
        <dsp:cNvPr id="0" name=""/>
        <dsp:cNvSpPr/>
      </dsp:nvSpPr>
      <dsp:spPr>
        <a:xfrm>
          <a:off x="528472" y="2836471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деятельность в области управленческого и бухгалтерского учета</a:t>
          </a:r>
          <a:endParaRPr lang="ru-RU" sz="1500" b="0" i="0" kern="1200" dirty="0"/>
        </a:p>
      </dsp:txBody>
      <dsp:txXfrm>
        <a:off x="528472" y="2836471"/>
        <a:ext cx="3344978" cy="1045305"/>
      </dsp:txXfrm>
    </dsp:sp>
    <dsp:sp modelId="{5343C7FF-7FDA-4F0A-8CDB-D5E91FA1FEA2}">
      <dsp:nvSpPr>
        <dsp:cNvPr id="0" name=""/>
        <dsp:cNvSpPr/>
      </dsp:nvSpPr>
      <dsp:spPr>
        <a:xfrm>
          <a:off x="389098" y="2685483"/>
          <a:ext cx="731713" cy="109757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51F34A-01DC-4F5A-B1CC-9128FEA9265D}">
      <dsp:nvSpPr>
        <dsp:cNvPr id="0" name=""/>
        <dsp:cNvSpPr/>
      </dsp:nvSpPr>
      <dsp:spPr>
        <a:xfrm>
          <a:off x="4185960" y="2836471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деятельность в сфере административных и вспомогательных услуг</a:t>
          </a:r>
          <a:endParaRPr lang="ru-RU" sz="1500" kern="1200" dirty="0"/>
        </a:p>
      </dsp:txBody>
      <dsp:txXfrm>
        <a:off x="4185960" y="2836471"/>
        <a:ext cx="3344978" cy="1045305"/>
      </dsp:txXfrm>
    </dsp:sp>
    <dsp:sp modelId="{63AF5B28-4143-4868-B5E4-7FC35C0B44CC}">
      <dsp:nvSpPr>
        <dsp:cNvPr id="0" name=""/>
        <dsp:cNvSpPr/>
      </dsp:nvSpPr>
      <dsp:spPr>
        <a:xfrm>
          <a:off x="4046586" y="2685483"/>
          <a:ext cx="731713" cy="1097570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C4D45-1153-419F-9E49-56F301E1C4B1}">
      <dsp:nvSpPr>
        <dsp:cNvPr id="0" name=""/>
        <dsp:cNvSpPr/>
      </dsp:nvSpPr>
      <dsp:spPr>
        <a:xfrm>
          <a:off x="0" y="32489"/>
          <a:ext cx="7920037" cy="45571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cap="all" baseline="0" dirty="0" smtClean="0"/>
            <a:t>Образовательный процесс – учебные дисциплины</a:t>
          </a:r>
          <a:r>
            <a:rPr lang="ru-RU" sz="1900" b="1" kern="1200" dirty="0" smtClean="0"/>
            <a:t>:</a:t>
          </a:r>
          <a:endParaRPr lang="ru-RU" sz="1900" kern="1200" dirty="0"/>
        </a:p>
      </dsp:txBody>
      <dsp:txXfrm>
        <a:off x="22246" y="54735"/>
        <a:ext cx="7875545" cy="411223"/>
      </dsp:txXfrm>
    </dsp:sp>
    <dsp:sp modelId="{00D269DA-67F6-4C1E-9502-BFEF54106EC9}">
      <dsp:nvSpPr>
        <dsp:cNvPr id="0" name=""/>
        <dsp:cNvSpPr/>
      </dsp:nvSpPr>
      <dsp:spPr>
        <a:xfrm>
          <a:off x="0" y="534063"/>
          <a:ext cx="7920037" cy="432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1" tIns="24130" rIns="135128" bIns="24130" numCol="1" spcCol="1270" anchor="t" anchorCtr="0">
          <a:noAutofit/>
        </a:bodyPr>
        <a:lstStyle/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u="sng" kern="1200" dirty="0" smtClean="0"/>
            <a:t>СПЕЦИАЛЬНОСТИ</a:t>
          </a:r>
          <a:endParaRPr lang="ru-RU" sz="1500" b="1" u="sng" kern="1200" dirty="0"/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Стратегический менеджмент / Бизнес-лидерство</a:t>
          </a:r>
          <a:endParaRPr lang="ru-RU" sz="1500" kern="1200" dirty="0"/>
        </a:p>
        <a:p>
          <a:pPr marL="0" marR="0" lvl="1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Корпоративное управление / Психология управления</a:t>
          </a:r>
          <a:endParaRPr lang="ru-RU" sz="1500" b="1" kern="1200" dirty="0"/>
        </a:p>
        <a:p>
          <a:pPr marL="0" marR="0" lvl="1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Бизнес-планирование / Бизнес-статистика</a:t>
          </a:r>
          <a:endParaRPr lang="ru-RU" sz="1500" b="1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Информационные системы управления бизнесом / Бизнес в Интернет</a:t>
          </a:r>
          <a:endParaRPr lang="ru-RU" sz="1500" b="1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Start up</a:t>
          </a:r>
          <a:r>
            <a:rPr lang="ru-RU" sz="1500" kern="1200" dirty="0" smtClean="0"/>
            <a:t> проекты и венчурное финансирование</a:t>
          </a:r>
          <a:endParaRPr lang="ru-RU" sz="1500" b="1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Управление проектами / Логистика</a:t>
          </a:r>
          <a:endParaRPr lang="ru-RU" sz="1500" kern="1200" dirty="0"/>
        </a:p>
        <a:p>
          <a:pPr marL="0" marR="0" lvl="1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Бизнес-администрирование на малых и средних предприятиях</a:t>
          </a:r>
          <a:endParaRPr lang="ru-RU" sz="1500" kern="1200" dirty="0"/>
        </a:p>
        <a:p>
          <a:pPr marL="0" marR="0" lvl="1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Бизнес-коммуникации на иностранном языке </a:t>
          </a:r>
          <a:endParaRPr lang="ru-RU" sz="15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Бухгалтерский учет, налогообложение и аудит / Управленческий анализ</a:t>
          </a:r>
          <a:endParaRPr lang="ru-RU" sz="15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Маркетинг / </a:t>
          </a:r>
          <a:r>
            <a:rPr lang="en-US" sz="1500" kern="1200" dirty="0" smtClean="0"/>
            <a:t>PR-</a:t>
          </a:r>
          <a:r>
            <a:rPr lang="ru-RU" sz="1500" kern="1200" dirty="0" smtClean="0"/>
            <a:t>менеджмент / </a:t>
          </a:r>
          <a:r>
            <a:rPr lang="ru-RU" sz="1500" kern="1200" dirty="0" err="1" smtClean="0"/>
            <a:t>Бенчмаркетинг</a:t>
          </a:r>
          <a:r>
            <a:rPr lang="ru-RU" sz="1500" kern="1200" dirty="0" smtClean="0"/>
            <a:t>  </a:t>
          </a:r>
          <a:endParaRPr lang="ru-RU" sz="1500" kern="1200" dirty="0"/>
        </a:p>
        <a:p>
          <a:pPr marL="0" lvl="1" indent="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u="sng" kern="1200" dirty="0" smtClean="0"/>
            <a:t>СПЕЦИАЛИЗАЦИИ «АНТИКРИЗИСНОЕ  УПРАВЛЕНИЕ ПРЕДПРИЯТИЕМ»</a:t>
          </a:r>
          <a:endParaRPr lang="ru-RU" sz="1500" kern="1200" dirty="0"/>
        </a:p>
        <a:p>
          <a:pPr marL="0" marR="0" lvl="1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Проектирование и реинжиниринг бизнес-процессов</a:t>
          </a:r>
          <a:endParaRPr lang="ru-RU" sz="1500" kern="1200" dirty="0"/>
        </a:p>
        <a:p>
          <a:pPr marL="0" marR="0" lvl="1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Антикризисное регулирование экономики </a:t>
          </a:r>
          <a:endParaRPr lang="ru-RU" sz="1500" kern="1200" dirty="0"/>
        </a:p>
        <a:p>
          <a:pPr marL="0" lvl="1" indent="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Антикризисное управление в организации</a:t>
          </a:r>
          <a:endParaRPr lang="ru-RU" sz="1500" kern="1200" dirty="0"/>
        </a:p>
        <a:p>
          <a:pPr marL="0" lvl="1" indent="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Риск-менеджмент и страхование</a:t>
          </a:r>
          <a:endParaRPr lang="ru-RU" sz="1500" b="0" kern="1200" dirty="0"/>
        </a:p>
        <a:p>
          <a:pPr marL="0" marR="0" lvl="1" indent="0" algn="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 Управление изменениями / </a:t>
          </a:r>
          <a:r>
            <a:rPr lang="ru-RU" sz="1500" b="0" kern="1200" dirty="0" smtClean="0"/>
            <a:t>Оценка бизнеса</a:t>
          </a:r>
          <a:endParaRPr lang="ru-RU" sz="1500" kern="1200" dirty="0"/>
        </a:p>
      </dsp:txBody>
      <dsp:txXfrm>
        <a:off x="0" y="534063"/>
        <a:ext cx="7920037" cy="4326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B7347-930B-4BE6-96DB-C802F531BC3A}">
      <dsp:nvSpPr>
        <dsp:cNvPr id="0" name=""/>
        <dsp:cNvSpPr/>
      </dsp:nvSpPr>
      <dsp:spPr>
        <a:xfrm>
          <a:off x="528472" y="204624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производство</a:t>
          </a:r>
          <a:endParaRPr lang="ru-RU" sz="2100" kern="1200" dirty="0"/>
        </a:p>
      </dsp:txBody>
      <dsp:txXfrm>
        <a:off x="528472" y="204624"/>
        <a:ext cx="3344978" cy="1045305"/>
      </dsp:txXfrm>
    </dsp:sp>
    <dsp:sp modelId="{7E54F986-B15D-4C30-A6E8-E9CD6B8E7E3A}">
      <dsp:nvSpPr>
        <dsp:cNvPr id="0" name=""/>
        <dsp:cNvSpPr/>
      </dsp:nvSpPr>
      <dsp:spPr>
        <a:xfrm>
          <a:off x="389098" y="53635"/>
          <a:ext cx="731713" cy="10975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C5127C-3ACD-4C36-A7FD-BABCE0D3891A}">
      <dsp:nvSpPr>
        <dsp:cNvPr id="0" name=""/>
        <dsp:cNvSpPr/>
      </dsp:nvSpPr>
      <dsp:spPr>
        <a:xfrm>
          <a:off x="4185960" y="204624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экономика</a:t>
          </a:r>
          <a:endParaRPr lang="ru-RU" sz="2100" kern="1200" dirty="0"/>
        </a:p>
      </dsp:txBody>
      <dsp:txXfrm>
        <a:off x="4185960" y="204624"/>
        <a:ext cx="3344978" cy="1045305"/>
      </dsp:txXfrm>
    </dsp:sp>
    <dsp:sp modelId="{1E323B64-7BD0-4D9D-AD10-A78AD73FD0F6}">
      <dsp:nvSpPr>
        <dsp:cNvPr id="0" name=""/>
        <dsp:cNvSpPr/>
      </dsp:nvSpPr>
      <dsp:spPr>
        <a:xfrm>
          <a:off x="4046586" y="53635"/>
          <a:ext cx="731713" cy="1097570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43000" r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F9138C-AE4B-42C5-84B1-92BFE7767043}">
      <dsp:nvSpPr>
        <dsp:cNvPr id="0" name=""/>
        <dsp:cNvSpPr/>
      </dsp:nvSpPr>
      <dsp:spPr>
        <a:xfrm>
          <a:off x="528472" y="1520547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управление</a:t>
          </a:r>
          <a:endParaRPr lang="ru-RU" sz="2100" kern="1200" dirty="0"/>
        </a:p>
      </dsp:txBody>
      <dsp:txXfrm>
        <a:off x="528472" y="1520547"/>
        <a:ext cx="3344978" cy="1045305"/>
      </dsp:txXfrm>
    </dsp:sp>
    <dsp:sp modelId="{BE0879B1-B7AB-4781-8E7B-00E8E1F01267}">
      <dsp:nvSpPr>
        <dsp:cNvPr id="0" name=""/>
        <dsp:cNvSpPr/>
      </dsp:nvSpPr>
      <dsp:spPr>
        <a:xfrm>
          <a:off x="389098" y="1369559"/>
          <a:ext cx="731713" cy="1097570"/>
        </a:xfrm>
        <a:prstGeom prst="rect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9ACD6D-00CB-406D-80D8-738B4FC85A5A}">
      <dsp:nvSpPr>
        <dsp:cNvPr id="0" name=""/>
        <dsp:cNvSpPr/>
      </dsp:nvSpPr>
      <dsp:spPr>
        <a:xfrm>
          <a:off x="4185960" y="1520547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научные исследования и разработки </a:t>
          </a:r>
          <a:endParaRPr lang="ru-RU" sz="2100" kern="1200" dirty="0"/>
        </a:p>
      </dsp:txBody>
      <dsp:txXfrm>
        <a:off x="4185960" y="1520547"/>
        <a:ext cx="3344978" cy="1045305"/>
      </dsp:txXfrm>
    </dsp:sp>
    <dsp:sp modelId="{FD0485EA-25B1-46EC-A302-9D94CC5481A1}">
      <dsp:nvSpPr>
        <dsp:cNvPr id="0" name=""/>
        <dsp:cNvSpPr/>
      </dsp:nvSpPr>
      <dsp:spPr>
        <a:xfrm>
          <a:off x="4046586" y="1369559"/>
          <a:ext cx="731713" cy="109757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527526-CA35-4EAD-BEFD-213D16C76D58}">
      <dsp:nvSpPr>
        <dsp:cNvPr id="0" name=""/>
        <dsp:cNvSpPr/>
      </dsp:nvSpPr>
      <dsp:spPr>
        <a:xfrm>
          <a:off x="528472" y="2836471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преподавательская деятельность</a:t>
          </a:r>
          <a:endParaRPr lang="ru-RU" sz="2100" kern="1200" dirty="0"/>
        </a:p>
      </dsp:txBody>
      <dsp:txXfrm>
        <a:off x="528472" y="2836471"/>
        <a:ext cx="3344978" cy="1045305"/>
      </dsp:txXfrm>
    </dsp:sp>
    <dsp:sp modelId="{CCCE53A7-3177-4007-8B07-CE8144C73C2F}">
      <dsp:nvSpPr>
        <dsp:cNvPr id="0" name=""/>
        <dsp:cNvSpPr/>
      </dsp:nvSpPr>
      <dsp:spPr>
        <a:xfrm>
          <a:off x="389098" y="2685483"/>
          <a:ext cx="731713" cy="109757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51F34A-01DC-4F5A-B1CC-9128FEA9265D}">
      <dsp:nvSpPr>
        <dsp:cNvPr id="0" name=""/>
        <dsp:cNvSpPr/>
      </dsp:nvSpPr>
      <dsp:spPr>
        <a:xfrm>
          <a:off x="4185960" y="2836471"/>
          <a:ext cx="3344978" cy="1045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02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инновационная деятельность и др.</a:t>
          </a:r>
          <a:endParaRPr lang="ru-RU" sz="2100" kern="1200" dirty="0"/>
        </a:p>
      </dsp:txBody>
      <dsp:txXfrm>
        <a:off x="4185960" y="2836471"/>
        <a:ext cx="3344978" cy="1045305"/>
      </dsp:txXfrm>
    </dsp:sp>
    <dsp:sp modelId="{63AF5B28-4143-4868-B5E4-7FC35C0B44CC}">
      <dsp:nvSpPr>
        <dsp:cNvPr id="0" name=""/>
        <dsp:cNvSpPr/>
      </dsp:nvSpPr>
      <dsp:spPr>
        <a:xfrm>
          <a:off x="4046586" y="2685483"/>
          <a:ext cx="731713" cy="1097570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C4D45-1153-419F-9E49-56F301E1C4B1}">
      <dsp:nvSpPr>
        <dsp:cNvPr id="0" name=""/>
        <dsp:cNvSpPr/>
      </dsp:nvSpPr>
      <dsp:spPr>
        <a:xfrm>
          <a:off x="0" y="0"/>
          <a:ext cx="7920037" cy="52767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all" baseline="0" dirty="0" smtClean="0"/>
            <a:t>Образовательный процесс – учебные дисциплины</a:t>
          </a:r>
          <a:r>
            <a:rPr lang="ru-RU" sz="2200" b="1" kern="1200" dirty="0" smtClean="0"/>
            <a:t>:</a:t>
          </a:r>
          <a:endParaRPr lang="ru-RU" sz="2200" kern="1200" dirty="0"/>
        </a:p>
      </dsp:txBody>
      <dsp:txXfrm>
        <a:off x="25759" y="25759"/>
        <a:ext cx="7868519" cy="476152"/>
      </dsp:txXfrm>
    </dsp:sp>
    <dsp:sp modelId="{00D269DA-67F6-4C1E-9502-BFEF54106EC9}">
      <dsp:nvSpPr>
        <dsp:cNvPr id="0" name=""/>
        <dsp:cNvSpPr/>
      </dsp:nvSpPr>
      <dsp:spPr>
        <a:xfrm>
          <a:off x="0" y="547270"/>
          <a:ext cx="7920037" cy="437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1" tIns="27940" rIns="156464" bIns="27940" numCol="1" spcCol="1270" anchor="t" anchorCtr="0">
          <a:noAutofit/>
        </a:bodyPr>
        <a:lstStyle/>
        <a:p>
          <a:pPr marL="0" lvl="1" indent="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u="sng" kern="1200" cap="all" baseline="0" dirty="0" smtClean="0"/>
            <a:t>специальности</a:t>
          </a:r>
          <a:endParaRPr lang="ru-RU" sz="1700" u="sng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 smtClean="0"/>
            <a:t>Экономика организации </a:t>
          </a:r>
          <a:endParaRPr lang="ru-RU" sz="17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 smtClean="0"/>
            <a:t>Организация производства / Производственные технологии</a:t>
          </a:r>
          <a:endParaRPr lang="ru-RU" sz="17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 smtClean="0"/>
            <a:t>Менеджмент / Маркетинг</a:t>
          </a:r>
          <a:endParaRPr lang="ru-RU" sz="17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 smtClean="0"/>
            <a:t>Управление персоналом / Экономика и управление инновациями</a:t>
          </a:r>
          <a:endParaRPr lang="ru-RU" sz="17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 smtClean="0"/>
            <a:t>Экономика малого бизнеса и предпринимательская деятельность</a:t>
          </a:r>
          <a:endParaRPr lang="ru-RU" sz="17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 smtClean="0"/>
            <a:t>Риск-менеджмент и страхование</a:t>
          </a:r>
          <a:endParaRPr lang="ru-RU" sz="17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 smtClean="0"/>
            <a:t>Управление инвестициями / Финансовый менеджмент</a:t>
          </a:r>
          <a:endParaRPr lang="ru-RU" sz="17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smtClean="0"/>
            <a:t>Управление внешнеэкономической деятельностью предприятия</a:t>
          </a:r>
          <a:endParaRPr lang="ru-RU" sz="1700" kern="1200" dirty="0"/>
        </a:p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u="sng" kern="1200" dirty="0" smtClean="0"/>
            <a:t>СПЕЦИАЛИЗАЦИЙ </a:t>
          </a:r>
          <a:br>
            <a:rPr lang="ru-RU" sz="1700" b="1" u="sng" kern="1200" dirty="0" smtClean="0"/>
          </a:br>
          <a:r>
            <a:rPr lang="ru-RU" sz="1700" b="1" u="none" kern="1200" dirty="0" smtClean="0"/>
            <a:t>                    </a:t>
          </a:r>
          <a:r>
            <a:rPr lang="ru-RU" sz="1700" b="1" u="sng" kern="1200" dirty="0" smtClean="0"/>
            <a:t>ЭКОНОМИКА ТРУДА</a:t>
          </a:r>
          <a:r>
            <a:rPr lang="ru-RU" sz="1700" b="1" u="none" kern="1200" dirty="0" smtClean="0"/>
            <a:t>                               </a:t>
          </a:r>
          <a:r>
            <a:rPr lang="ru-RU" sz="1700" b="1" u="sng" kern="1200" dirty="0" smtClean="0"/>
            <a:t>ЭКОНОМИКА И ПРАВОВОЕ</a:t>
          </a:r>
          <a:r>
            <a:rPr lang="ru-RU" sz="1700" b="1" u="none" kern="1200" dirty="0" smtClean="0"/>
            <a:t/>
          </a:r>
          <a:br>
            <a:rPr lang="ru-RU" sz="1700" b="1" u="none" kern="1200" dirty="0" smtClean="0"/>
          </a:br>
          <a:r>
            <a:rPr lang="ru-RU" sz="1700" b="1" u="none" kern="1200" dirty="0" smtClean="0"/>
            <a:t>						                   </a:t>
          </a:r>
          <a:r>
            <a:rPr lang="ru-RU" sz="1700" b="1" u="sng" kern="1200" dirty="0" smtClean="0"/>
            <a:t>ОБЕСПЕЧЕНИЕ ХОЗ.ДЕЯТ-ТИ</a:t>
          </a:r>
          <a:endParaRPr lang="ru-RU" sz="1700" b="1" u="sng" kern="1200" dirty="0"/>
        </a:p>
        <a:p>
          <a:pPr marL="0" lvl="1" indent="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u="none" kern="1200" dirty="0" smtClean="0"/>
            <a:t>Экономика труда                                  Бизнес-планирование</a:t>
          </a:r>
          <a:endParaRPr lang="ru-RU" sz="1700" b="0" u="none" kern="1200" dirty="0"/>
        </a:p>
        <a:p>
          <a:pPr marL="0" lvl="1" indent="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u="none" kern="1200" dirty="0" smtClean="0"/>
            <a:t>Рынок труда                                  Оценка бизнеса</a:t>
          </a:r>
          <a:endParaRPr lang="ru-RU" sz="1700" b="0" u="none" kern="1200" dirty="0"/>
        </a:p>
        <a:p>
          <a:pPr marL="0" lvl="1" indent="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u="none" kern="1200" dirty="0" smtClean="0"/>
            <a:t>Трудовое право                                   Гражданское право</a:t>
          </a:r>
          <a:endParaRPr lang="ru-RU" sz="1700" b="0" u="none" kern="1200" dirty="0"/>
        </a:p>
        <a:p>
          <a:pPr marL="0" lvl="1" indent="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u="none" kern="1200" dirty="0" smtClean="0"/>
            <a:t>Социология труда                                   Хозяйственное право</a:t>
          </a:r>
          <a:endParaRPr lang="ru-RU" sz="1700" b="0" u="none" kern="1200" dirty="0"/>
        </a:p>
      </dsp:txBody>
      <dsp:txXfrm>
        <a:off x="0" y="547270"/>
        <a:ext cx="7920037" cy="4371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138E2-337E-4A6D-B56B-A9CA1C978244}">
      <dsp:nvSpPr>
        <dsp:cNvPr id="0" name=""/>
        <dsp:cNvSpPr/>
      </dsp:nvSpPr>
      <dsp:spPr>
        <a:xfrm>
          <a:off x="0" y="29363"/>
          <a:ext cx="3743698" cy="73257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ЭКОНОМИКА И УПРАВЛЕНИЕ НА ПРЕДПРИЯТИИ</a:t>
          </a:r>
          <a:endParaRPr lang="ru-RU" sz="2000" kern="1200" dirty="0"/>
        </a:p>
      </dsp:txBody>
      <dsp:txXfrm>
        <a:off x="0" y="29363"/>
        <a:ext cx="3743698" cy="732573"/>
      </dsp:txXfrm>
    </dsp:sp>
    <dsp:sp modelId="{A0DA7F2A-1846-46F0-9863-9FDAED29AE75}">
      <dsp:nvSpPr>
        <dsp:cNvPr id="0" name=""/>
        <dsp:cNvSpPr/>
      </dsp:nvSpPr>
      <dsp:spPr>
        <a:xfrm>
          <a:off x="0" y="781609"/>
          <a:ext cx="3743698" cy="3853979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Специальность ориентирована на подготовку специалистов, обеспечивающих </a:t>
          </a:r>
          <a:r>
            <a:rPr lang="ru-RU" sz="1800" b="1" u="sng" kern="1200" dirty="0" smtClean="0"/>
            <a:t>разработку и экономическое обоснование управленческих решений для повышения эффективности функционирования субъектов хозяйствования</a:t>
          </a:r>
          <a:r>
            <a:rPr lang="ru-RU" sz="1800" b="1" kern="1200" dirty="0" smtClean="0"/>
            <a:t>, достижения ими производственных, финансовых и социальных целей развития, а также осуществляющих руководство организациями и структурными подразделениями. </a:t>
          </a:r>
          <a:endParaRPr lang="ru-RU" sz="1800" kern="1200" dirty="0"/>
        </a:p>
      </dsp:txBody>
      <dsp:txXfrm>
        <a:off x="0" y="781609"/>
        <a:ext cx="3743698" cy="38539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138E2-337E-4A6D-B56B-A9CA1C978244}">
      <dsp:nvSpPr>
        <dsp:cNvPr id="0" name=""/>
        <dsp:cNvSpPr/>
      </dsp:nvSpPr>
      <dsp:spPr>
        <a:xfrm>
          <a:off x="0" y="142365"/>
          <a:ext cx="3744542" cy="741654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БИЗНЕС-АДМИНИСТРИРОВАНИЕ</a:t>
          </a:r>
          <a:endParaRPr lang="ru-RU" sz="2000" kern="1200" dirty="0"/>
        </a:p>
      </dsp:txBody>
      <dsp:txXfrm>
        <a:off x="0" y="142365"/>
        <a:ext cx="3744542" cy="741654"/>
      </dsp:txXfrm>
    </dsp:sp>
    <dsp:sp modelId="{A0DA7F2A-1846-46F0-9863-9FDAED29AE75}">
      <dsp:nvSpPr>
        <dsp:cNvPr id="0" name=""/>
        <dsp:cNvSpPr/>
      </dsp:nvSpPr>
      <dsp:spPr>
        <a:xfrm>
          <a:off x="0" y="874888"/>
          <a:ext cx="3744542" cy="3826530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Специальность ориентирована на подготовку специалистов, обеспечивающих </a:t>
          </a:r>
          <a:r>
            <a:rPr lang="ru-RU" sz="1700" b="1" u="sng" kern="1200" dirty="0" smtClean="0"/>
            <a:t>повышение эффективности бизнес-процессов </a:t>
          </a:r>
          <a:r>
            <a:rPr lang="ru-RU" sz="1700" b="1" kern="1200" dirty="0" smtClean="0"/>
            <a:t>в области </a:t>
          </a:r>
          <a:r>
            <a:rPr lang="ru-RU" sz="1700" b="1" u="sng" kern="1200" dirty="0" smtClean="0"/>
            <a:t>стратегического менеджмента, управления персоналом, финансами, маркетингом </a:t>
          </a:r>
          <a:r>
            <a:rPr lang="ru-RU" sz="1700" b="1" kern="1200" dirty="0" smtClean="0"/>
            <a:t>на основе анализа сложных управленческих задач и принятия стратегических решений с использованием современных информационных технологий и знания иностранного языка в условиях динамичного развития конкурентной бизнес-среды. </a:t>
          </a:r>
          <a:endParaRPr lang="ru-RU" sz="1700" kern="1200" dirty="0"/>
        </a:p>
      </dsp:txBody>
      <dsp:txXfrm>
        <a:off x="0" y="874888"/>
        <a:ext cx="3744542" cy="38265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407D6-28BC-4988-8D77-247BAD0DAB15}">
      <dsp:nvSpPr>
        <dsp:cNvPr id="0" name=""/>
        <dsp:cNvSpPr/>
      </dsp:nvSpPr>
      <dsp:spPr>
        <a:xfrm>
          <a:off x="0" y="364596"/>
          <a:ext cx="8100392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8680" tIns="333248" rIns="6286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и проведение производственных практик;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выполнение научно-исследовательских работ;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трудоустройство выпускников.</a:t>
          </a:r>
          <a:endParaRPr lang="ru-RU" sz="1600" kern="1200" dirty="0"/>
        </a:p>
      </dsp:txBody>
      <dsp:txXfrm>
        <a:off x="0" y="364596"/>
        <a:ext cx="8100392" cy="1209600"/>
      </dsp:txXfrm>
    </dsp:sp>
    <dsp:sp modelId="{77AEDEE5-59FB-4C4A-834E-2C8341BB6D3F}">
      <dsp:nvSpPr>
        <dsp:cNvPr id="0" name=""/>
        <dsp:cNvSpPr/>
      </dsp:nvSpPr>
      <dsp:spPr>
        <a:xfrm>
          <a:off x="405019" y="128436"/>
          <a:ext cx="5670274" cy="47232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4323" tIns="0" rIns="21432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Субъекты хозяйствования г. Гомеля</a:t>
          </a:r>
          <a:endParaRPr lang="ru-RU" sz="2000" b="1" kern="1200" dirty="0"/>
        </a:p>
      </dsp:txBody>
      <dsp:txXfrm>
        <a:off x="428076" y="151493"/>
        <a:ext cx="5624160" cy="426206"/>
      </dsp:txXfrm>
    </dsp:sp>
    <dsp:sp modelId="{5E9D66D2-F2E3-4CAE-A705-6D5959CC1A94}">
      <dsp:nvSpPr>
        <dsp:cNvPr id="0" name=""/>
        <dsp:cNvSpPr/>
      </dsp:nvSpPr>
      <dsp:spPr>
        <a:xfrm>
          <a:off x="0" y="1896756"/>
          <a:ext cx="8100392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8680" tIns="333248" rIns="6286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профориентационная работа;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организация и проведение практик;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трудоустройство выпускников;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переподготовка и повышение квалификации госслужащих;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стажировка преподавателей.</a:t>
          </a:r>
          <a:endParaRPr lang="ru-RU" sz="1600" b="0" kern="1200" dirty="0"/>
        </a:p>
      </dsp:txBody>
      <dsp:txXfrm>
        <a:off x="0" y="1896756"/>
        <a:ext cx="8100392" cy="1713600"/>
      </dsp:txXfrm>
    </dsp:sp>
    <dsp:sp modelId="{17CA9E74-BB48-44F3-999F-91BACDE72F38}">
      <dsp:nvSpPr>
        <dsp:cNvPr id="0" name=""/>
        <dsp:cNvSpPr/>
      </dsp:nvSpPr>
      <dsp:spPr>
        <a:xfrm>
          <a:off x="405019" y="1660596"/>
          <a:ext cx="5670274" cy="47232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4323" tIns="0" rIns="21432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Гомельский облисполком </a:t>
          </a:r>
          <a:endParaRPr lang="ru-RU" sz="2000" b="1" kern="1200" dirty="0"/>
        </a:p>
      </dsp:txBody>
      <dsp:txXfrm>
        <a:off x="428076" y="1683653"/>
        <a:ext cx="5624160" cy="426206"/>
      </dsp:txXfrm>
    </dsp:sp>
    <dsp:sp modelId="{AB4CBD4F-018D-429C-93FC-57356C3D0C6A}">
      <dsp:nvSpPr>
        <dsp:cNvPr id="0" name=""/>
        <dsp:cNvSpPr/>
      </dsp:nvSpPr>
      <dsp:spPr>
        <a:xfrm>
          <a:off x="0" y="3932916"/>
          <a:ext cx="810039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8680" tIns="333248" rIns="6286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сотрудничество в области учебной, учебно-методической, научно-исследовательской и воспитательной деятельности</a:t>
          </a:r>
          <a:endParaRPr lang="ru-RU" sz="1600" kern="1200" dirty="0"/>
        </a:p>
      </dsp:txBody>
      <dsp:txXfrm>
        <a:off x="0" y="3932916"/>
        <a:ext cx="8100392" cy="907200"/>
      </dsp:txXfrm>
    </dsp:sp>
    <dsp:sp modelId="{B8E02196-591C-458F-9AD1-2E26E3FE7AC4}">
      <dsp:nvSpPr>
        <dsp:cNvPr id="0" name=""/>
        <dsp:cNvSpPr/>
      </dsp:nvSpPr>
      <dsp:spPr>
        <a:xfrm>
          <a:off x="405019" y="3696756"/>
          <a:ext cx="5670274" cy="47232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4323" tIns="0" rIns="21432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Учебные заведения</a:t>
          </a:r>
          <a:endParaRPr lang="ru-RU" sz="2000" kern="1200" dirty="0"/>
        </a:p>
      </dsp:txBody>
      <dsp:txXfrm>
        <a:off x="428076" y="3719813"/>
        <a:ext cx="5624160" cy="426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138E2-337E-4A6D-B56B-A9CA1C978244}">
      <dsp:nvSpPr>
        <dsp:cNvPr id="0" name=""/>
        <dsp:cNvSpPr/>
      </dsp:nvSpPr>
      <dsp:spPr>
        <a:xfrm>
          <a:off x="0" y="7049"/>
          <a:ext cx="3743698" cy="744281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/>
            <a:t>Договоры долгосрочного сотрудничества</a:t>
          </a:r>
          <a:endParaRPr lang="ru-RU" sz="2000" kern="1200" cap="all" baseline="0" dirty="0"/>
        </a:p>
      </dsp:txBody>
      <dsp:txXfrm>
        <a:off x="0" y="7049"/>
        <a:ext cx="3743698" cy="744281"/>
      </dsp:txXfrm>
    </dsp:sp>
    <dsp:sp modelId="{A0DA7F2A-1846-46F0-9863-9FDAED29AE75}">
      <dsp:nvSpPr>
        <dsp:cNvPr id="0" name=""/>
        <dsp:cNvSpPr/>
      </dsp:nvSpPr>
      <dsp:spPr>
        <a:xfrm>
          <a:off x="0" y="761625"/>
          <a:ext cx="3743698" cy="2478734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Гомельский облисполком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ОАО «Гомельский технопарк»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аудиторская компания </a:t>
          </a:r>
          <a:r>
            <a:rPr lang="ru-RU" sz="2100" b="1" kern="1200" dirty="0" err="1" smtClean="0"/>
            <a:t>Ernst</a:t>
          </a:r>
          <a:r>
            <a:rPr lang="ru-RU" sz="2100" b="1" kern="1200" dirty="0" smtClean="0"/>
            <a:t> &amp; </a:t>
          </a:r>
          <a:r>
            <a:rPr lang="ru-RU" sz="2100" b="1" kern="1200" dirty="0" err="1" smtClean="0"/>
            <a:t>Young</a:t>
          </a:r>
          <a:r>
            <a:rPr lang="ru-RU" sz="2100" b="1" kern="1200" dirty="0" smtClean="0"/>
            <a:t> (Беларусь)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IT</a:t>
          </a:r>
          <a:r>
            <a:rPr lang="ru-RU" sz="2100" b="1" kern="1200" dirty="0" smtClean="0"/>
            <a:t>-компания </a:t>
          </a:r>
          <a:r>
            <a:rPr lang="en-US" sz="2100" b="1" kern="1200" dirty="0" smtClean="0"/>
            <a:t>IBA</a:t>
          </a:r>
          <a:r>
            <a:rPr lang="ru-RU" sz="2100" b="1" kern="1200" dirty="0" smtClean="0"/>
            <a:t> Гомель и др.</a:t>
          </a:r>
          <a:endParaRPr lang="ru-RU" sz="2100" kern="1200" dirty="0"/>
        </a:p>
      </dsp:txBody>
      <dsp:txXfrm>
        <a:off x="0" y="761625"/>
        <a:ext cx="3743698" cy="247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1B2FE-F3C6-4A7B-8DE4-D6E9CBD81F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E439D-E677-4BD8-B951-3F9C0706D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2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439D-E677-4BD8-B951-3F9C0706D1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6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E439D-E677-4BD8-B951-3F9C0706D1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4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4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2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4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9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5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5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FD7C-A6FB-4FD8-99A6-742E475ABA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F39B1-51BF-4BC6-8538-21B1D50E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4"/>
          <p:cNvSpPr txBox="1">
            <a:spLocks noChangeArrowheads="1"/>
          </p:cNvSpPr>
          <p:nvPr/>
        </p:nvSpPr>
        <p:spPr bwMode="auto">
          <a:xfrm>
            <a:off x="4211638" y="2765415"/>
            <a:ext cx="4786313" cy="37856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2800" b="1" dirty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КАФЕДРА </a:t>
            </a:r>
          </a:p>
          <a:p>
            <a:r>
              <a:rPr kumimoji="0" lang="ru-RU" sz="2800" b="1" dirty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ЭКОНОМИКИ И </a:t>
            </a:r>
            <a:r>
              <a:rPr kumimoji="0" lang="ru-RU" sz="2800" b="1" dirty="0" smtClean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УПРАВЛЕНИЯ</a:t>
            </a:r>
          </a:p>
          <a:p>
            <a:endParaRPr kumimoji="0" lang="ru-RU" b="1" dirty="0" smtClean="0">
              <a:solidFill>
                <a:srgbClr val="46AC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r>
              <a:rPr kumimoji="0" lang="ru-RU" b="1" dirty="0" smtClean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Специальности</a:t>
            </a:r>
            <a:r>
              <a:rPr kumimoji="0" lang="ru-RU" b="1" u="sng" dirty="0" smtClean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r>
              <a:rPr kumimoji="0" lang="ru-RU" b="1" u="sng" dirty="0" smtClean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Бизнес-администрирование</a:t>
            </a:r>
          </a:p>
          <a:p>
            <a:r>
              <a:rPr kumimoji="0" lang="ru-RU" b="1" u="sng" dirty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Экономика и управление              на предприятии</a:t>
            </a:r>
          </a:p>
          <a:p>
            <a:endParaRPr kumimoji="0" lang="ru-RU" b="1" u="sng" dirty="0">
              <a:solidFill>
                <a:srgbClr val="46AC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endParaRPr kumimoji="0" lang="ru-RU" sz="4000" b="1" dirty="0">
              <a:solidFill>
                <a:srgbClr val="44C63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4338" name="Picture 4" descr="C:\Users\ABahach\Downloads\on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37449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TextBox 4"/>
          <p:cNvSpPr txBox="1">
            <a:spLocks noChangeArrowheads="1"/>
          </p:cNvSpPr>
          <p:nvPr/>
        </p:nvSpPr>
        <p:spPr bwMode="auto">
          <a:xfrm rot="10800000" flipV="1">
            <a:off x="682625" y="333375"/>
            <a:ext cx="8067675" cy="2227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800" b="1" dirty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Учреждение образования </a:t>
            </a:r>
            <a:endParaRPr kumimoji="0" lang="ru-RU" sz="2800" b="1" dirty="0" smtClean="0">
              <a:solidFill>
                <a:srgbClr val="46AC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r>
              <a:rPr kumimoji="0" lang="ru-RU" sz="2800" b="1" dirty="0" smtClean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</a:t>
            </a:r>
            <a:r>
              <a:rPr kumimoji="0" lang="ru-RU" sz="2800" b="1" dirty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Гомельский государственный университет </a:t>
            </a:r>
            <a:endParaRPr kumimoji="0" lang="ru-RU" sz="2800" b="1" dirty="0" smtClean="0">
              <a:solidFill>
                <a:srgbClr val="46AC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r>
              <a:rPr kumimoji="0" lang="ru-RU" sz="2800" b="1" dirty="0" smtClean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имени </a:t>
            </a:r>
            <a:r>
              <a:rPr kumimoji="0" lang="ru-RU" sz="2800" b="1" dirty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Франциска Скорины»</a:t>
            </a:r>
            <a:r>
              <a:rPr kumimoji="0" lang="ru-RU" sz="2800" b="1" dirty="0">
                <a:solidFill>
                  <a:srgbClr val="44C63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endParaRPr kumimoji="0" lang="ru-RU" sz="2800" b="1" dirty="0">
              <a:solidFill>
                <a:srgbClr val="44C63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r>
              <a:rPr kumimoji="0" lang="ru-RU" sz="2800" b="1" dirty="0">
                <a:solidFill>
                  <a:srgbClr val="46AC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Экономический факультет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4211638" y="5707397"/>
            <a:ext cx="4176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0" lang="ru-RU" b="1" dirty="0"/>
              <a:t>Управляем будущим вместе</a:t>
            </a:r>
          </a:p>
        </p:txBody>
      </p:sp>
      <p:sp>
        <p:nvSpPr>
          <p:cNvPr id="6" name="Овал 1"/>
          <p:cNvSpPr>
            <a:spLocks noChangeArrowheads="1"/>
          </p:cNvSpPr>
          <p:nvPr/>
        </p:nvSpPr>
        <p:spPr bwMode="auto">
          <a:xfrm rot="651248">
            <a:off x="7847983" y="4115513"/>
            <a:ext cx="1225550" cy="552450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NEW</a:t>
            </a:r>
            <a:endParaRPr lang="ru-RU" altLang="ru-RU" sz="1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7" y="188639"/>
            <a:ext cx="3186113" cy="162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60" y="182258"/>
            <a:ext cx="2284588" cy="157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0419"/>
            <a:ext cx="20796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54618"/>
            <a:ext cx="2232248" cy="148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069"/>
            <a:ext cx="2291258" cy="171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59" y="4653136"/>
            <a:ext cx="296446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77229"/>
            <a:ext cx="3672408" cy="123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64" y="2150647"/>
            <a:ext cx="3935272" cy="74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890457" cy="61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4508"/>
          <a:stretch/>
        </p:blipFill>
        <p:spPr bwMode="auto">
          <a:xfrm>
            <a:off x="5855146" y="3515378"/>
            <a:ext cx="3100734" cy="70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095227"/>
            <a:ext cx="2267744" cy="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4" y="3099404"/>
            <a:ext cx="1799563" cy="179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9615" b="17621"/>
          <a:stretch/>
        </p:blipFill>
        <p:spPr bwMode="auto">
          <a:xfrm>
            <a:off x="6660232" y="1873074"/>
            <a:ext cx="2049508" cy="155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3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913" y="476250"/>
            <a:ext cx="7632700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800">
                <a:solidFill>
                  <a:srgbClr val="FFFFFF"/>
                </a:solidFill>
              </a:rPr>
              <a:t>СНИЛ «СОВРЕМЕННЫЙ МЕНЕДЖМЕНТ </a:t>
            </a:r>
          </a:p>
          <a:p>
            <a:pPr algn="ctr"/>
            <a:r>
              <a:rPr kumimoji="0" lang="ru-RU" sz="2800">
                <a:solidFill>
                  <a:srgbClr val="FFFFFF"/>
                </a:solidFill>
              </a:rPr>
              <a:t>И ИННОВАЦИИ»</a:t>
            </a:r>
          </a:p>
        </p:txBody>
      </p:sp>
      <p:pic>
        <p:nvPicPr>
          <p:cNvPr id="1031" name="Picture 7" descr="C:\Users\ABahach\Downloads\onl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39750" y="4217988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kumimoji="0" lang="ru-RU" sz="2000" b="1" u="sng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11960" y="1819179"/>
            <a:ext cx="4537075" cy="397031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kumimoji="0" lang="ru-RU" sz="18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kumimoji="0" lang="ru-RU" sz="1800" b="1" dirty="0">
                <a:solidFill>
                  <a:srgbClr val="000000"/>
                </a:solidFill>
                <a:latin typeface="Calibri" pitchFamily="34" charset="0"/>
              </a:rPr>
              <a:t>Количество студентов – </a:t>
            </a:r>
            <a:r>
              <a:rPr kumimoji="0" lang="ru-RU" sz="1800" b="1" dirty="0" smtClean="0">
                <a:solidFill>
                  <a:srgbClr val="000000"/>
                </a:solidFill>
                <a:latin typeface="Calibri" pitchFamily="34" charset="0"/>
              </a:rPr>
              <a:t>15 </a:t>
            </a:r>
            <a:r>
              <a:rPr kumimoji="0" lang="ru-RU" sz="1800" b="1" dirty="0">
                <a:solidFill>
                  <a:srgbClr val="000000"/>
                </a:solidFill>
                <a:latin typeface="Calibri" pitchFamily="34" charset="0"/>
              </a:rPr>
              <a:t>человек</a:t>
            </a:r>
          </a:p>
          <a:p>
            <a:endParaRPr kumimoji="0" lang="ru-RU" sz="1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kumimoji="0" lang="ru-RU" sz="1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0" lang="ru-RU" sz="1800" b="1" dirty="0" smtClean="0">
                <a:solidFill>
                  <a:srgbClr val="000000"/>
                </a:solidFill>
                <a:latin typeface="Calibri" pitchFamily="34" charset="0"/>
              </a:rPr>
              <a:t>Активизация участия студентов в конкурсах бизнес-идей и проектов;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0" lang="ru-RU" sz="1800" b="1" dirty="0" smtClean="0">
                <a:solidFill>
                  <a:srgbClr val="000000"/>
                </a:solidFill>
                <a:latin typeface="Calibri" pitchFamily="34" charset="0"/>
              </a:rPr>
              <a:t>Подготовка студентов к участию в олимпиадах по маркетингу и экономике;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0" lang="ru-RU" sz="1800" b="1" dirty="0" smtClean="0">
                <a:solidFill>
                  <a:srgbClr val="000000"/>
                </a:solidFill>
                <a:latin typeface="Calibri" pitchFamily="34" charset="0"/>
              </a:rPr>
              <a:t>Подготовка студентов к участию в научно-практических конференциях;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kumimoji="0" lang="ru-RU" sz="1800" b="1" dirty="0" smtClean="0">
                <a:solidFill>
                  <a:srgbClr val="000000"/>
                </a:solidFill>
                <a:latin typeface="Calibri" pitchFamily="34" charset="0"/>
              </a:rPr>
              <a:t>Подготовка студентов к участию в </a:t>
            </a:r>
            <a:r>
              <a:rPr kumimoji="0" lang="ru-RU" sz="1800" b="1" dirty="0" err="1" smtClean="0">
                <a:solidFill>
                  <a:srgbClr val="000000"/>
                </a:solidFill>
                <a:latin typeface="Calibri" pitchFamily="34" charset="0"/>
              </a:rPr>
              <a:t>стартап</a:t>
            </a:r>
            <a:r>
              <a:rPr kumimoji="0" lang="ru-RU" sz="1800" b="1" dirty="0" smtClean="0">
                <a:solidFill>
                  <a:srgbClr val="000000"/>
                </a:solidFill>
                <a:latin typeface="Calibri" pitchFamily="34" charset="0"/>
              </a:rPr>
              <a:t> движении </a:t>
            </a:r>
          </a:p>
          <a:p>
            <a:pPr algn="r"/>
            <a:endParaRPr kumimoji="0" 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economics.gsu.by/wp-content/uploads/2019/03/cn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213"/>
            <a:ext cx="2991156" cy="4097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775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4"/>
          <p:cNvSpPr>
            <a:spLocks noGrp="1"/>
          </p:cNvSpPr>
          <p:nvPr>
            <p:ph idx="1"/>
          </p:nvPr>
        </p:nvSpPr>
        <p:spPr>
          <a:xfrm>
            <a:off x="368300" y="1430338"/>
            <a:ext cx="8229600" cy="5105400"/>
          </a:xfrm>
          <a:noFill/>
          <a:effectLst>
            <a:glow rad="63500">
              <a:srgbClr val="92D050">
                <a:alpha val="40000"/>
              </a:srgbClr>
            </a:glow>
            <a:softEdge rad="12700"/>
          </a:effectLst>
        </p:spPr>
        <p:txBody>
          <a:bodyPr/>
          <a:lstStyle/>
          <a:p>
            <a:r>
              <a:rPr lang="ru-RU" sz="2000" b="1" dirty="0" smtClean="0"/>
              <a:t>Международные олимпиады по менеджменту (БТЭУПК), по мировой экономике (БГУ);</a:t>
            </a:r>
          </a:p>
          <a:p>
            <a:r>
              <a:rPr lang="ru-RU" sz="2000" b="1" dirty="0" smtClean="0"/>
              <a:t>Региональная олимпиада  по экономике организации, финансам, финансовому праву</a:t>
            </a:r>
          </a:p>
          <a:p>
            <a:r>
              <a:rPr lang="ru-RU" sz="2000" b="1" dirty="0" err="1" smtClean="0"/>
              <a:t>Внутривузовские</a:t>
            </a:r>
            <a:r>
              <a:rPr lang="ru-RU" sz="2000" b="1" dirty="0" smtClean="0"/>
              <a:t> олимпиады по маркетингу, менеджменту и др.</a:t>
            </a: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8" name="Picture 7" descr="C:\Users\ABahach\Downloads\onl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23534" y="339725"/>
            <a:ext cx="7341079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cap="all" dirty="0" smtClean="0">
                <a:solidFill>
                  <a:schemeClr val="bg1"/>
                </a:solidFill>
              </a:rPr>
              <a:t>Организация и участие в олимпиадах</a:t>
            </a:r>
            <a:endParaRPr kumimoji="0" lang="ru-RU" cap="all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economics.gsu.by/wp-content/uploads/2014/12/OlimpEu2014-0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80580" y="3501008"/>
            <a:ext cx="2870236" cy="2195731"/>
          </a:xfrm>
          <a:prstGeom prst="rect">
            <a:avLst/>
          </a:prstGeom>
          <a:noFill/>
          <a:effectLst>
            <a:glow rad="63500">
              <a:srgbClr val="92D050">
                <a:alpha val="40000"/>
              </a:srgbClr>
            </a:glow>
            <a:softEdge rad="12700"/>
          </a:effectLst>
          <a:extLst/>
        </p:spPr>
      </p:pic>
      <p:pic>
        <p:nvPicPr>
          <p:cNvPr id="11" name="Picture 4" descr="http://economics.gsu.by/wp-content/uploads/2014/12/OlimpEu2014-0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03848" y="4728958"/>
            <a:ext cx="2807329" cy="1800200"/>
          </a:xfrm>
          <a:prstGeom prst="rect">
            <a:avLst/>
          </a:prstGeom>
          <a:noFill/>
          <a:effectLst>
            <a:glow rad="63500">
              <a:srgbClr val="92D050">
                <a:alpha val="40000"/>
              </a:srgbClr>
            </a:glow>
            <a:softEdge rad="12700"/>
          </a:effectLst>
          <a:extLst/>
        </p:spPr>
      </p:pic>
      <p:pic>
        <p:nvPicPr>
          <p:cNvPr id="12" name="Рисунок 13" descr="IMG_822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4907" y="3356992"/>
            <a:ext cx="3059113" cy="2039938"/>
          </a:xfrm>
          <a:prstGeom prst="rect">
            <a:avLst/>
          </a:prstGeom>
          <a:noFill/>
          <a:effectLst>
            <a:glow rad="63500">
              <a:srgbClr val="92D050">
                <a:alpha val="40000"/>
              </a:srgb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1630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Объект 4"/>
          <p:cNvSpPr>
            <a:spLocks noGrp="1"/>
          </p:cNvSpPr>
          <p:nvPr>
            <p:ph idx="1"/>
          </p:nvPr>
        </p:nvSpPr>
        <p:spPr>
          <a:xfrm>
            <a:off x="368300" y="1430338"/>
            <a:ext cx="8229600" cy="5105400"/>
          </a:xfrm>
        </p:spPr>
        <p:txBody>
          <a:bodyPr/>
          <a:lstStyle/>
          <a:p>
            <a:r>
              <a:rPr lang="ru-RU" sz="2000" b="1" dirty="0" smtClean="0"/>
              <a:t>Международный чемпионат «Молодежь и предпринимательство» </a:t>
            </a:r>
          </a:p>
          <a:p>
            <a:r>
              <a:rPr lang="ru-RU" sz="2000" b="1" dirty="0" smtClean="0"/>
              <a:t>Конкурс предпринимательских идей Бизнес-школы ИПМ</a:t>
            </a:r>
          </a:p>
          <a:p>
            <a:r>
              <a:rPr lang="ru-RU" sz="2000" b="1" dirty="0" smtClean="0"/>
              <a:t>Конкурс бизнес-идей и проектов «Мой </a:t>
            </a:r>
            <a:r>
              <a:rPr lang="ru-RU" sz="2000" b="1" dirty="0" err="1" smtClean="0"/>
              <a:t>стартап</a:t>
            </a:r>
            <a:r>
              <a:rPr lang="ru-RU" sz="2000" b="1" dirty="0" smtClean="0"/>
              <a:t>» (</a:t>
            </a:r>
            <a:r>
              <a:rPr lang="ru-RU" sz="2000" b="1" dirty="0" err="1" smtClean="0"/>
              <a:t>СтартапГГУ</a:t>
            </a:r>
            <a:r>
              <a:rPr lang="ru-RU" sz="2000" b="1" dirty="0" smtClean="0"/>
              <a:t>)</a:t>
            </a:r>
          </a:p>
          <a:p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16389" name="Picture 6" descr="MyStartUp_phot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67" y="4378325"/>
            <a:ext cx="2826114" cy="2157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127000" dir="5400000" sy="-100000" algn="bl" rotWithShape="0"/>
          </a:effectLst>
          <a:extLst/>
        </p:spPr>
      </p:pic>
      <p:pic>
        <p:nvPicPr>
          <p:cNvPr id="16390" name="Picture 8" descr="http://economics.gsu.by/wp-content/uploads/2017/05/konkursipm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4" y="2636742"/>
            <a:ext cx="3133725" cy="208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127000" dir="5400000" sy="-100000" algn="bl" rotWithShape="0"/>
          </a:effectLst>
          <a:extLst/>
        </p:spPr>
      </p:pic>
      <p:pic>
        <p:nvPicPr>
          <p:cNvPr id="16391" name="Picture 18" descr="http://economics.gsu.by/wp-content/uploads/2017/05/komanda-gg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66" y="2924944"/>
            <a:ext cx="2828925" cy="1887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127000" dir="5400000" sy="-100000" algn="bl" rotWithShape="0"/>
          </a:effectLst>
          <a:extLst/>
        </p:spPr>
      </p:pic>
      <p:pic>
        <p:nvPicPr>
          <p:cNvPr id="8" name="Picture 7" descr="C:\Users\ABahach\Downloads\only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623534" y="339725"/>
            <a:ext cx="7341079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cap="all" dirty="0" smtClean="0">
                <a:solidFill>
                  <a:schemeClr val="bg1"/>
                </a:solidFill>
              </a:rPr>
              <a:t>участие в бизнес-конкурсах</a:t>
            </a:r>
            <a:endParaRPr kumimoji="0" lang="ru-RU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4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105400"/>
          </a:xfrm>
        </p:spPr>
        <p:txBody>
          <a:bodyPr/>
          <a:lstStyle/>
          <a:p>
            <a:r>
              <a:rPr lang="ru-RU" sz="2000" b="1" dirty="0" smtClean="0"/>
              <a:t>Гомельский технопарк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dirty="0" smtClean="0"/>
              <a:t>     «Как открыть и ликвидировать ИП или юридическое лицо»,  «Создание и продвижение бренда в IT», «</a:t>
            </a:r>
            <a:r>
              <a:rPr lang="ru-RU" sz="1800" dirty="0" err="1" smtClean="0"/>
              <a:t>Стартапы</a:t>
            </a:r>
            <a:r>
              <a:rPr lang="ru-RU" sz="1800" dirty="0" smtClean="0"/>
              <a:t>, кто они?», «Коммерческое предложение: как повысить эффективность этого инструмента продаж» и др.</a:t>
            </a:r>
          </a:p>
        </p:txBody>
      </p:sp>
      <p:pic>
        <p:nvPicPr>
          <p:cNvPr id="11269" name="Picture 6" descr="http://economics.gsu.by/wp-content/uploads/2017/12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41036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://economics.gsu.by/wp-content/uploads/2017/12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89213"/>
            <a:ext cx="403225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ABahach\Downloads\only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658958" y="240213"/>
            <a:ext cx="7341079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cap="all" dirty="0" smtClean="0">
                <a:solidFill>
                  <a:schemeClr val="bg1"/>
                </a:solidFill>
              </a:rPr>
              <a:t>Обучающие </a:t>
            </a:r>
            <a:r>
              <a:rPr lang="ru-RU" b="1" cap="all" dirty="0">
                <a:solidFill>
                  <a:schemeClr val="bg1"/>
                </a:solidFill>
              </a:rPr>
              <a:t>семинары для студентов и </a:t>
            </a:r>
            <a:r>
              <a:rPr lang="ru-RU" b="1" cap="all" dirty="0" smtClean="0">
                <a:solidFill>
                  <a:schemeClr val="bg1"/>
                </a:solidFill>
              </a:rPr>
              <a:t>преподавателей</a:t>
            </a:r>
            <a:endParaRPr kumimoji="0" lang="ru-RU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4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8351838" cy="3889375"/>
          </a:xfrm>
        </p:spPr>
        <p:txBody>
          <a:bodyPr/>
          <a:lstStyle/>
          <a:p>
            <a:pPr marL="622300" indent="-622300"/>
            <a:r>
              <a:rPr lang="ru-RU" sz="2000" b="1" dirty="0" smtClean="0"/>
              <a:t>ГГУ - Профи</a:t>
            </a:r>
          </a:p>
          <a:p>
            <a:pPr marL="622300" indent="-622300">
              <a:buFont typeface="Wingdings" panose="05000000000000000000" pitchFamily="2" charset="2"/>
              <a:buNone/>
            </a:pPr>
            <a:r>
              <a:rPr lang="ru-RU" sz="1800" b="1" dirty="0" smtClean="0"/>
              <a:t>            </a:t>
            </a:r>
            <a:r>
              <a:rPr lang="ru-RU" sz="1800" dirty="0" smtClean="0"/>
              <a:t>IT-школа «Градиент», «1С-Предприятие. Разработка приложений», «Основы программирования на </a:t>
            </a:r>
            <a:r>
              <a:rPr lang="ru-RU" sz="1800" dirty="0" err="1" smtClean="0"/>
              <a:t>Java</a:t>
            </a:r>
            <a:r>
              <a:rPr lang="ru-RU" sz="1800" dirty="0" smtClean="0"/>
              <a:t>, курс по бизнес-анализу (Моделирование требований; Бизнес коммуникации в действии), «Маркетинг в социальных сетях» и др.</a:t>
            </a:r>
          </a:p>
          <a:p>
            <a:pPr marL="622300" indent="-622300">
              <a:buFont typeface="Wingdings" panose="05000000000000000000" pitchFamily="2" charset="2"/>
              <a:buNone/>
            </a:pPr>
            <a:endParaRPr lang="ru-RU" sz="1800" dirty="0" smtClean="0"/>
          </a:p>
          <a:p>
            <a:pPr marL="622300" indent="-622300"/>
            <a:r>
              <a:rPr lang="ru-RU" sz="2000" b="1" dirty="0" smtClean="0"/>
              <a:t>Школа «</a:t>
            </a:r>
            <a:r>
              <a:rPr lang="ru-RU" sz="2000" b="1" dirty="0" err="1" smtClean="0"/>
              <a:t>Стартап</a:t>
            </a:r>
            <a:r>
              <a:rPr lang="ru-RU" sz="2000" b="1" dirty="0" smtClean="0"/>
              <a:t> ГГУ»</a:t>
            </a:r>
          </a:p>
          <a:p>
            <a:pPr marL="622300" indent="-622300">
              <a:spcBef>
                <a:spcPct val="0"/>
              </a:spcBef>
              <a:buClrTx/>
            </a:pPr>
            <a:endParaRPr lang="ru-RU" sz="2000" b="1" dirty="0" smtClean="0"/>
          </a:p>
        </p:txBody>
      </p:sp>
      <p:pic>
        <p:nvPicPr>
          <p:cNvPr id="14341" name="Picture 8" descr="smm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44900"/>
            <a:ext cx="29130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test1_br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38512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ABahach\Downloads\only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58958" y="240213"/>
            <a:ext cx="7341079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cap="all" dirty="0" smtClean="0">
                <a:solidFill>
                  <a:schemeClr val="bg1"/>
                </a:solidFill>
              </a:rPr>
              <a:t>Обучающие </a:t>
            </a:r>
            <a:r>
              <a:rPr lang="ru-RU" b="1" cap="all" dirty="0">
                <a:solidFill>
                  <a:schemeClr val="bg1"/>
                </a:solidFill>
              </a:rPr>
              <a:t>семинары для студентов и </a:t>
            </a:r>
            <a:r>
              <a:rPr lang="ru-RU" b="1" cap="all" dirty="0" smtClean="0">
                <a:solidFill>
                  <a:schemeClr val="bg1"/>
                </a:solidFill>
              </a:rPr>
              <a:t>преподавателей</a:t>
            </a:r>
            <a:endParaRPr kumimoji="0" lang="ru-RU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4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29600" cy="5184775"/>
          </a:xfrm>
        </p:spPr>
        <p:txBody>
          <a:bodyPr/>
          <a:lstStyle/>
          <a:p>
            <a:r>
              <a:rPr lang="ru-RU" sz="2000" b="1" dirty="0" smtClean="0"/>
              <a:t>Всемирная неделя предпринимательства</a:t>
            </a:r>
            <a:r>
              <a:rPr lang="en-US" sz="2000" b="1" dirty="0" smtClean="0"/>
              <a:t> (</a:t>
            </a:r>
            <a:r>
              <a:rPr lang="ru-RU" sz="2000" b="1" dirty="0" smtClean="0"/>
              <a:t>ноябрь 2017г., 2018г</a:t>
            </a:r>
            <a:r>
              <a:rPr lang="ru-RU" sz="2000" b="1" dirty="0" smtClean="0"/>
              <a:t>., 2019г.)</a:t>
            </a:r>
            <a:endParaRPr lang="ru-RU" sz="20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/>
              <a:t>семинары-тренинги для школьников г. Рогачева, </a:t>
            </a:r>
            <a:r>
              <a:rPr lang="ru-RU" altLang="ru-RU" sz="1600" dirty="0" err="1"/>
              <a:t>г.п</a:t>
            </a:r>
            <a:r>
              <a:rPr lang="ru-RU" altLang="ru-RU" sz="1600" dirty="0"/>
              <a:t>. Корма, а также г. Гомеля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/>
              <a:t>тренинг-</a:t>
            </a:r>
            <a:r>
              <a:rPr lang="ru-RU" altLang="ru-RU" sz="1600" dirty="0" err="1"/>
              <a:t>интенсив</a:t>
            </a:r>
            <a:r>
              <a:rPr lang="ru-RU" altLang="ru-RU" sz="1600" dirty="0"/>
              <a:t> «Технология успеха: как составить резюме, чтобы оказаться на собеседовании» для студентов университета;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/>
              <a:t>тренинг  «От идеи к бизнесу», семинар-тренинг «Социально ответственное предпринимательство» для школьников;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/>
              <a:t>встречи и круглые столы на тему предпринимательства в Гомельской области  (на базе университета, Гомельской областной библиотеки им. В.И. Ленина и др.)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конкурс бизнес-проектов «Шаг к успеху»</a:t>
            </a:r>
            <a:endParaRPr lang="ru-RU" sz="1600" dirty="0"/>
          </a:p>
        </p:txBody>
      </p:sp>
      <p:pic>
        <p:nvPicPr>
          <p:cNvPr id="19461" name="Picture 6" descr="Main_GEW-300x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48151"/>
            <a:ext cx="3708400" cy="2376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127000" dir="5400000" sy="-100000" algn="bl" rotWithShape="0"/>
          </a:effectLst>
          <a:extLst/>
        </p:spPr>
      </p:pic>
      <p:pic>
        <p:nvPicPr>
          <p:cNvPr id="19462" name="Picture 8" descr="http://economics.gsu.by/wp-content/uploads/2017/11/KrugStolPredp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31686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ABahach\Downloads\only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623534" y="339725"/>
            <a:ext cx="7341079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cap="all" dirty="0" smtClean="0">
                <a:solidFill>
                  <a:schemeClr val="bg1"/>
                </a:solidFill>
              </a:rPr>
              <a:t>Мероприятия, приуроченные развитию предпринимательства</a:t>
            </a:r>
            <a:endParaRPr kumimoji="0" lang="ru-RU" cap="all" dirty="0">
              <a:solidFill>
                <a:schemeClr val="bg1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48150"/>
            <a:ext cx="3457575" cy="2376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127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7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8" descr="http://economics.gsu.by/wp-content/uploads/2019/01/image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501008"/>
            <a:ext cx="2689225" cy="201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127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706438" y="1422400"/>
            <a:ext cx="770255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8038" indent="-808038">
              <a:tabLst>
                <a:tab pos="0" algn="l"/>
              </a:tabLst>
              <a:defRPr/>
            </a:pPr>
            <a:r>
              <a:rPr lang="ru-RU" sz="2000" b="1" dirty="0">
                <a:latin typeface="+mn-lt"/>
              </a:rPr>
              <a:t>1 этап: Семинар-тренинг на тему: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«Управление проектами: что это такое?»</a:t>
            </a:r>
          </a:p>
          <a:p>
            <a:pPr marL="808038" indent="-808038">
              <a:defRPr/>
            </a:pPr>
            <a:r>
              <a:rPr lang="ru-RU" sz="2000" b="1" dirty="0">
                <a:latin typeface="+mn-lt"/>
              </a:rPr>
              <a:t>2 этап: Разработка школьниками проекта на тему 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solidFill>
                  <a:srgbClr val="FF0000"/>
                </a:solidFill>
                <a:latin typeface="+mn-lt"/>
              </a:rPr>
              <a:t>«Как сделать своё хобби успешным бизнесом» </a:t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r>
              <a:rPr lang="ru-RU" sz="2000" b="1" dirty="0">
                <a:latin typeface="+mn-lt"/>
              </a:rPr>
              <a:t>и его презентация экспертам в сфере маркетинга, информационных технологий и бизнеса</a:t>
            </a:r>
          </a:p>
        </p:txBody>
      </p:sp>
      <p:pic>
        <p:nvPicPr>
          <p:cNvPr id="17414" name="Picture 10" descr="http://gsu.by/sites/default/files/styles/content_carousel_3items/public/images/articles/2019-01/1_1.JPG?itok=caZ0Ih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99" y="4221088"/>
            <a:ext cx="2800350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127000" dir="5400000" sy="-100000" algn="bl" rotWithShape="0"/>
          </a:effectLst>
          <a:extLst/>
        </p:spPr>
      </p:pic>
      <p:pic>
        <p:nvPicPr>
          <p:cNvPr id="17415" name="Picture 6" descr="http://economics.gsu.by/wp-content/uploads/2019/01/image-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724400"/>
            <a:ext cx="2525712" cy="189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127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1562290" y="218584"/>
            <a:ext cx="7341079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cap="all" dirty="0" smtClean="0">
                <a:solidFill>
                  <a:schemeClr val="bg1"/>
                </a:solidFill>
              </a:rPr>
              <a:t>Проект : бизнес-образование                 ДЛЯ </a:t>
            </a:r>
            <a:r>
              <a:rPr lang="ru-RU" b="1" cap="all" dirty="0" smtClean="0">
                <a:solidFill>
                  <a:schemeClr val="bg1"/>
                </a:solidFill>
              </a:rPr>
              <a:t>ШКОЛЬНИКОВ (январь 2019г., 2020г.)</a:t>
            </a:r>
            <a:endParaRPr kumimoji="0" lang="ru-RU" cap="all" dirty="0">
              <a:solidFill>
                <a:schemeClr val="bg1"/>
              </a:solidFill>
            </a:endParaRPr>
          </a:p>
        </p:txBody>
      </p:sp>
      <p:pic>
        <p:nvPicPr>
          <p:cNvPr id="10" name="Picture 7" descr="C:\Users\ABahach\Downloads\only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49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Bahach\Downloads\onl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6674827"/>
              </p:ext>
            </p:extLst>
          </p:nvPr>
        </p:nvGraphicFramePr>
        <p:xfrm>
          <a:off x="323850" y="1700212"/>
          <a:ext cx="8569325" cy="482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913" y="476250"/>
            <a:ext cx="7632700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200" dirty="0">
                <a:solidFill>
                  <a:srgbClr val="FFFFFF"/>
                </a:solidFill>
              </a:rPr>
              <a:t>ПРИЧИНЫ ПОСТУПЛЕНИЯ НА </a:t>
            </a:r>
            <a:r>
              <a:rPr kumimoji="0" lang="ru-RU" sz="2200" dirty="0" smtClean="0">
                <a:solidFill>
                  <a:srgbClr val="FFFFFF"/>
                </a:solidFill>
              </a:rPr>
              <a:t>СПЕЦИАЛЬНОСТИ С КВАЛИФИКАЦИЕЙ ЭКОНОМИСТА И МЕНЕДЖЕРА</a:t>
            </a:r>
            <a:endParaRPr kumimoji="0" lang="ru-RU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248400" cy="487363"/>
          </a:xfrm>
        </p:spPr>
        <p:txBody>
          <a:bodyPr>
            <a:normAutofit fontScale="90000"/>
          </a:bodyPr>
          <a:lstStyle/>
          <a:p>
            <a:r>
              <a:rPr lang="ru-RU" altLang="ru-RU" sz="2800" b="1" smtClean="0"/>
              <a:t>Специальности </a:t>
            </a:r>
            <a:br>
              <a:rPr lang="ru-RU" altLang="ru-RU" sz="2800" b="1" smtClean="0"/>
            </a:br>
            <a:r>
              <a:rPr lang="ru-RU" altLang="ru-RU" sz="2800" b="1" smtClean="0"/>
              <a:t>экономического факультета</a:t>
            </a:r>
          </a:p>
        </p:txBody>
      </p:sp>
      <p:pic>
        <p:nvPicPr>
          <p:cNvPr id="1741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601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73593"/>
              </p:ext>
            </p:extLst>
          </p:nvPr>
        </p:nvGraphicFramePr>
        <p:xfrm>
          <a:off x="395288" y="1809750"/>
          <a:ext cx="8424862" cy="4064000"/>
        </p:xfrm>
        <a:graphic>
          <a:graphicData uri="http://schemas.openxmlformats.org/drawingml/2006/table">
            <a:tbl>
              <a:tblPr/>
              <a:tblGrid>
                <a:gridCol w="6048375"/>
                <a:gridCol w="2376487"/>
              </a:tblGrid>
              <a:tr h="990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Специальности, по которым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производится набор студентов в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году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на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дневную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форму обучения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Квалификация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Бизнес-администрирование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Менеджер-экономист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</a:tr>
              <a:tr h="768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 и кредит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276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Экономист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</a:tr>
              <a:tr h="768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управление на предприятии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276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Экономист-менеджер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Экономическая информатика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Экономист-информатик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</a:tr>
            </a:tbl>
          </a:graphicData>
        </a:graphic>
      </p:graphicFrame>
      <p:sp>
        <p:nvSpPr>
          <p:cNvPr id="17432" name="Овал 1"/>
          <p:cNvSpPr>
            <a:spLocks noChangeArrowheads="1"/>
          </p:cNvSpPr>
          <p:nvPr/>
        </p:nvSpPr>
        <p:spPr bwMode="auto">
          <a:xfrm rot="1606312">
            <a:off x="3618767" y="2938819"/>
            <a:ext cx="1225550" cy="552450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NEW</a:t>
            </a: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7433" name="Овал 1"/>
          <p:cNvSpPr>
            <a:spLocks noChangeArrowheads="1"/>
          </p:cNvSpPr>
          <p:nvPr/>
        </p:nvSpPr>
        <p:spPr bwMode="auto">
          <a:xfrm rot="1132890">
            <a:off x="3621088" y="5203825"/>
            <a:ext cx="1225550" cy="552450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NEW</a:t>
            </a:r>
            <a:endParaRPr lang="ru-RU" altLang="ru-RU" sz="1800">
              <a:latin typeface="Tahoma" panose="020B0604030504040204" pitchFamily="34" charset="0"/>
            </a:endParaRPr>
          </a:p>
        </p:txBody>
      </p:sp>
      <p:pic>
        <p:nvPicPr>
          <p:cNvPr id="17434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913" y="476250"/>
            <a:ext cx="7632700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000" dirty="0" smtClean="0">
                <a:solidFill>
                  <a:srgbClr val="FFFFFF"/>
                </a:solidFill>
              </a:rPr>
              <a:t>СПЕЦИАЛЬНОСТИ: </a:t>
            </a:r>
          </a:p>
          <a:p>
            <a:pPr algn="ctr"/>
            <a:r>
              <a:rPr kumimoji="0" lang="ru-RU" sz="2000" dirty="0" smtClean="0">
                <a:solidFill>
                  <a:srgbClr val="FFFFFF"/>
                </a:solidFill>
              </a:rPr>
              <a:t>КВАЛИФИКАЦИЯ, СРОКИ ОБУЧЕНИЯ</a:t>
            </a:r>
            <a:endParaRPr kumimoji="0" lang="ru-RU" sz="2000" dirty="0">
              <a:solidFill>
                <a:srgbClr val="FFFFFF"/>
              </a:solidFill>
            </a:endParaRPr>
          </a:p>
        </p:txBody>
      </p:sp>
      <p:pic>
        <p:nvPicPr>
          <p:cNvPr id="1031" name="Picture 7" descr="C:\Users\ABahach\Downloads\only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971550" y="1773238"/>
            <a:ext cx="7704138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kumimoji="0"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43833322"/>
              </p:ext>
            </p:extLst>
          </p:nvPr>
        </p:nvGraphicFramePr>
        <p:xfrm>
          <a:off x="1329009" y="3573016"/>
          <a:ext cx="7662534" cy="347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0359" name="Picture 7" descr="http://ricardo.img.com.ua/img/forall/a/813/54.jpg"/>
          <p:cNvPicPr>
            <a:picLocks noChangeAspect="1" noChangeArrowheads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1331913" y="1412775"/>
            <a:ext cx="2692598" cy="1920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0361" name="Picture 9" descr="https://encrypted-tbn3.gstatic.com/images?q=tbn:ANd9GcTrS4XcuA-wOi-r9TkKZ2Nr9_Bl0hdBAmyuy6wbJZEJhk2XCiv_Sw"/>
          <p:cNvPicPr>
            <a:picLocks noChangeAspect="1" noChangeArrowheads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 bwMode="auto">
          <a:xfrm>
            <a:off x="6272015" y="1412776"/>
            <a:ext cx="2692598" cy="1920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76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248400" cy="487363"/>
          </a:xfrm>
        </p:spPr>
        <p:txBody>
          <a:bodyPr>
            <a:normAutofit fontScale="90000"/>
          </a:bodyPr>
          <a:lstStyle/>
          <a:p>
            <a:r>
              <a:rPr lang="ru-RU" altLang="ru-RU" sz="2800" b="1" smtClean="0"/>
              <a:t>Специальности </a:t>
            </a:r>
            <a:br>
              <a:rPr lang="ru-RU" altLang="ru-RU" sz="2800" b="1" smtClean="0"/>
            </a:br>
            <a:r>
              <a:rPr lang="ru-RU" altLang="ru-RU" sz="2800" b="1" smtClean="0"/>
              <a:t>экономического факультета</a:t>
            </a:r>
          </a:p>
        </p:txBody>
      </p:sp>
      <p:pic>
        <p:nvPicPr>
          <p:cNvPr id="1741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601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45529"/>
              </p:ext>
            </p:extLst>
          </p:nvPr>
        </p:nvGraphicFramePr>
        <p:xfrm>
          <a:off x="395288" y="1806285"/>
          <a:ext cx="8424862" cy="3519752"/>
        </p:xfrm>
        <a:graphic>
          <a:graphicData uri="http://schemas.openxmlformats.org/drawingml/2006/table">
            <a:tbl>
              <a:tblPr/>
              <a:tblGrid>
                <a:gridCol w="6048375"/>
                <a:gridCol w="2376487"/>
              </a:tblGrid>
              <a:tr h="990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Специальности, по которым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производится набор студентов в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 году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на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заочную сокращенную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форму обучения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Квалификация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Бухгалтерский учет, анализ и аудит (в коммерческих и некоммерческих организациях)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Экономист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</a:tr>
              <a:tr h="527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 и кредит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276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Экономист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</a:tr>
              <a:tr h="5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управление на предприятии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276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Экономист-менеджер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</a:tr>
              <a:tr h="680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Экономическая информатика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Экономист-информатик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</a:tr>
            </a:tbl>
          </a:graphicData>
        </a:graphic>
      </p:graphicFrame>
      <p:sp>
        <p:nvSpPr>
          <p:cNvPr id="17433" name="Овал 1"/>
          <p:cNvSpPr>
            <a:spLocks noChangeArrowheads="1"/>
          </p:cNvSpPr>
          <p:nvPr/>
        </p:nvSpPr>
        <p:spPr bwMode="auto">
          <a:xfrm rot="1132890">
            <a:off x="3692312" y="4692557"/>
            <a:ext cx="1225550" cy="552450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NEW</a:t>
            </a:r>
            <a:endParaRPr lang="ru-RU" altLang="ru-RU" sz="1800">
              <a:latin typeface="Tahoma" panose="020B0604030504040204" pitchFamily="34" charset="0"/>
            </a:endParaRPr>
          </a:p>
        </p:txBody>
      </p:sp>
      <p:pic>
        <p:nvPicPr>
          <p:cNvPr id="17434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208" y="2327267"/>
            <a:ext cx="872892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6000" b="1" dirty="0">
                <a:gradFill flip="none" rotWithShape="1">
                  <a:gsLst>
                    <a:gs pos="0">
                      <a:srgbClr val="46AC1A">
                        <a:shade val="30000"/>
                        <a:satMod val="115000"/>
                      </a:srgbClr>
                    </a:gs>
                    <a:gs pos="50000">
                      <a:srgbClr val="46AC1A">
                        <a:shade val="67500"/>
                        <a:satMod val="115000"/>
                      </a:srgbClr>
                    </a:gs>
                    <a:gs pos="100000">
                      <a:srgbClr val="46AC1A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50800" dir="2400000" algn="tl">
                    <a:srgbClr val="000000">
                      <a:alpha val="25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  <a:endParaRPr kumimoji="0" lang="ru-RU" sz="6000" b="1" dirty="0">
              <a:ln w="19050">
                <a:noFill/>
                <a:prstDash val="solid"/>
              </a:ln>
              <a:solidFill>
                <a:srgbClr val="46AC1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31913" y="476250"/>
            <a:ext cx="7632700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200" dirty="0">
                <a:solidFill>
                  <a:srgbClr val="FFFFFF"/>
                </a:solidFill>
              </a:rPr>
              <a:t>СПЕЦИАЛЬНОСТЬ </a:t>
            </a:r>
            <a:endParaRPr kumimoji="0" lang="ru-RU" sz="2200" dirty="0" smtClean="0">
              <a:solidFill>
                <a:srgbClr val="FFFFFF"/>
              </a:solidFill>
            </a:endParaRPr>
          </a:p>
          <a:p>
            <a:pPr algn="ctr"/>
            <a:r>
              <a:rPr kumimoji="0" lang="ru-RU" sz="2200" dirty="0" smtClean="0">
                <a:solidFill>
                  <a:srgbClr val="FFFFFF"/>
                </a:solidFill>
              </a:rPr>
              <a:t>«БИЗНЕС-АДМИНИСТРИРОВАНИЕ»</a:t>
            </a:r>
            <a:endParaRPr kumimoji="0" lang="ru-RU" sz="2200" dirty="0">
              <a:solidFill>
                <a:srgbClr val="FFFFFF"/>
              </a:solidFill>
            </a:endParaRPr>
          </a:p>
        </p:txBody>
      </p:sp>
      <p:pic>
        <p:nvPicPr>
          <p:cNvPr id="1031" name="Picture 7" descr="C:\Users\ABahach\Downloads\only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971550" y="1773238"/>
            <a:ext cx="7704138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kumimoji="0"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04309506"/>
              </p:ext>
            </p:extLst>
          </p:nvPr>
        </p:nvGraphicFramePr>
        <p:xfrm>
          <a:off x="755651" y="2492896"/>
          <a:ext cx="7920037" cy="393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1913" y="1516063"/>
            <a:ext cx="7632700" cy="647700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1800" b="1">
                <a:solidFill>
                  <a:srgbClr val="000000"/>
                </a:solidFill>
                <a:latin typeface="Calibri" pitchFamily="34" charset="0"/>
              </a:rPr>
              <a:t>СФЕРЫ ПРОФЕССИОНАЛЬНОЙ ДЕЯТЕЛЬНОСТИ</a:t>
            </a:r>
          </a:p>
          <a:p>
            <a:pPr algn="ctr"/>
            <a:endParaRPr kumimoji="0"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913" y="450620"/>
            <a:ext cx="7632700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200" dirty="0">
                <a:solidFill>
                  <a:srgbClr val="FFFFFF"/>
                </a:solidFill>
              </a:rPr>
              <a:t>СПЕЦИАЛЬНОСТЬ </a:t>
            </a:r>
            <a:endParaRPr kumimoji="0" lang="ru-RU" sz="2200" dirty="0" smtClean="0">
              <a:solidFill>
                <a:srgbClr val="FFFFFF"/>
              </a:solidFill>
            </a:endParaRPr>
          </a:p>
          <a:p>
            <a:pPr algn="ctr"/>
            <a:r>
              <a:rPr kumimoji="0" lang="ru-RU" sz="2200" dirty="0" smtClean="0">
                <a:solidFill>
                  <a:srgbClr val="FFFFFF"/>
                </a:solidFill>
              </a:rPr>
              <a:t>«БИЗНЕС-АДМИНИСТРИРОВАНИЕ»</a:t>
            </a:r>
            <a:endParaRPr kumimoji="0" lang="ru-RU" sz="2200" dirty="0">
              <a:solidFill>
                <a:srgbClr val="FFFFFF"/>
              </a:solidFill>
            </a:endParaRPr>
          </a:p>
        </p:txBody>
      </p:sp>
      <p:pic>
        <p:nvPicPr>
          <p:cNvPr id="1031" name="Picture 7" descr="C:\Users\ABahach\Downloads\onl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7808971"/>
              </p:ext>
            </p:extLst>
          </p:nvPr>
        </p:nvGraphicFramePr>
        <p:xfrm>
          <a:off x="971600" y="1628800"/>
          <a:ext cx="7920037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8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31913" y="476250"/>
            <a:ext cx="7632700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200" dirty="0">
                <a:solidFill>
                  <a:srgbClr val="FFFFFF"/>
                </a:solidFill>
              </a:rPr>
              <a:t>СПЕЦИАЛЬНОСТЬ </a:t>
            </a:r>
            <a:endParaRPr kumimoji="0" lang="ru-RU" sz="2200" dirty="0" smtClean="0">
              <a:solidFill>
                <a:srgbClr val="FFFFFF"/>
              </a:solidFill>
            </a:endParaRPr>
          </a:p>
          <a:p>
            <a:pPr algn="ctr"/>
            <a:r>
              <a:rPr kumimoji="0" lang="ru-RU" sz="2200" dirty="0" smtClean="0">
                <a:solidFill>
                  <a:srgbClr val="FFFFFF"/>
                </a:solidFill>
              </a:rPr>
              <a:t>«</a:t>
            </a:r>
            <a:r>
              <a:rPr kumimoji="0" lang="ru-RU" sz="2200" dirty="0">
                <a:solidFill>
                  <a:srgbClr val="FFFFFF"/>
                </a:solidFill>
              </a:rPr>
              <a:t>ЭКОНОМИКА И УПРАВЛЕНИЕ НА ПРЕДПРИЯТИИ»</a:t>
            </a:r>
          </a:p>
        </p:txBody>
      </p:sp>
      <p:pic>
        <p:nvPicPr>
          <p:cNvPr id="1031" name="Picture 7" descr="C:\Users\ABahach\Downloads\onl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971550" y="1773238"/>
            <a:ext cx="7704138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kumimoji="0"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66869491"/>
              </p:ext>
            </p:extLst>
          </p:nvPr>
        </p:nvGraphicFramePr>
        <p:xfrm>
          <a:off x="755651" y="2492896"/>
          <a:ext cx="7920037" cy="393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1913" y="1516063"/>
            <a:ext cx="7632700" cy="647700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1800" b="1" dirty="0">
                <a:solidFill>
                  <a:srgbClr val="000000"/>
                </a:solidFill>
                <a:latin typeface="Calibri" pitchFamily="34" charset="0"/>
              </a:rPr>
              <a:t>СФЕРЫ ПРОФЕССИОНАЛЬНОЙ ДЕЯТЕЛЬНОСТИ</a:t>
            </a:r>
          </a:p>
          <a:p>
            <a:pPr algn="ctr"/>
            <a:endParaRPr kumimoji="0" 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913" y="450620"/>
            <a:ext cx="7632700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200" dirty="0">
                <a:solidFill>
                  <a:srgbClr val="FFFFFF"/>
                </a:solidFill>
              </a:rPr>
              <a:t>СПЕЦИАЛЬНОСТЬ </a:t>
            </a:r>
            <a:endParaRPr kumimoji="0" lang="ru-RU" sz="2200" dirty="0" smtClean="0">
              <a:solidFill>
                <a:srgbClr val="FFFFFF"/>
              </a:solidFill>
            </a:endParaRPr>
          </a:p>
          <a:p>
            <a:pPr algn="ctr"/>
            <a:r>
              <a:rPr kumimoji="0" lang="ru-RU" sz="2200" dirty="0" smtClean="0">
                <a:solidFill>
                  <a:srgbClr val="FFFFFF"/>
                </a:solidFill>
              </a:rPr>
              <a:t>«</a:t>
            </a:r>
            <a:r>
              <a:rPr kumimoji="0" lang="ru-RU" sz="2200" dirty="0">
                <a:solidFill>
                  <a:srgbClr val="FFFFFF"/>
                </a:solidFill>
              </a:rPr>
              <a:t>ЭКОНОМИКА И УПРАВЛЕНИЕ НА ПРЕДПРИЯТИИ»</a:t>
            </a:r>
          </a:p>
        </p:txBody>
      </p:sp>
      <p:pic>
        <p:nvPicPr>
          <p:cNvPr id="1031" name="Picture 7" descr="C:\Users\ABahach\Downloads\onl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84016609"/>
              </p:ext>
            </p:extLst>
          </p:nvPr>
        </p:nvGraphicFramePr>
        <p:xfrm>
          <a:off x="971600" y="1628800"/>
          <a:ext cx="7920037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51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913" y="476250"/>
            <a:ext cx="7632700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200" dirty="0" smtClean="0">
                <a:solidFill>
                  <a:srgbClr val="FFFFFF"/>
                </a:solidFill>
              </a:rPr>
              <a:t>СПЕЦИАЛЬНОСТИ </a:t>
            </a:r>
          </a:p>
        </p:txBody>
      </p:sp>
      <p:pic>
        <p:nvPicPr>
          <p:cNvPr id="1031" name="Picture 7" descr="C:\Users\ABahach\Downloads\onl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971600" y="1772816"/>
            <a:ext cx="7704138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kumimoji="0"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270717"/>
              </p:ext>
            </p:extLst>
          </p:nvPr>
        </p:nvGraphicFramePr>
        <p:xfrm>
          <a:off x="4932040" y="1628800"/>
          <a:ext cx="3743698" cy="464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22917671"/>
              </p:ext>
            </p:extLst>
          </p:nvPr>
        </p:nvGraphicFramePr>
        <p:xfrm>
          <a:off x="755576" y="1516828"/>
          <a:ext cx="3744542" cy="48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Овал 1"/>
          <p:cNvSpPr>
            <a:spLocks noChangeArrowheads="1"/>
          </p:cNvSpPr>
          <p:nvPr/>
        </p:nvSpPr>
        <p:spPr bwMode="auto">
          <a:xfrm rot="651248">
            <a:off x="3300901" y="1700671"/>
            <a:ext cx="1132042" cy="373540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NEW</a:t>
            </a:r>
            <a:endParaRPr lang="ru-RU" altLang="ru-RU" sz="16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4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913" y="476250"/>
            <a:ext cx="7632700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800">
                <a:solidFill>
                  <a:srgbClr val="FFFFFF"/>
                </a:solidFill>
              </a:rPr>
              <a:t>СОТРУДНИЧЕСТВО КАФЕДРЫ</a:t>
            </a:r>
          </a:p>
        </p:txBody>
      </p:sp>
      <p:pic>
        <p:nvPicPr>
          <p:cNvPr id="1031" name="Picture 7" descr="C:\Users\ABahach\Downloads\onl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971550" y="1773238"/>
            <a:ext cx="7704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kumimoji="0" lang="ru-RU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39750" y="4217988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kumimoji="0" lang="ru-RU" sz="2000" b="1" u="sng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0946540"/>
              </p:ext>
            </p:extLst>
          </p:nvPr>
        </p:nvGraphicFramePr>
        <p:xfrm>
          <a:off x="683568" y="1556792"/>
          <a:ext cx="81003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07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640" y="387339"/>
            <a:ext cx="7632700" cy="865188"/>
          </a:xfrm>
          <a:prstGeom prst="rect">
            <a:avLst/>
          </a:prstGeom>
          <a:solidFill>
            <a:srgbClr val="46AC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sz="2800" cap="all" dirty="0" err="1" smtClean="0">
                <a:solidFill>
                  <a:srgbClr val="FFFFFF"/>
                </a:solidFill>
              </a:rPr>
              <a:t>Практикоориентированная</a:t>
            </a:r>
            <a:r>
              <a:rPr kumimoji="0" lang="ru-RU" sz="2800" cap="all" dirty="0" smtClean="0">
                <a:solidFill>
                  <a:srgbClr val="FFFFFF"/>
                </a:solidFill>
              </a:rPr>
              <a:t> подготовка</a:t>
            </a:r>
          </a:p>
        </p:txBody>
      </p:sp>
      <p:pic>
        <p:nvPicPr>
          <p:cNvPr id="1031" name="Picture 7" descr="C:\Users\ABahach\Downloads\onl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" y="-1491"/>
            <a:ext cx="1616340" cy="151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101000" sy="101000" kx="110000" ky="200000" algn="tl" rotWithShape="0">
              <a:srgbClr val="000000">
                <a:alpha val="16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0" h="0"/>
            <a:contourClr>
              <a:srgbClr val="969696"/>
            </a:contourClr>
          </a:sp3d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971600" y="1772816"/>
            <a:ext cx="7704138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kumimoji="0"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05572941"/>
              </p:ext>
            </p:extLst>
          </p:nvPr>
        </p:nvGraphicFramePr>
        <p:xfrm>
          <a:off x="4932040" y="1628801"/>
          <a:ext cx="374369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42968352"/>
              </p:ext>
            </p:extLst>
          </p:nvPr>
        </p:nvGraphicFramePr>
        <p:xfrm>
          <a:off x="755576" y="1628800"/>
          <a:ext cx="374454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F:\Downloads\bluetooth\IMAG00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88" y="5013176"/>
            <a:ext cx="2664296" cy="22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http://economics.gsu.by/wp-content/uploads/2017/12/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2736304" cy="22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9A723D-9E60-45E2-AB74-DEE04F405132}"/>
</file>

<file path=customXml/itemProps2.xml><?xml version="1.0" encoding="utf-8"?>
<ds:datastoreItem xmlns:ds="http://schemas.openxmlformats.org/officeDocument/2006/customXml" ds:itemID="{61546DCB-8BED-4725-9B39-F87954320481}"/>
</file>

<file path=customXml/itemProps3.xml><?xml version="1.0" encoding="utf-8"?>
<ds:datastoreItem xmlns:ds="http://schemas.openxmlformats.org/officeDocument/2006/customXml" ds:itemID="{F89D5090-6451-407A-BC29-D1369FB23007}"/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992</Words>
  <Application>Microsoft Office PowerPoint</Application>
  <PresentationFormat>Экран (4:3)</PresentationFormat>
  <Paragraphs>182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Специальности  экономического факультета</vt:lpstr>
      <vt:lpstr>Специальности  экономического факультета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XTreme.ws</cp:lastModifiedBy>
  <cp:revision>59</cp:revision>
  <dcterms:created xsi:type="dcterms:W3CDTF">2016-02-19T19:54:26Z</dcterms:created>
  <dcterms:modified xsi:type="dcterms:W3CDTF">2020-02-27T09:07:53Z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