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3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780" y="21265"/>
            <a:ext cx="7707279" cy="677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кнопочные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50673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0"/>
            <a:ext cx="50958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8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Монопольные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Всплывающие</a:t>
            </a:r>
          </a:p>
        </p:txBody>
      </p:sp>
    </p:spTree>
    <p:extLst>
      <p:ext uri="{BB962C8B-B14F-4D97-AF65-F5344CB8AC3E}">
        <p14:creationId xmlns:p14="http://schemas.microsoft.com/office/powerpoint/2010/main" val="1125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Структурно формы состоят из следующих </a:t>
            </a:r>
            <a:r>
              <a:rPr lang="ru-RU" sz="3600" b="1" dirty="0" smtClean="0"/>
              <a:t>разделов</a:t>
            </a:r>
            <a:r>
              <a:rPr lang="ru-RU" sz="3600" dirty="0" smtClean="0"/>
              <a:t>, которые можно увидеть в режиме «конструктор»: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Заголовок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Область данных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Примечание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950" y="3719455"/>
            <a:ext cx="5342545" cy="309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1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Построение </a:t>
            </a:r>
            <a:r>
              <a:rPr lang="ru-RU" sz="2800" dirty="0"/>
              <a:t>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Для построения форм существуют следующие режимы: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err="1" smtClean="0"/>
              <a:t>Автоформа</a:t>
            </a:r>
            <a:endParaRPr lang="ru-RU" sz="3600" dirty="0" smtClean="0"/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Мастер форм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Конструктор форм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Диспетчер кнопочных форм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smtClean="0"/>
              <a:t>Импорт форм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2795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Назначение и виды </a:t>
            </a:r>
            <a:r>
              <a:rPr lang="ru-RU" sz="2800" dirty="0" smtClean="0"/>
              <a:t>отчетов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Отчеты – средство для подготовки документов, предназначенных для печати.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Отчеты позволяют создать аккуратно оформленные документы.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1467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Назначение и виды </a:t>
            </a:r>
            <a:r>
              <a:rPr lang="ru-RU" sz="2800" dirty="0" smtClean="0"/>
              <a:t>отчетов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1"/>
            <a:ext cx="8013781" cy="63858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Особенности отчетов: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Создание заголовка в документе;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Создание группировки данных (до 10 уровней);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Вычисление общих и промежуточных итогов;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Применение операций над итогами;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Отображение колонтитулов.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6418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Назначение и виды </a:t>
            </a:r>
            <a:r>
              <a:rPr lang="ru-RU" sz="2800" dirty="0" smtClean="0"/>
              <a:t>отчетов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1"/>
            <a:ext cx="8013781" cy="63858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Отчет состоит из следующих разделов: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24" y="836712"/>
            <a:ext cx="6840760" cy="59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5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8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4. </a:t>
            </a:r>
            <a:r>
              <a:rPr lang="ru-RU" sz="2800" dirty="0"/>
              <a:t>Разработка </a:t>
            </a:r>
            <a:r>
              <a:rPr lang="ru-RU" sz="2800" dirty="0" smtClean="0"/>
              <a:t>отчетов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1"/>
            <a:ext cx="8013781" cy="63858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/>
              <a:t>Основные </a:t>
            </a:r>
            <a:r>
              <a:rPr lang="ru-RU" sz="3600" dirty="0" smtClean="0"/>
              <a:t>режимы создания отчетов: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Автоотчет;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Мастер отчетов;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Почтовые наклейки;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Конструктор отчетов;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Импорт отчетов.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9325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2879934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5. </a:t>
            </a:r>
            <a:r>
              <a:rPr lang="ru-RU" sz="2800" dirty="0"/>
              <a:t>Элементы управления в формах и </a:t>
            </a:r>
            <a:r>
              <a:rPr lang="ru-RU" sz="2800" dirty="0" smtClean="0"/>
              <a:t>отчетах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1"/>
            <a:ext cx="8013781" cy="63858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В формах и отчетах располагаются элементы управления, которые бывают: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600" dirty="0" smtClean="0"/>
              <a:t>с источником данных и без него;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600" dirty="0"/>
              <a:t>с</a:t>
            </a:r>
            <a:r>
              <a:rPr lang="ru-RU" sz="3600" dirty="0" smtClean="0"/>
              <a:t>вязанные и свободные.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5335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2879934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5. </a:t>
            </a:r>
            <a:r>
              <a:rPr lang="ru-RU" sz="2800" dirty="0"/>
              <a:t>Элементы управления в формах и </a:t>
            </a:r>
            <a:r>
              <a:rPr lang="ru-RU" sz="2800" dirty="0" smtClean="0"/>
              <a:t>отчетах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1"/>
            <a:ext cx="8013781" cy="63858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Элементы управления: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630381"/>
            <a:ext cx="7792533" cy="90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268105"/>
            <a:ext cx="7792534" cy="78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7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1394"/>
            <a:ext cx="7697071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2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2879934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5. </a:t>
            </a:r>
            <a:r>
              <a:rPr lang="ru-RU" sz="2800" dirty="0"/>
              <a:t>Элементы управления в формах и </a:t>
            </a:r>
            <a:r>
              <a:rPr lang="ru-RU" sz="2800" dirty="0" smtClean="0"/>
              <a:t>отчетах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67451"/>
            <a:ext cx="8013781" cy="63858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 smtClean="0"/>
              <a:t>Элементы управления имеют свойства, которые отображаются в окне свойств: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412776"/>
            <a:ext cx="5926035" cy="525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7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b="1" dirty="0" smtClean="0">
                <a:effectLst/>
              </a:rPr>
              <a:t>. Формы и отчеты в  СУБД</a:t>
            </a:r>
            <a:r>
              <a:rPr lang="en-US" b="1" dirty="0" smtClean="0">
                <a:effectLst/>
              </a:rPr>
              <a:t>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MS ACCESS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11167"/>
            <a:ext cx="7992888" cy="5040560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 smtClean="0"/>
              <a:t>Назначение и виды форм 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Построение форм</a:t>
            </a:r>
          </a:p>
          <a:p>
            <a:pPr marL="541782" indent="-514350">
              <a:buAutoNum type="arabicPeriod"/>
            </a:pPr>
            <a:r>
              <a:rPr lang="ru-RU" sz="3600" dirty="0"/>
              <a:t>Назначение и виды </a:t>
            </a:r>
            <a:r>
              <a:rPr lang="ru-RU" sz="3600" dirty="0" smtClean="0"/>
              <a:t>отчетов</a:t>
            </a:r>
            <a:endParaRPr lang="ru-RU" sz="3600" dirty="0"/>
          </a:p>
          <a:p>
            <a:pPr marL="541782" indent="-514350">
              <a:buAutoNum type="arabicPeriod"/>
            </a:pPr>
            <a:r>
              <a:rPr lang="ru-RU" sz="3600" dirty="0" smtClean="0"/>
              <a:t>Разработка отчетов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Элементы управления в формах и отчетах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301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5" y="273642"/>
            <a:ext cx="7869765" cy="50405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Формы</a:t>
            </a:r>
            <a:r>
              <a:rPr lang="ru-RU" sz="3600" dirty="0" smtClean="0"/>
              <a:t> – средство организации интерфейса пользователя, служат для работы с данными и управлени</a:t>
            </a:r>
            <a:r>
              <a:rPr lang="ru-RU" sz="3600" dirty="0"/>
              <a:t>я</a:t>
            </a:r>
            <a:r>
              <a:rPr lang="ru-RU" sz="3600" dirty="0" smtClean="0"/>
              <a:t> приложением. </a:t>
            </a:r>
          </a:p>
        </p:txBody>
      </p:sp>
    </p:spTree>
    <p:extLst>
      <p:ext uri="{BB962C8B-B14F-4D97-AF65-F5344CB8AC3E}">
        <p14:creationId xmlns:p14="http://schemas.microsoft.com/office/powerpoint/2010/main" val="35572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/>
              <a:t>Формы</a:t>
            </a:r>
            <a:r>
              <a:rPr lang="ru-RU" sz="3600" dirty="0" smtClean="0"/>
              <a:t> создают для следующих целей: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Отображение и корректировка данных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Ввод данных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Управление приложением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Вывод сообщений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/>
              <a:t>Печать данных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7415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dirty="0"/>
              <a:t>Существуют следующие виды </a:t>
            </a:r>
            <a:r>
              <a:rPr lang="ru-RU" sz="3600" dirty="0" smtClean="0"/>
              <a:t>форм: </a:t>
            </a:r>
          </a:p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ленточные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10" y="1988840"/>
            <a:ext cx="7552756" cy="352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0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В столбец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664475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Многостраничные </a:t>
            </a:r>
          </a:p>
          <a:p>
            <a:pPr marL="27432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36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53415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15" y="3933056"/>
            <a:ext cx="65341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2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Назначение и виды форм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22714" y="173782"/>
            <a:ext cx="8013781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indent="-571500">
              <a:spcBef>
                <a:spcPts val="0"/>
              </a:spcBef>
              <a:spcAft>
                <a:spcPts val="600"/>
              </a:spcAft>
            </a:pPr>
            <a:r>
              <a:rPr lang="ru-RU" sz="3600" b="1" dirty="0" smtClean="0"/>
              <a:t>Подчиненные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0807"/>
            <a:ext cx="6079101" cy="425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9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4E23A4-42F3-4070-96ED-E3EA00356224}"/>
</file>

<file path=customXml/itemProps2.xml><?xml version="1.0" encoding="utf-8"?>
<ds:datastoreItem xmlns:ds="http://schemas.openxmlformats.org/officeDocument/2006/customXml" ds:itemID="{9D81B3FD-C9AD-4D57-99A0-9EAA04DDB8AB}"/>
</file>

<file path=customXml/itemProps3.xml><?xml version="1.0" encoding="utf-8"?>
<ds:datastoreItem xmlns:ds="http://schemas.openxmlformats.org/officeDocument/2006/customXml" ds:itemID="{33A516E2-B00F-4CBB-A5D2-D21EB396577B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824</TotalTime>
  <Words>321</Words>
  <Application>Microsoft Office PowerPoint</Application>
  <PresentationFormat>Экран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Презентация PowerPoint</vt:lpstr>
      <vt:lpstr>Презентация PowerPoint</vt:lpstr>
      <vt:lpstr>8. Формы и отчеты в  СУБД  MS ACCESS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ОБЩЕЕ  ПРЕДСТАВЛЕНИЕ  О  БАЗАХ  ДАННЫХ</dc:title>
  <cp:lastModifiedBy>Dmitry Doroshev</cp:lastModifiedBy>
  <cp:revision>110</cp:revision>
  <dcterms:modified xsi:type="dcterms:W3CDTF">2017-04-10T06:56:14Z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