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layout3.xml" ContentType="application/vnd.openxmlformats-officedocument.drawingml.diagramLayout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quickStyle3.xml" ContentType="application/vnd.openxmlformats-officedocument.drawingml.diagramStyle+xml"/>
  <Override PartName="/ppt/diagrams/drawing5.xml" ContentType="application/vnd.ms-office.drawingml.diagramDrawing+xml"/>
  <Override PartName="/ppt/theme/theme1.xml" ContentType="application/vnd.openxmlformats-officedocument.theme+xml"/>
  <Override PartName="/ppt/diagrams/layout6.xml" ContentType="application/vnd.openxmlformats-officedocument.drawingml.diagramLayout+xml"/>
  <Override PartName="/ppt/diagrams/colors3.xml" ContentType="application/vnd.openxmlformats-officedocument.drawingml.diagramColors+xml"/>
  <Override PartName="/ppt/diagrams/drawing6.xml" ContentType="application/vnd.ms-office.drawingml.diagramDrawing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344B93-8C0C-44AF-9796-637EAAEE583A}" type="doc">
      <dgm:prSet loTypeId="urn:microsoft.com/office/officeart/2005/8/layout/h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DA5E69F-5525-489B-95C1-E51BFBF54B8C}">
      <dgm:prSet phldrT="[Текст]"/>
      <dgm:spPr/>
      <dgm:t>
        <a:bodyPr/>
        <a:lstStyle/>
        <a:p>
          <a:r>
            <a:rPr lang="ru-RU" dirty="0" smtClean="0"/>
            <a:t>По срокам действия:</a:t>
          </a:r>
          <a:endParaRPr lang="ru-RU" dirty="0"/>
        </a:p>
      </dgm:t>
    </dgm:pt>
    <dgm:pt modelId="{0E9C3467-9A5D-44F2-8C25-E8658BBB4DF4}" type="parTrans" cxnId="{A784F681-2563-42E3-AE86-9DB5B74E8B47}">
      <dgm:prSet/>
      <dgm:spPr/>
      <dgm:t>
        <a:bodyPr/>
        <a:lstStyle/>
        <a:p>
          <a:endParaRPr lang="ru-RU"/>
        </a:p>
      </dgm:t>
    </dgm:pt>
    <dgm:pt modelId="{5E97A30F-CFD7-4EA0-9356-3F1CFDBF0C2F}" type="sibTrans" cxnId="{A784F681-2563-42E3-AE86-9DB5B74E8B47}">
      <dgm:prSet/>
      <dgm:spPr/>
      <dgm:t>
        <a:bodyPr/>
        <a:lstStyle/>
        <a:p>
          <a:endParaRPr lang="ru-RU"/>
        </a:p>
      </dgm:t>
    </dgm:pt>
    <dgm:pt modelId="{F8DB3366-22FF-4F63-9003-51D2B2E29A8A}">
      <dgm:prSet phldrT="[Текст]"/>
      <dgm:spPr/>
      <dgm:t>
        <a:bodyPr/>
        <a:lstStyle/>
        <a:p>
          <a:r>
            <a:rPr lang="ru-RU" dirty="0" smtClean="0"/>
            <a:t>постоянно действующие;</a:t>
          </a:r>
          <a:endParaRPr lang="ru-RU" dirty="0"/>
        </a:p>
      </dgm:t>
    </dgm:pt>
    <dgm:pt modelId="{98C85B56-D19C-43CB-AC07-637ED6B7DB9B}" type="parTrans" cxnId="{B4781983-CDCB-4ACD-BE5C-74080EE87B8C}">
      <dgm:prSet/>
      <dgm:spPr/>
      <dgm:t>
        <a:bodyPr/>
        <a:lstStyle/>
        <a:p>
          <a:endParaRPr lang="ru-RU"/>
        </a:p>
      </dgm:t>
    </dgm:pt>
    <dgm:pt modelId="{C472E27D-35B8-4740-B2D1-2BEAFA414525}" type="sibTrans" cxnId="{B4781983-CDCB-4ACD-BE5C-74080EE87B8C}">
      <dgm:prSet/>
      <dgm:spPr/>
      <dgm:t>
        <a:bodyPr/>
        <a:lstStyle/>
        <a:p>
          <a:endParaRPr lang="ru-RU"/>
        </a:p>
      </dgm:t>
    </dgm:pt>
    <dgm:pt modelId="{527B4CB5-8209-40C0-974B-1BAF3A4E02A6}">
      <dgm:prSet phldrT="[Текст]"/>
      <dgm:spPr/>
      <dgm:t>
        <a:bodyPr/>
        <a:lstStyle/>
        <a:p>
          <a:r>
            <a:rPr lang="ru-RU" dirty="0" smtClean="0"/>
            <a:t>временные.</a:t>
          </a:r>
          <a:endParaRPr lang="ru-RU" dirty="0"/>
        </a:p>
      </dgm:t>
    </dgm:pt>
    <dgm:pt modelId="{DCF4E53A-EA74-477C-BF51-A45C25191399}" type="parTrans" cxnId="{2A0A018B-3906-4232-A269-EB1C2CD1DA9E}">
      <dgm:prSet/>
      <dgm:spPr/>
      <dgm:t>
        <a:bodyPr/>
        <a:lstStyle/>
        <a:p>
          <a:endParaRPr lang="ru-RU"/>
        </a:p>
      </dgm:t>
    </dgm:pt>
    <dgm:pt modelId="{CE298395-016E-4C4B-9CB6-886B3489AF1F}" type="sibTrans" cxnId="{2A0A018B-3906-4232-A269-EB1C2CD1DA9E}">
      <dgm:prSet/>
      <dgm:spPr/>
      <dgm:t>
        <a:bodyPr/>
        <a:lstStyle/>
        <a:p>
          <a:endParaRPr lang="ru-RU"/>
        </a:p>
      </dgm:t>
    </dgm:pt>
    <dgm:pt modelId="{0234C2F2-AD42-44F6-826F-B16B84EAD7CE}">
      <dgm:prSet phldrT="[Текст]"/>
      <dgm:spPr/>
      <dgm:t>
        <a:bodyPr/>
        <a:lstStyle/>
        <a:p>
          <a:r>
            <a:rPr lang="ru-RU" dirty="0" smtClean="0"/>
            <a:t>По целям создания:</a:t>
          </a:r>
          <a:endParaRPr lang="ru-RU" dirty="0"/>
        </a:p>
      </dgm:t>
    </dgm:pt>
    <dgm:pt modelId="{78C4BC90-5F0F-4A68-9122-6BCC6A21A5E7}" type="parTrans" cxnId="{01158622-0D92-4013-8F07-AB6277D7D6C0}">
      <dgm:prSet/>
      <dgm:spPr/>
      <dgm:t>
        <a:bodyPr/>
        <a:lstStyle/>
        <a:p>
          <a:endParaRPr lang="ru-RU"/>
        </a:p>
      </dgm:t>
    </dgm:pt>
    <dgm:pt modelId="{042831CE-FD3A-47C4-992F-194AE52185E6}" type="sibTrans" cxnId="{01158622-0D92-4013-8F07-AB6277D7D6C0}">
      <dgm:prSet/>
      <dgm:spPr/>
      <dgm:t>
        <a:bodyPr/>
        <a:lstStyle/>
        <a:p>
          <a:endParaRPr lang="ru-RU"/>
        </a:p>
      </dgm:t>
    </dgm:pt>
    <dgm:pt modelId="{5FE3F6CD-86B8-43B3-AAB0-FF64A5AE2CAA}">
      <dgm:prSet phldrT="[Текст]"/>
      <dgm:spPr/>
      <dgm:t>
        <a:bodyPr/>
        <a:lstStyle/>
        <a:p>
          <a:r>
            <a:rPr lang="ru-RU" dirty="0" smtClean="0"/>
            <a:t>фонды социальной направленности;</a:t>
          </a:r>
          <a:endParaRPr lang="ru-RU" dirty="0"/>
        </a:p>
      </dgm:t>
    </dgm:pt>
    <dgm:pt modelId="{8C52FABD-4152-4CBF-9251-CA9D4A3DDE4E}" type="parTrans" cxnId="{46BEA8A8-8CEC-4A5F-BD42-E8541E0E2C5E}">
      <dgm:prSet/>
      <dgm:spPr/>
      <dgm:t>
        <a:bodyPr/>
        <a:lstStyle/>
        <a:p>
          <a:endParaRPr lang="ru-RU"/>
        </a:p>
      </dgm:t>
    </dgm:pt>
    <dgm:pt modelId="{431626B9-C12C-4AAE-8332-AF41142045FB}" type="sibTrans" cxnId="{46BEA8A8-8CEC-4A5F-BD42-E8541E0E2C5E}">
      <dgm:prSet/>
      <dgm:spPr/>
      <dgm:t>
        <a:bodyPr/>
        <a:lstStyle/>
        <a:p>
          <a:endParaRPr lang="ru-RU"/>
        </a:p>
      </dgm:t>
    </dgm:pt>
    <dgm:pt modelId="{34606A99-51DA-4EB4-BF0C-3B2D7BBA59E5}">
      <dgm:prSet phldrT="[Текст]"/>
      <dgm:spPr/>
      <dgm:t>
        <a:bodyPr/>
        <a:lstStyle/>
        <a:p>
          <a:r>
            <a:rPr lang="ru-RU" dirty="0" smtClean="0"/>
            <a:t>экономического развития;</a:t>
          </a:r>
          <a:endParaRPr lang="ru-RU" dirty="0"/>
        </a:p>
      </dgm:t>
    </dgm:pt>
    <dgm:pt modelId="{C3EF63CF-2B84-41A5-9782-E468DFE47A0E}" type="parTrans" cxnId="{6C141D7C-9FF3-48A0-8177-09CE3217BB76}">
      <dgm:prSet/>
      <dgm:spPr/>
      <dgm:t>
        <a:bodyPr/>
        <a:lstStyle/>
        <a:p>
          <a:endParaRPr lang="ru-RU"/>
        </a:p>
      </dgm:t>
    </dgm:pt>
    <dgm:pt modelId="{C16B6F2E-F7E2-4A63-A4FC-C8A40BBA6027}" type="sibTrans" cxnId="{6C141D7C-9FF3-48A0-8177-09CE3217BB76}">
      <dgm:prSet/>
      <dgm:spPr/>
      <dgm:t>
        <a:bodyPr/>
        <a:lstStyle/>
        <a:p>
          <a:endParaRPr lang="ru-RU"/>
        </a:p>
      </dgm:t>
    </dgm:pt>
    <dgm:pt modelId="{B9DE7E49-4CEF-48BF-853B-7D979170BF7B}">
      <dgm:prSet phldrT="[Текст]"/>
      <dgm:spPr/>
      <dgm:t>
        <a:bodyPr/>
        <a:lstStyle/>
        <a:p>
          <a:r>
            <a:rPr lang="ru-RU" dirty="0" smtClean="0"/>
            <a:t>По принадлежности к уровню власти:</a:t>
          </a:r>
          <a:endParaRPr lang="ru-RU" dirty="0"/>
        </a:p>
      </dgm:t>
    </dgm:pt>
    <dgm:pt modelId="{2541A8E6-900C-40D2-9CCA-3232200CEB97}" type="parTrans" cxnId="{279827F4-A735-4C1C-99B3-B69221DEB597}">
      <dgm:prSet/>
      <dgm:spPr/>
      <dgm:t>
        <a:bodyPr/>
        <a:lstStyle/>
        <a:p>
          <a:endParaRPr lang="ru-RU"/>
        </a:p>
      </dgm:t>
    </dgm:pt>
    <dgm:pt modelId="{675D7212-30A5-4454-B009-0E0CC19C1D90}" type="sibTrans" cxnId="{279827F4-A735-4C1C-99B3-B69221DEB597}">
      <dgm:prSet/>
      <dgm:spPr/>
      <dgm:t>
        <a:bodyPr/>
        <a:lstStyle/>
        <a:p>
          <a:endParaRPr lang="ru-RU"/>
        </a:p>
      </dgm:t>
    </dgm:pt>
    <dgm:pt modelId="{293722A8-296D-4B45-BF79-9B2170E3A406}">
      <dgm:prSet phldrT="[Текст]"/>
      <dgm:spPr/>
      <dgm:t>
        <a:bodyPr/>
        <a:lstStyle/>
        <a:p>
          <a:r>
            <a:rPr lang="ru-RU" dirty="0" smtClean="0"/>
            <a:t>государственные внебюджетные фонды, формируемые на уровне центрального правительства;</a:t>
          </a:r>
          <a:endParaRPr lang="ru-RU" dirty="0"/>
        </a:p>
      </dgm:t>
    </dgm:pt>
    <dgm:pt modelId="{F0057479-707E-4B0F-9D15-AFE3049C8AF9}" type="parTrans" cxnId="{32A2A208-D437-43E1-ADE2-84DDA6640088}">
      <dgm:prSet/>
      <dgm:spPr/>
      <dgm:t>
        <a:bodyPr/>
        <a:lstStyle/>
        <a:p>
          <a:endParaRPr lang="ru-RU"/>
        </a:p>
      </dgm:t>
    </dgm:pt>
    <dgm:pt modelId="{5AACCC18-A801-416C-BDE8-D817D91D73EC}" type="sibTrans" cxnId="{32A2A208-D437-43E1-ADE2-84DDA6640088}">
      <dgm:prSet/>
      <dgm:spPr/>
      <dgm:t>
        <a:bodyPr/>
        <a:lstStyle/>
        <a:p>
          <a:endParaRPr lang="ru-RU"/>
        </a:p>
      </dgm:t>
    </dgm:pt>
    <dgm:pt modelId="{FEB69DFA-0E54-45FE-A003-C84E8C9FF838}">
      <dgm:prSet phldrT="[Текст]"/>
      <dgm:spPr/>
      <dgm:t>
        <a:bodyPr/>
        <a:lstStyle/>
        <a:p>
          <a:r>
            <a:rPr lang="ru-RU" dirty="0" smtClean="0"/>
            <a:t>внебюджетные фонды, формируемые на уровне федеральных органов власти.</a:t>
          </a:r>
          <a:endParaRPr lang="ru-RU" dirty="0"/>
        </a:p>
      </dgm:t>
    </dgm:pt>
    <dgm:pt modelId="{28982866-45AF-4516-B54E-E062C3102BE2}" type="parTrans" cxnId="{229ACF79-C794-488B-9529-4841D9091C3F}">
      <dgm:prSet/>
      <dgm:spPr/>
      <dgm:t>
        <a:bodyPr/>
        <a:lstStyle/>
        <a:p>
          <a:endParaRPr lang="ru-RU"/>
        </a:p>
      </dgm:t>
    </dgm:pt>
    <dgm:pt modelId="{1B2C521F-BA89-473A-81CA-E315FED620A9}" type="sibTrans" cxnId="{229ACF79-C794-488B-9529-4841D9091C3F}">
      <dgm:prSet/>
      <dgm:spPr/>
      <dgm:t>
        <a:bodyPr/>
        <a:lstStyle/>
        <a:p>
          <a:endParaRPr lang="ru-RU"/>
        </a:p>
      </dgm:t>
    </dgm:pt>
    <dgm:pt modelId="{90D1D9A2-43E3-4D0C-A9C8-5DF8F4B86769}">
      <dgm:prSet phldrT="[Текст]"/>
      <dgm:spPr/>
      <dgm:t>
        <a:bodyPr/>
        <a:lstStyle/>
        <a:p>
          <a:r>
            <a:rPr lang="ru-RU" dirty="0" smtClean="0"/>
            <a:t>инвестиционные;</a:t>
          </a:r>
          <a:endParaRPr lang="ru-RU" dirty="0"/>
        </a:p>
      </dgm:t>
    </dgm:pt>
    <dgm:pt modelId="{A674E0EA-41F7-444D-A471-3C739ADCB9CB}" type="parTrans" cxnId="{5D512B83-59B5-406D-8E63-4E9F417B39B8}">
      <dgm:prSet/>
      <dgm:spPr/>
      <dgm:t>
        <a:bodyPr/>
        <a:lstStyle/>
        <a:p>
          <a:endParaRPr lang="ru-RU"/>
        </a:p>
      </dgm:t>
    </dgm:pt>
    <dgm:pt modelId="{E875B30D-6AC3-418F-8525-AA2C4DAF6FFA}" type="sibTrans" cxnId="{5D512B83-59B5-406D-8E63-4E9F417B39B8}">
      <dgm:prSet/>
      <dgm:spPr/>
      <dgm:t>
        <a:bodyPr/>
        <a:lstStyle/>
        <a:p>
          <a:endParaRPr lang="ru-RU"/>
        </a:p>
      </dgm:t>
    </dgm:pt>
    <dgm:pt modelId="{5BE6F5A3-9CAF-47A9-A7D0-315FE12A5B14}">
      <dgm:prSet phldrT="[Текст]"/>
      <dgm:spPr/>
      <dgm:t>
        <a:bodyPr/>
        <a:lstStyle/>
        <a:p>
          <a:r>
            <a:rPr lang="ru-RU" dirty="0" smtClean="0"/>
            <a:t>страховые и др.</a:t>
          </a:r>
          <a:endParaRPr lang="ru-RU" dirty="0"/>
        </a:p>
      </dgm:t>
    </dgm:pt>
    <dgm:pt modelId="{538CF53D-513E-41F3-B425-1053044CC3FA}" type="parTrans" cxnId="{7EEF7F1E-89FE-4D30-BBB1-C8A4953D87F1}">
      <dgm:prSet/>
      <dgm:spPr/>
      <dgm:t>
        <a:bodyPr/>
        <a:lstStyle/>
        <a:p>
          <a:endParaRPr lang="ru-RU"/>
        </a:p>
      </dgm:t>
    </dgm:pt>
    <dgm:pt modelId="{058855C2-030F-45B1-A964-647921FC71AE}" type="sibTrans" cxnId="{7EEF7F1E-89FE-4D30-BBB1-C8A4953D87F1}">
      <dgm:prSet/>
      <dgm:spPr/>
      <dgm:t>
        <a:bodyPr/>
        <a:lstStyle/>
        <a:p>
          <a:endParaRPr lang="ru-RU"/>
        </a:p>
      </dgm:t>
    </dgm:pt>
    <dgm:pt modelId="{875354B2-A616-4172-A37D-10FBD3FEB7D9}" type="pres">
      <dgm:prSet presAssocID="{7F344B93-8C0C-44AF-9796-637EAAEE58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92403D-DDD6-47A9-823A-18384195A87E}" type="pres">
      <dgm:prSet presAssocID="{1DA5E69F-5525-489B-95C1-E51BFBF54B8C}" presName="composite" presStyleCnt="0"/>
      <dgm:spPr/>
    </dgm:pt>
    <dgm:pt modelId="{F62A7DE0-6747-4243-9EF6-AB27EFB209DA}" type="pres">
      <dgm:prSet presAssocID="{1DA5E69F-5525-489B-95C1-E51BFBF54B8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61A3B-E934-4325-8C78-67C150D0E3BD}" type="pres">
      <dgm:prSet presAssocID="{1DA5E69F-5525-489B-95C1-E51BFBF54B8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FBDCE-801C-4A97-B451-7FB3D29F3C86}" type="pres">
      <dgm:prSet presAssocID="{5E97A30F-CFD7-4EA0-9356-3F1CFDBF0C2F}" presName="space" presStyleCnt="0"/>
      <dgm:spPr/>
    </dgm:pt>
    <dgm:pt modelId="{43A8F642-2D3C-4C70-AEB8-0369B95E4D99}" type="pres">
      <dgm:prSet presAssocID="{0234C2F2-AD42-44F6-826F-B16B84EAD7CE}" presName="composite" presStyleCnt="0"/>
      <dgm:spPr/>
    </dgm:pt>
    <dgm:pt modelId="{1C01229E-D0B2-41DC-8913-531BA8C12875}" type="pres">
      <dgm:prSet presAssocID="{0234C2F2-AD42-44F6-826F-B16B84EAD7C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9ED1C-07DD-4DAE-BDE3-C056269DA73B}" type="pres">
      <dgm:prSet presAssocID="{0234C2F2-AD42-44F6-826F-B16B84EAD7C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18ECB-66C5-49FC-85A9-9DB9F0E5A42C}" type="pres">
      <dgm:prSet presAssocID="{042831CE-FD3A-47C4-992F-194AE52185E6}" presName="space" presStyleCnt="0"/>
      <dgm:spPr/>
    </dgm:pt>
    <dgm:pt modelId="{08DF2B8F-40D4-459F-B05E-C9378B859850}" type="pres">
      <dgm:prSet presAssocID="{B9DE7E49-4CEF-48BF-853B-7D979170BF7B}" presName="composite" presStyleCnt="0"/>
      <dgm:spPr/>
    </dgm:pt>
    <dgm:pt modelId="{0A46662C-4E7F-4F3F-B86F-43DC4B06CC20}" type="pres">
      <dgm:prSet presAssocID="{B9DE7E49-4CEF-48BF-853B-7D979170BF7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C1793-949D-4AF6-8FFC-E831EC160F65}" type="pres">
      <dgm:prSet presAssocID="{B9DE7E49-4CEF-48BF-853B-7D979170BF7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CB1987-D328-49C1-9C36-63C326608E43}" type="presOf" srcId="{0234C2F2-AD42-44F6-826F-B16B84EAD7CE}" destId="{1C01229E-D0B2-41DC-8913-531BA8C12875}" srcOrd="0" destOrd="0" presId="urn:microsoft.com/office/officeart/2005/8/layout/hList1"/>
    <dgm:cxn modelId="{07EF7570-6B85-4172-8E67-FA8582C7B760}" type="presOf" srcId="{FEB69DFA-0E54-45FE-A003-C84E8C9FF838}" destId="{FD9C1793-949D-4AF6-8FFC-E831EC160F65}" srcOrd="0" destOrd="1" presId="urn:microsoft.com/office/officeart/2005/8/layout/hList1"/>
    <dgm:cxn modelId="{229ACF79-C794-488B-9529-4841D9091C3F}" srcId="{B9DE7E49-4CEF-48BF-853B-7D979170BF7B}" destId="{FEB69DFA-0E54-45FE-A003-C84E8C9FF838}" srcOrd="1" destOrd="0" parTransId="{28982866-45AF-4516-B54E-E062C3102BE2}" sibTransId="{1B2C521F-BA89-473A-81CA-E315FED620A9}"/>
    <dgm:cxn modelId="{5D512B83-59B5-406D-8E63-4E9F417B39B8}" srcId="{0234C2F2-AD42-44F6-826F-B16B84EAD7CE}" destId="{90D1D9A2-43E3-4D0C-A9C8-5DF8F4B86769}" srcOrd="2" destOrd="0" parTransId="{A674E0EA-41F7-444D-A471-3C739ADCB9CB}" sibTransId="{E875B30D-6AC3-418F-8525-AA2C4DAF6FFA}"/>
    <dgm:cxn modelId="{6C141D7C-9FF3-48A0-8177-09CE3217BB76}" srcId="{0234C2F2-AD42-44F6-826F-B16B84EAD7CE}" destId="{34606A99-51DA-4EB4-BF0C-3B2D7BBA59E5}" srcOrd="1" destOrd="0" parTransId="{C3EF63CF-2B84-41A5-9782-E468DFE47A0E}" sibTransId="{C16B6F2E-F7E2-4A63-A4FC-C8A40BBA6027}"/>
    <dgm:cxn modelId="{2A0A018B-3906-4232-A269-EB1C2CD1DA9E}" srcId="{1DA5E69F-5525-489B-95C1-E51BFBF54B8C}" destId="{527B4CB5-8209-40C0-974B-1BAF3A4E02A6}" srcOrd="1" destOrd="0" parTransId="{DCF4E53A-EA74-477C-BF51-A45C25191399}" sibTransId="{CE298395-016E-4C4B-9CB6-886B3489AF1F}"/>
    <dgm:cxn modelId="{01158622-0D92-4013-8F07-AB6277D7D6C0}" srcId="{7F344B93-8C0C-44AF-9796-637EAAEE583A}" destId="{0234C2F2-AD42-44F6-826F-B16B84EAD7CE}" srcOrd="1" destOrd="0" parTransId="{78C4BC90-5F0F-4A68-9122-6BCC6A21A5E7}" sibTransId="{042831CE-FD3A-47C4-992F-194AE52185E6}"/>
    <dgm:cxn modelId="{8B206906-9120-4B5E-B3D3-F57BB0DD1828}" type="presOf" srcId="{5FE3F6CD-86B8-43B3-AAB0-FF64A5AE2CAA}" destId="{01E9ED1C-07DD-4DAE-BDE3-C056269DA73B}" srcOrd="0" destOrd="0" presId="urn:microsoft.com/office/officeart/2005/8/layout/hList1"/>
    <dgm:cxn modelId="{70535870-D99F-4E4B-8CF3-94D1BB4BDB81}" type="presOf" srcId="{34606A99-51DA-4EB4-BF0C-3B2D7BBA59E5}" destId="{01E9ED1C-07DD-4DAE-BDE3-C056269DA73B}" srcOrd="0" destOrd="1" presId="urn:microsoft.com/office/officeart/2005/8/layout/hList1"/>
    <dgm:cxn modelId="{32A2A208-D437-43E1-ADE2-84DDA6640088}" srcId="{B9DE7E49-4CEF-48BF-853B-7D979170BF7B}" destId="{293722A8-296D-4B45-BF79-9B2170E3A406}" srcOrd="0" destOrd="0" parTransId="{F0057479-707E-4B0F-9D15-AFE3049C8AF9}" sibTransId="{5AACCC18-A801-416C-BDE8-D817D91D73EC}"/>
    <dgm:cxn modelId="{0ED4E353-D42C-42B9-B644-4E8C3DD091F4}" type="presOf" srcId="{B9DE7E49-4CEF-48BF-853B-7D979170BF7B}" destId="{0A46662C-4E7F-4F3F-B86F-43DC4B06CC20}" srcOrd="0" destOrd="0" presId="urn:microsoft.com/office/officeart/2005/8/layout/hList1"/>
    <dgm:cxn modelId="{684FA965-0E66-4159-AF3D-01C4FDFEECFA}" type="presOf" srcId="{1DA5E69F-5525-489B-95C1-E51BFBF54B8C}" destId="{F62A7DE0-6747-4243-9EF6-AB27EFB209DA}" srcOrd="0" destOrd="0" presId="urn:microsoft.com/office/officeart/2005/8/layout/hList1"/>
    <dgm:cxn modelId="{B4781983-CDCB-4ACD-BE5C-74080EE87B8C}" srcId="{1DA5E69F-5525-489B-95C1-E51BFBF54B8C}" destId="{F8DB3366-22FF-4F63-9003-51D2B2E29A8A}" srcOrd="0" destOrd="0" parTransId="{98C85B56-D19C-43CB-AC07-637ED6B7DB9B}" sibTransId="{C472E27D-35B8-4740-B2D1-2BEAFA414525}"/>
    <dgm:cxn modelId="{7EEF7F1E-89FE-4D30-BBB1-C8A4953D87F1}" srcId="{0234C2F2-AD42-44F6-826F-B16B84EAD7CE}" destId="{5BE6F5A3-9CAF-47A9-A7D0-315FE12A5B14}" srcOrd="3" destOrd="0" parTransId="{538CF53D-513E-41F3-B425-1053044CC3FA}" sibTransId="{058855C2-030F-45B1-A964-647921FC71AE}"/>
    <dgm:cxn modelId="{8F45C3A9-3CB1-4A22-BB04-B6759DBD57DE}" type="presOf" srcId="{293722A8-296D-4B45-BF79-9B2170E3A406}" destId="{FD9C1793-949D-4AF6-8FFC-E831EC160F65}" srcOrd="0" destOrd="0" presId="urn:microsoft.com/office/officeart/2005/8/layout/hList1"/>
    <dgm:cxn modelId="{279827F4-A735-4C1C-99B3-B69221DEB597}" srcId="{7F344B93-8C0C-44AF-9796-637EAAEE583A}" destId="{B9DE7E49-4CEF-48BF-853B-7D979170BF7B}" srcOrd="2" destOrd="0" parTransId="{2541A8E6-900C-40D2-9CCA-3232200CEB97}" sibTransId="{675D7212-30A5-4454-B009-0E0CC19C1D90}"/>
    <dgm:cxn modelId="{46BEA8A8-8CEC-4A5F-BD42-E8541E0E2C5E}" srcId="{0234C2F2-AD42-44F6-826F-B16B84EAD7CE}" destId="{5FE3F6CD-86B8-43B3-AAB0-FF64A5AE2CAA}" srcOrd="0" destOrd="0" parTransId="{8C52FABD-4152-4CBF-9251-CA9D4A3DDE4E}" sibTransId="{431626B9-C12C-4AAE-8332-AF41142045FB}"/>
    <dgm:cxn modelId="{A784F681-2563-42E3-AE86-9DB5B74E8B47}" srcId="{7F344B93-8C0C-44AF-9796-637EAAEE583A}" destId="{1DA5E69F-5525-489B-95C1-E51BFBF54B8C}" srcOrd="0" destOrd="0" parTransId="{0E9C3467-9A5D-44F2-8C25-E8658BBB4DF4}" sibTransId="{5E97A30F-CFD7-4EA0-9356-3F1CFDBF0C2F}"/>
    <dgm:cxn modelId="{7ED936F0-1655-4DB6-97AC-58C058CBDAA8}" type="presOf" srcId="{F8DB3366-22FF-4F63-9003-51D2B2E29A8A}" destId="{2D661A3B-E934-4325-8C78-67C150D0E3BD}" srcOrd="0" destOrd="0" presId="urn:microsoft.com/office/officeart/2005/8/layout/hList1"/>
    <dgm:cxn modelId="{462F110C-FD05-45C3-AF4D-0452B0F0592F}" type="presOf" srcId="{527B4CB5-8209-40C0-974B-1BAF3A4E02A6}" destId="{2D661A3B-E934-4325-8C78-67C150D0E3BD}" srcOrd="0" destOrd="1" presId="urn:microsoft.com/office/officeart/2005/8/layout/hList1"/>
    <dgm:cxn modelId="{2A54E0E3-7E70-41D8-867C-C9FC8FCA7123}" type="presOf" srcId="{7F344B93-8C0C-44AF-9796-637EAAEE583A}" destId="{875354B2-A616-4172-A37D-10FBD3FEB7D9}" srcOrd="0" destOrd="0" presId="urn:microsoft.com/office/officeart/2005/8/layout/hList1"/>
    <dgm:cxn modelId="{E72CF102-2E8B-4DDF-A026-08C6D3C42C00}" type="presOf" srcId="{90D1D9A2-43E3-4D0C-A9C8-5DF8F4B86769}" destId="{01E9ED1C-07DD-4DAE-BDE3-C056269DA73B}" srcOrd="0" destOrd="2" presId="urn:microsoft.com/office/officeart/2005/8/layout/hList1"/>
    <dgm:cxn modelId="{291656C3-EF86-4DE9-83A0-36293D468E80}" type="presOf" srcId="{5BE6F5A3-9CAF-47A9-A7D0-315FE12A5B14}" destId="{01E9ED1C-07DD-4DAE-BDE3-C056269DA73B}" srcOrd="0" destOrd="3" presId="urn:microsoft.com/office/officeart/2005/8/layout/hList1"/>
    <dgm:cxn modelId="{820755B9-F91F-49BD-950A-CA5BCEE40770}" type="presParOf" srcId="{875354B2-A616-4172-A37D-10FBD3FEB7D9}" destId="{3A92403D-DDD6-47A9-823A-18384195A87E}" srcOrd="0" destOrd="0" presId="urn:microsoft.com/office/officeart/2005/8/layout/hList1"/>
    <dgm:cxn modelId="{35A5CE4B-CAA2-43D9-8885-E8B141BF4C5B}" type="presParOf" srcId="{3A92403D-DDD6-47A9-823A-18384195A87E}" destId="{F62A7DE0-6747-4243-9EF6-AB27EFB209DA}" srcOrd="0" destOrd="0" presId="urn:microsoft.com/office/officeart/2005/8/layout/hList1"/>
    <dgm:cxn modelId="{F16C74E8-8299-4E2E-8467-E871822FB6BC}" type="presParOf" srcId="{3A92403D-DDD6-47A9-823A-18384195A87E}" destId="{2D661A3B-E934-4325-8C78-67C150D0E3BD}" srcOrd="1" destOrd="0" presId="urn:microsoft.com/office/officeart/2005/8/layout/hList1"/>
    <dgm:cxn modelId="{01974BAB-EC66-422B-9388-05E3C289D438}" type="presParOf" srcId="{875354B2-A616-4172-A37D-10FBD3FEB7D9}" destId="{21EFBDCE-801C-4A97-B451-7FB3D29F3C86}" srcOrd="1" destOrd="0" presId="urn:microsoft.com/office/officeart/2005/8/layout/hList1"/>
    <dgm:cxn modelId="{59DEB36F-F776-4402-85E1-91E614645332}" type="presParOf" srcId="{875354B2-A616-4172-A37D-10FBD3FEB7D9}" destId="{43A8F642-2D3C-4C70-AEB8-0369B95E4D99}" srcOrd="2" destOrd="0" presId="urn:microsoft.com/office/officeart/2005/8/layout/hList1"/>
    <dgm:cxn modelId="{9533A873-2968-4867-BCB3-ABE55435AC1D}" type="presParOf" srcId="{43A8F642-2D3C-4C70-AEB8-0369B95E4D99}" destId="{1C01229E-D0B2-41DC-8913-531BA8C12875}" srcOrd="0" destOrd="0" presId="urn:microsoft.com/office/officeart/2005/8/layout/hList1"/>
    <dgm:cxn modelId="{364E2DE4-D158-4828-A85D-EBFD02D498B7}" type="presParOf" srcId="{43A8F642-2D3C-4C70-AEB8-0369B95E4D99}" destId="{01E9ED1C-07DD-4DAE-BDE3-C056269DA73B}" srcOrd="1" destOrd="0" presId="urn:microsoft.com/office/officeart/2005/8/layout/hList1"/>
    <dgm:cxn modelId="{CF230647-EBFE-4132-AE01-21A2F6BDBC27}" type="presParOf" srcId="{875354B2-A616-4172-A37D-10FBD3FEB7D9}" destId="{1D918ECB-66C5-49FC-85A9-9DB9F0E5A42C}" srcOrd="3" destOrd="0" presId="urn:microsoft.com/office/officeart/2005/8/layout/hList1"/>
    <dgm:cxn modelId="{C833B674-CAF8-436F-809D-48C99AAC374E}" type="presParOf" srcId="{875354B2-A616-4172-A37D-10FBD3FEB7D9}" destId="{08DF2B8F-40D4-459F-B05E-C9378B859850}" srcOrd="4" destOrd="0" presId="urn:microsoft.com/office/officeart/2005/8/layout/hList1"/>
    <dgm:cxn modelId="{7AD84C6C-4587-409E-B58E-A1B031523107}" type="presParOf" srcId="{08DF2B8F-40D4-459F-B05E-C9378B859850}" destId="{0A46662C-4E7F-4F3F-B86F-43DC4B06CC20}" srcOrd="0" destOrd="0" presId="urn:microsoft.com/office/officeart/2005/8/layout/hList1"/>
    <dgm:cxn modelId="{973D4621-26B8-4BB6-9B9F-FFD4B8FD0C48}" type="presParOf" srcId="{08DF2B8F-40D4-459F-B05E-C9378B859850}" destId="{FD9C1793-949D-4AF6-8FFC-E831EC160F6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A28748-5C13-442F-9DD0-08CC55ED9720}" type="doc">
      <dgm:prSet loTypeId="urn:microsoft.com/office/officeart/2005/8/layout/process4" loCatId="process" qsTypeId="urn:microsoft.com/office/officeart/2005/8/quickstyle/3d2" qsCatId="3D" csTypeId="urn:microsoft.com/office/officeart/2005/8/colors/accent2_1" csCatId="accent2"/>
      <dgm:spPr/>
      <dgm:t>
        <a:bodyPr/>
        <a:lstStyle/>
        <a:p>
          <a:endParaRPr lang="ru-RU"/>
        </a:p>
      </dgm:t>
    </dgm:pt>
    <dgm:pt modelId="{9153DB55-D8ED-46C2-A6DE-77D9CCDDFDCE}">
      <dgm:prSet/>
      <dgm:spPr/>
      <dgm:t>
        <a:bodyPr/>
        <a:lstStyle/>
        <a:p>
          <a:pPr rtl="0"/>
          <a:r>
            <a:rPr lang="ru-RU" dirty="0" smtClean="0"/>
            <a:t>Проекты законодательных актов о бюджетах государственных внебюджетных фондов на очередной финансовый год рассматрива­ются Правительством Республики Беларусь и одновременно с про­ектом закона о республиканском бюджете на очередной финансо­вый год представляются Президенту Республики Беларусь для рас­смотрения.</a:t>
          </a:r>
          <a:endParaRPr lang="ru-RU" dirty="0"/>
        </a:p>
      </dgm:t>
    </dgm:pt>
    <dgm:pt modelId="{16AF7F8C-DF01-4FE1-AD91-2D17244041BC}" type="parTrans" cxnId="{56507A37-8CA0-4C30-93D3-A82C5BFD6387}">
      <dgm:prSet/>
      <dgm:spPr/>
      <dgm:t>
        <a:bodyPr/>
        <a:lstStyle/>
        <a:p>
          <a:endParaRPr lang="ru-RU"/>
        </a:p>
      </dgm:t>
    </dgm:pt>
    <dgm:pt modelId="{9E2A1367-8925-44D3-9B6D-CCDED7CAF53B}" type="sibTrans" cxnId="{56507A37-8CA0-4C30-93D3-A82C5BFD6387}">
      <dgm:prSet/>
      <dgm:spPr/>
      <dgm:t>
        <a:bodyPr/>
        <a:lstStyle/>
        <a:p>
          <a:endParaRPr lang="ru-RU"/>
        </a:p>
      </dgm:t>
    </dgm:pt>
    <dgm:pt modelId="{C152BF2B-8E6A-4A57-81E8-85518798A3AA}">
      <dgm:prSet/>
      <dgm:spPr/>
      <dgm:t>
        <a:bodyPr/>
        <a:lstStyle/>
        <a:p>
          <a:pPr rtl="0"/>
          <a:r>
            <a:rPr lang="ru-RU" dirty="0" smtClean="0"/>
            <a:t>Президент Республики Беларусь вносит в Палату представите­лей Национального </a:t>
          </a:r>
          <a:r>
            <a:rPr lang="ru-RU" smtClean="0"/>
            <a:t>собрания Республики Беларусь </a:t>
          </a:r>
          <a:r>
            <a:rPr lang="ru-RU" dirty="0" smtClean="0"/>
            <a:t>проекты зако­нов о бюджетах государственных внебюджетных фондов одновре­менно с проектом закона о республиканском бюджете на очередной финансовый год. </a:t>
          </a:r>
          <a:endParaRPr lang="ru-RU" dirty="0"/>
        </a:p>
      </dgm:t>
    </dgm:pt>
    <dgm:pt modelId="{B00F49F5-EBAD-4A71-AFFF-127883D63D0E}" type="parTrans" cxnId="{47B9EA0A-9060-42FA-9FAB-6986D798FB5F}">
      <dgm:prSet/>
      <dgm:spPr/>
      <dgm:t>
        <a:bodyPr/>
        <a:lstStyle/>
        <a:p>
          <a:endParaRPr lang="ru-RU"/>
        </a:p>
      </dgm:t>
    </dgm:pt>
    <dgm:pt modelId="{21BD0CC7-1976-4DF6-8F2F-DCDC58DCAAC8}" type="sibTrans" cxnId="{47B9EA0A-9060-42FA-9FAB-6986D798FB5F}">
      <dgm:prSet/>
      <dgm:spPr/>
      <dgm:t>
        <a:bodyPr/>
        <a:lstStyle/>
        <a:p>
          <a:endParaRPr lang="ru-RU"/>
        </a:p>
      </dgm:t>
    </dgm:pt>
    <dgm:pt modelId="{623FA2BB-21E9-4CD9-A5BF-BDD8FE78BF61}">
      <dgm:prSet/>
      <dgm:spPr/>
      <dgm:t>
        <a:bodyPr/>
        <a:lstStyle/>
        <a:p>
          <a:pPr rtl="0"/>
          <a:r>
            <a:rPr lang="ru-RU" smtClean="0"/>
            <a:t>Палата представителей принимает проекты зако­нов о бюджетах государственных внебюджетных фондов до приня­тия проекта закона о республиканском бюджете на очередной фи­нансовый год. Далее они рассматриваются в соответствии с Консти­туцией Республики Беларусь и регламентами палат Парламента Республики Беларусь.</a:t>
          </a:r>
          <a:endParaRPr lang="ru-RU"/>
        </a:p>
      </dgm:t>
    </dgm:pt>
    <dgm:pt modelId="{E4C828CB-F298-4707-81CC-BDA3946ABC51}" type="parTrans" cxnId="{953799F0-FFCD-456D-BF96-25752271D239}">
      <dgm:prSet/>
      <dgm:spPr/>
      <dgm:t>
        <a:bodyPr/>
        <a:lstStyle/>
        <a:p>
          <a:endParaRPr lang="ru-RU"/>
        </a:p>
      </dgm:t>
    </dgm:pt>
    <dgm:pt modelId="{A3B756F6-4719-4256-9320-3AB43F76FEA4}" type="sibTrans" cxnId="{953799F0-FFCD-456D-BF96-25752271D239}">
      <dgm:prSet/>
      <dgm:spPr/>
      <dgm:t>
        <a:bodyPr/>
        <a:lstStyle/>
        <a:p>
          <a:endParaRPr lang="ru-RU"/>
        </a:p>
      </dgm:t>
    </dgm:pt>
    <dgm:pt modelId="{C6BC129E-DEA9-4439-BD47-53126908485E}" type="pres">
      <dgm:prSet presAssocID="{BBA28748-5C13-442F-9DD0-08CC55ED97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1C50A1-9F1E-4C98-B20E-BAB7FF85A5A1}" type="pres">
      <dgm:prSet presAssocID="{623FA2BB-21E9-4CD9-A5BF-BDD8FE78BF61}" presName="boxAndChildren" presStyleCnt="0"/>
      <dgm:spPr/>
    </dgm:pt>
    <dgm:pt modelId="{C0575B66-0972-478A-A388-5DE44AC41149}" type="pres">
      <dgm:prSet presAssocID="{623FA2BB-21E9-4CD9-A5BF-BDD8FE78BF61}" presName="parentTextBox" presStyleLbl="node1" presStyleIdx="0" presStyleCnt="3"/>
      <dgm:spPr/>
      <dgm:t>
        <a:bodyPr/>
        <a:lstStyle/>
        <a:p>
          <a:endParaRPr lang="ru-RU"/>
        </a:p>
      </dgm:t>
    </dgm:pt>
    <dgm:pt modelId="{3C448F8E-3136-42AC-AFCC-E09B2B904F4F}" type="pres">
      <dgm:prSet presAssocID="{21BD0CC7-1976-4DF6-8F2F-DCDC58DCAAC8}" presName="sp" presStyleCnt="0"/>
      <dgm:spPr/>
    </dgm:pt>
    <dgm:pt modelId="{EF527EC9-9C04-444E-9F82-2D3E1455BE94}" type="pres">
      <dgm:prSet presAssocID="{C152BF2B-8E6A-4A57-81E8-85518798A3AA}" presName="arrowAndChildren" presStyleCnt="0"/>
      <dgm:spPr/>
    </dgm:pt>
    <dgm:pt modelId="{E8BBCCA2-AA03-4ECD-8932-330CCEE6C784}" type="pres">
      <dgm:prSet presAssocID="{C152BF2B-8E6A-4A57-81E8-85518798A3AA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8ECDFE12-95F9-4605-BFA1-B0838D4435BB}" type="pres">
      <dgm:prSet presAssocID="{9E2A1367-8925-44D3-9B6D-CCDED7CAF53B}" presName="sp" presStyleCnt="0"/>
      <dgm:spPr/>
    </dgm:pt>
    <dgm:pt modelId="{A97664C4-7DD8-4933-9172-8D8A5D26ED5A}" type="pres">
      <dgm:prSet presAssocID="{9153DB55-D8ED-46C2-A6DE-77D9CCDDFDCE}" presName="arrowAndChildren" presStyleCnt="0"/>
      <dgm:spPr/>
    </dgm:pt>
    <dgm:pt modelId="{8C99ED7B-F46D-4538-9CCF-557BB6B6B488}" type="pres">
      <dgm:prSet presAssocID="{9153DB55-D8ED-46C2-A6DE-77D9CCDDFDCE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56507A37-8CA0-4C30-93D3-A82C5BFD6387}" srcId="{BBA28748-5C13-442F-9DD0-08CC55ED9720}" destId="{9153DB55-D8ED-46C2-A6DE-77D9CCDDFDCE}" srcOrd="0" destOrd="0" parTransId="{16AF7F8C-DF01-4FE1-AD91-2D17244041BC}" sibTransId="{9E2A1367-8925-44D3-9B6D-CCDED7CAF53B}"/>
    <dgm:cxn modelId="{47B9EA0A-9060-42FA-9FAB-6986D798FB5F}" srcId="{BBA28748-5C13-442F-9DD0-08CC55ED9720}" destId="{C152BF2B-8E6A-4A57-81E8-85518798A3AA}" srcOrd="1" destOrd="0" parTransId="{B00F49F5-EBAD-4A71-AFFF-127883D63D0E}" sibTransId="{21BD0CC7-1976-4DF6-8F2F-DCDC58DCAAC8}"/>
    <dgm:cxn modelId="{B9AFD699-C0BD-4A9E-90D5-CB402CD3049B}" type="presOf" srcId="{BBA28748-5C13-442F-9DD0-08CC55ED9720}" destId="{C6BC129E-DEA9-4439-BD47-53126908485E}" srcOrd="0" destOrd="0" presId="urn:microsoft.com/office/officeart/2005/8/layout/process4"/>
    <dgm:cxn modelId="{06E2ED9E-B468-4FB5-A721-01F9E9293C12}" type="presOf" srcId="{C152BF2B-8E6A-4A57-81E8-85518798A3AA}" destId="{E8BBCCA2-AA03-4ECD-8932-330CCEE6C784}" srcOrd="0" destOrd="0" presId="urn:microsoft.com/office/officeart/2005/8/layout/process4"/>
    <dgm:cxn modelId="{B953ED40-3F64-48DE-890B-80C513AFCC4E}" type="presOf" srcId="{623FA2BB-21E9-4CD9-A5BF-BDD8FE78BF61}" destId="{C0575B66-0972-478A-A388-5DE44AC41149}" srcOrd="0" destOrd="0" presId="urn:microsoft.com/office/officeart/2005/8/layout/process4"/>
    <dgm:cxn modelId="{3D8BDA3A-5365-4438-AE0B-FD26B20B2F78}" type="presOf" srcId="{9153DB55-D8ED-46C2-A6DE-77D9CCDDFDCE}" destId="{8C99ED7B-F46D-4538-9CCF-557BB6B6B488}" srcOrd="0" destOrd="0" presId="urn:microsoft.com/office/officeart/2005/8/layout/process4"/>
    <dgm:cxn modelId="{953799F0-FFCD-456D-BF96-25752271D239}" srcId="{BBA28748-5C13-442F-9DD0-08CC55ED9720}" destId="{623FA2BB-21E9-4CD9-A5BF-BDD8FE78BF61}" srcOrd="2" destOrd="0" parTransId="{E4C828CB-F298-4707-81CC-BDA3946ABC51}" sibTransId="{A3B756F6-4719-4256-9320-3AB43F76FEA4}"/>
    <dgm:cxn modelId="{97C49ADA-78EE-4ACC-844D-CDB519C4BD72}" type="presParOf" srcId="{C6BC129E-DEA9-4439-BD47-53126908485E}" destId="{3C1C50A1-9F1E-4C98-B20E-BAB7FF85A5A1}" srcOrd="0" destOrd="0" presId="urn:microsoft.com/office/officeart/2005/8/layout/process4"/>
    <dgm:cxn modelId="{C1F2848C-5AE8-4087-BBB5-8110B8F2C878}" type="presParOf" srcId="{3C1C50A1-9F1E-4C98-B20E-BAB7FF85A5A1}" destId="{C0575B66-0972-478A-A388-5DE44AC41149}" srcOrd="0" destOrd="0" presId="urn:microsoft.com/office/officeart/2005/8/layout/process4"/>
    <dgm:cxn modelId="{2F53FFE5-0A5E-4161-9609-B3E55833A90C}" type="presParOf" srcId="{C6BC129E-DEA9-4439-BD47-53126908485E}" destId="{3C448F8E-3136-42AC-AFCC-E09B2B904F4F}" srcOrd="1" destOrd="0" presId="urn:microsoft.com/office/officeart/2005/8/layout/process4"/>
    <dgm:cxn modelId="{6F9E8DF7-5FA6-492C-B487-29E934DE9C72}" type="presParOf" srcId="{C6BC129E-DEA9-4439-BD47-53126908485E}" destId="{EF527EC9-9C04-444E-9F82-2D3E1455BE94}" srcOrd="2" destOrd="0" presId="urn:microsoft.com/office/officeart/2005/8/layout/process4"/>
    <dgm:cxn modelId="{46ACFE0A-6FF0-40BD-A102-41AA4EE4E376}" type="presParOf" srcId="{EF527EC9-9C04-444E-9F82-2D3E1455BE94}" destId="{E8BBCCA2-AA03-4ECD-8932-330CCEE6C784}" srcOrd="0" destOrd="0" presId="urn:microsoft.com/office/officeart/2005/8/layout/process4"/>
    <dgm:cxn modelId="{E55B97B1-5145-4F59-AC4D-15ECD1AF295E}" type="presParOf" srcId="{C6BC129E-DEA9-4439-BD47-53126908485E}" destId="{8ECDFE12-95F9-4605-BFA1-B0838D4435BB}" srcOrd="3" destOrd="0" presId="urn:microsoft.com/office/officeart/2005/8/layout/process4"/>
    <dgm:cxn modelId="{327AFEA2-167D-4015-8D11-95769CEDA86A}" type="presParOf" srcId="{C6BC129E-DEA9-4439-BD47-53126908485E}" destId="{A97664C4-7DD8-4933-9172-8D8A5D26ED5A}" srcOrd="4" destOrd="0" presId="urn:microsoft.com/office/officeart/2005/8/layout/process4"/>
    <dgm:cxn modelId="{7FF2B2D6-62C4-4955-ABAF-84A9AC5357E7}" type="presParOf" srcId="{A97664C4-7DD8-4933-9172-8D8A5D26ED5A}" destId="{8C99ED7B-F46D-4538-9CCF-557BB6B6B48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9E344F-37F3-48FD-9937-415500C01595}" type="doc">
      <dgm:prSet loTypeId="urn:microsoft.com/office/officeart/2005/8/layout/vList3" loCatId="list" qsTypeId="urn:microsoft.com/office/officeart/2005/8/quickstyle/simple5" qsCatId="simple" csTypeId="urn:microsoft.com/office/officeart/2005/8/colors/accent2_2" csCatId="accent2" phldr="1"/>
      <dgm:spPr/>
    </dgm:pt>
    <dgm:pt modelId="{02CDD176-0A4D-46B3-9861-89C734CFCDE5}">
      <dgm:prSet phldrT="[Текст]"/>
      <dgm:spPr/>
      <dgm:t>
        <a:bodyPr/>
        <a:lstStyle/>
        <a:p>
          <a:r>
            <a:rPr lang="ru-RU" dirty="0" smtClean="0"/>
            <a:t>разработка предложений о со­вершенствовании законодательства по государственному социаль­ному страхованию;</a:t>
          </a:r>
          <a:endParaRPr lang="ru-RU" dirty="0"/>
        </a:p>
      </dgm:t>
    </dgm:pt>
    <dgm:pt modelId="{453CB0F3-A804-4E08-A51D-A6289FC031EE}" type="parTrans" cxnId="{2A3ED16A-B5C4-480F-BA03-6B3AD255D6A0}">
      <dgm:prSet/>
      <dgm:spPr/>
      <dgm:t>
        <a:bodyPr/>
        <a:lstStyle/>
        <a:p>
          <a:endParaRPr lang="ru-RU"/>
        </a:p>
      </dgm:t>
    </dgm:pt>
    <dgm:pt modelId="{C60891EA-E823-4E3F-9A39-75C6A1272D35}" type="sibTrans" cxnId="{2A3ED16A-B5C4-480F-BA03-6B3AD255D6A0}">
      <dgm:prSet/>
      <dgm:spPr/>
      <dgm:t>
        <a:bodyPr/>
        <a:lstStyle/>
        <a:p>
          <a:endParaRPr lang="ru-RU"/>
        </a:p>
      </dgm:t>
    </dgm:pt>
    <dgm:pt modelId="{A8BEECA3-7631-4469-9B07-64DD3FB233CF}">
      <dgm:prSet phldrT="[Текст]"/>
      <dgm:spPr/>
      <dgm:t>
        <a:bodyPr/>
        <a:lstStyle/>
        <a:p>
          <a:r>
            <a:rPr lang="ru-RU" dirty="0" smtClean="0"/>
            <a:t>осуществление профессионального пенсионного страхования; </a:t>
          </a:r>
          <a:endParaRPr lang="ru-RU" dirty="0"/>
        </a:p>
      </dgm:t>
    </dgm:pt>
    <dgm:pt modelId="{A52959C6-64E5-4A12-9769-A3F51282BDE7}" type="parTrans" cxnId="{49C011F8-87B3-4F9A-BDB8-45E4584BDF56}">
      <dgm:prSet/>
      <dgm:spPr/>
      <dgm:t>
        <a:bodyPr/>
        <a:lstStyle/>
        <a:p>
          <a:endParaRPr lang="ru-RU"/>
        </a:p>
      </dgm:t>
    </dgm:pt>
    <dgm:pt modelId="{95E337FF-4576-4F68-BB3C-59FF27BBE886}" type="sibTrans" cxnId="{49C011F8-87B3-4F9A-BDB8-45E4584BDF56}">
      <dgm:prSet/>
      <dgm:spPr/>
      <dgm:t>
        <a:bodyPr/>
        <a:lstStyle/>
        <a:p>
          <a:endParaRPr lang="ru-RU"/>
        </a:p>
      </dgm:t>
    </dgm:pt>
    <dgm:pt modelId="{E445CBF5-2B3D-4549-BFDF-E767B1552015}">
      <dgm:prSet/>
      <dgm:spPr/>
      <dgm:t>
        <a:bodyPr/>
        <a:lstStyle/>
        <a:p>
          <a:r>
            <a:rPr lang="ru-RU" dirty="0" smtClean="0"/>
            <a:t>реализация государственной политики по управлению сред­ствами государственного социального страхования;</a:t>
          </a:r>
          <a:endParaRPr lang="ru-RU" dirty="0"/>
        </a:p>
      </dgm:t>
    </dgm:pt>
    <dgm:pt modelId="{E216F059-B115-4A00-9C07-DA86E7D3A969}" type="parTrans" cxnId="{D1D60ED2-E300-4ED0-BD48-D0EB4CA390D0}">
      <dgm:prSet/>
      <dgm:spPr/>
      <dgm:t>
        <a:bodyPr/>
        <a:lstStyle/>
        <a:p>
          <a:endParaRPr lang="ru-RU"/>
        </a:p>
      </dgm:t>
    </dgm:pt>
    <dgm:pt modelId="{82010737-2341-4E60-A84A-E815B19921F8}" type="sibTrans" cxnId="{D1D60ED2-E300-4ED0-BD48-D0EB4CA390D0}">
      <dgm:prSet/>
      <dgm:spPr/>
      <dgm:t>
        <a:bodyPr/>
        <a:lstStyle/>
        <a:p>
          <a:endParaRPr lang="ru-RU"/>
        </a:p>
      </dgm:t>
    </dgm:pt>
    <dgm:pt modelId="{6820350D-8A4F-4D8D-9392-D23786D5C66D}">
      <dgm:prSet phldrT="[Текст]"/>
      <dgm:spPr/>
      <dgm:t>
        <a:bodyPr/>
        <a:lstStyle/>
        <a:p>
          <a:r>
            <a:rPr lang="ru-RU" dirty="0" smtClean="0"/>
            <a:t>международное сотрудничество в соответствующих областях деятельности.</a:t>
          </a:r>
          <a:endParaRPr lang="ru-RU" dirty="0"/>
        </a:p>
      </dgm:t>
    </dgm:pt>
    <dgm:pt modelId="{78530C27-971F-496E-BC7D-A6F15E1400F3}" type="parTrans" cxnId="{9C163A3D-FE78-4D4D-9B3A-CDA3C25F30A1}">
      <dgm:prSet/>
      <dgm:spPr/>
      <dgm:t>
        <a:bodyPr/>
        <a:lstStyle/>
        <a:p>
          <a:endParaRPr lang="ru-RU"/>
        </a:p>
      </dgm:t>
    </dgm:pt>
    <dgm:pt modelId="{1624FA5E-AFA0-4C78-AB51-08F7CC4EF9A9}" type="sibTrans" cxnId="{9C163A3D-FE78-4D4D-9B3A-CDA3C25F30A1}">
      <dgm:prSet/>
      <dgm:spPr/>
      <dgm:t>
        <a:bodyPr/>
        <a:lstStyle/>
        <a:p>
          <a:endParaRPr lang="ru-RU"/>
        </a:p>
      </dgm:t>
    </dgm:pt>
    <dgm:pt modelId="{221D4821-BB00-4F0F-8E76-EEEC47C1572D}" type="pres">
      <dgm:prSet presAssocID="{7A9E344F-37F3-48FD-9937-415500C01595}" presName="linearFlow" presStyleCnt="0">
        <dgm:presLayoutVars>
          <dgm:dir/>
          <dgm:resizeHandles val="exact"/>
        </dgm:presLayoutVars>
      </dgm:prSet>
      <dgm:spPr/>
    </dgm:pt>
    <dgm:pt modelId="{3F8D22AF-6208-43FE-AE7D-4451D92EA517}" type="pres">
      <dgm:prSet presAssocID="{E445CBF5-2B3D-4549-BFDF-E767B1552015}" presName="composite" presStyleCnt="0"/>
      <dgm:spPr/>
    </dgm:pt>
    <dgm:pt modelId="{D2FCB7D3-E8D7-4C1C-9689-8CAA2B0E7213}" type="pres">
      <dgm:prSet presAssocID="{E445CBF5-2B3D-4549-BFDF-E767B1552015}" presName="imgShp" presStyleLbl="fgImgPlace1" presStyleIdx="0" presStyleCnt="4"/>
      <dgm:spPr/>
    </dgm:pt>
    <dgm:pt modelId="{88BE071B-7A17-4165-AA30-D206EDD53ABE}" type="pres">
      <dgm:prSet presAssocID="{E445CBF5-2B3D-4549-BFDF-E767B1552015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24874-8D95-4C86-9184-C1E6B942B8D7}" type="pres">
      <dgm:prSet presAssocID="{82010737-2341-4E60-A84A-E815B19921F8}" presName="spacing" presStyleCnt="0"/>
      <dgm:spPr/>
    </dgm:pt>
    <dgm:pt modelId="{326BC1E3-4086-4D2C-A007-A92F31E4FC5C}" type="pres">
      <dgm:prSet presAssocID="{02CDD176-0A4D-46B3-9861-89C734CFCDE5}" presName="composite" presStyleCnt="0"/>
      <dgm:spPr/>
    </dgm:pt>
    <dgm:pt modelId="{60F160B6-B962-40E7-BD50-991690FEABFD}" type="pres">
      <dgm:prSet presAssocID="{02CDD176-0A4D-46B3-9861-89C734CFCDE5}" presName="imgShp" presStyleLbl="fgImgPlace1" presStyleIdx="1" presStyleCnt="4"/>
      <dgm:spPr/>
    </dgm:pt>
    <dgm:pt modelId="{BE42FB96-6E44-431A-87F3-3155574DAD30}" type="pres">
      <dgm:prSet presAssocID="{02CDD176-0A4D-46B3-9861-89C734CFCDE5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F0123-C84D-41F9-894C-D070FEAADC91}" type="pres">
      <dgm:prSet presAssocID="{C60891EA-E823-4E3F-9A39-75C6A1272D35}" presName="spacing" presStyleCnt="0"/>
      <dgm:spPr/>
    </dgm:pt>
    <dgm:pt modelId="{74BE13B9-8FC6-4B47-A200-99439550C44E}" type="pres">
      <dgm:prSet presAssocID="{A8BEECA3-7631-4469-9B07-64DD3FB233CF}" presName="composite" presStyleCnt="0"/>
      <dgm:spPr/>
    </dgm:pt>
    <dgm:pt modelId="{85EC8D21-2130-40EF-8E38-27F1141A6D49}" type="pres">
      <dgm:prSet presAssocID="{A8BEECA3-7631-4469-9B07-64DD3FB233CF}" presName="imgShp" presStyleLbl="fgImgPlace1" presStyleIdx="2" presStyleCnt="4"/>
      <dgm:spPr/>
    </dgm:pt>
    <dgm:pt modelId="{A3FE1FA9-91CE-4F7B-96BC-55D153DCD69D}" type="pres">
      <dgm:prSet presAssocID="{A8BEECA3-7631-4469-9B07-64DD3FB233CF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2F4E0-254A-4414-964C-FD4EBBF31FCA}" type="pres">
      <dgm:prSet presAssocID="{95E337FF-4576-4F68-BB3C-59FF27BBE886}" presName="spacing" presStyleCnt="0"/>
      <dgm:spPr/>
    </dgm:pt>
    <dgm:pt modelId="{EC196E9A-6FE1-4F69-9E54-D67C1D23147F}" type="pres">
      <dgm:prSet presAssocID="{6820350D-8A4F-4D8D-9392-D23786D5C66D}" presName="composite" presStyleCnt="0"/>
      <dgm:spPr/>
    </dgm:pt>
    <dgm:pt modelId="{5E5AD513-7869-48BE-BC8C-0333D4AAF87D}" type="pres">
      <dgm:prSet presAssocID="{6820350D-8A4F-4D8D-9392-D23786D5C66D}" presName="imgShp" presStyleLbl="fgImgPlace1" presStyleIdx="3" presStyleCnt="4"/>
      <dgm:spPr/>
    </dgm:pt>
    <dgm:pt modelId="{4E725D6D-F431-47AB-8492-ECF71DE3C907}" type="pres">
      <dgm:prSet presAssocID="{6820350D-8A4F-4D8D-9392-D23786D5C66D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6DADB8-771D-4B46-9D9C-42FE0DE6A58F}" type="presOf" srcId="{02CDD176-0A4D-46B3-9861-89C734CFCDE5}" destId="{BE42FB96-6E44-431A-87F3-3155574DAD30}" srcOrd="0" destOrd="0" presId="urn:microsoft.com/office/officeart/2005/8/layout/vList3"/>
    <dgm:cxn modelId="{D1D60ED2-E300-4ED0-BD48-D0EB4CA390D0}" srcId="{7A9E344F-37F3-48FD-9937-415500C01595}" destId="{E445CBF5-2B3D-4549-BFDF-E767B1552015}" srcOrd="0" destOrd="0" parTransId="{E216F059-B115-4A00-9C07-DA86E7D3A969}" sibTransId="{82010737-2341-4E60-A84A-E815B19921F8}"/>
    <dgm:cxn modelId="{49C011F8-87B3-4F9A-BDB8-45E4584BDF56}" srcId="{7A9E344F-37F3-48FD-9937-415500C01595}" destId="{A8BEECA3-7631-4469-9B07-64DD3FB233CF}" srcOrd="2" destOrd="0" parTransId="{A52959C6-64E5-4A12-9769-A3F51282BDE7}" sibTransId="{95E337FF-4576-4F68-BB3C-59FF27BBE886}"/>
    <dgm:cxn modelId="{B7B6DEFE-F789-4C0C-85E1-F0484B44DDB3}" type="presOf" srcId="{E445CBF5-2B3D-4549-BFDF-E767B1552015}" destId="{88BE071B-7A17-4165-AA30-D206EDD53ABE}" srcOrd="0" destOrd="0" presId="urn:microsoft.com/office/officeart/2005/8/layout/vList3"/>
    <dgm:cxn modelId="{2A3ED16A-B5C4-480F-BA03-6B3AD255D6A0}" srcId="{7A9E344F-37F3-48FD-9937-415500C01595}" destId="{02CDD176-0A4D-46B3-9861-89C734CFCDE5}" srcOrd="1" destOrd="0" parTransId="{453CB0F3-A804-4E08-A51D-A6289FC031EE}" sibTransId="{C60891EA-E823-4E3F-9A39-75C6A1272D35}"/>
    <dgm:cxn modelId="{67A06DDA-0F18-4E70-8CC3-5E62604CB934}" type="presOf" srcId="{7A9E344F-37F3-48FD-9937-415500C01595}" destId="{221D4821-BB00-4F0F-8E76-EEEC47C1572D}" srcOrd="0" destOrd="0" presId="urn:microsoft.com/office/officeart/2005/8/layout/vList3"/>
    <dgm:cxn modelId="{9C163A3D-FE78-4D4D-9B3A-CDA3C25F30A1}" srcId="{7A9E344F-37F3-48FD-9937-415500C01595}" destId="{6820350D-8A4F-4D8D-9392-D23786D5C66D}" srcOrd="3" destOrd="0" parTransId="{78530C27-971F-496E-BC7D-A6F15E1400F3}" sibTransId="{1624FA5E-AFA0-4C78-AB51-08F7CC4EF9A9}"/>
    <dgm:cxn modelId="{01B4787B-F188-453B-9FF6-2B9AB61CFAE6}" type="presOf" srcId="{A8BEECA3-7631-4469-9B07-64DD3FB233CF}" destId="{A3FE1FA9-91CE-4F7B-96BC-55D153DCD69D}" srcOrd="0" destOrd="0" presId="urn:microsoft.com/office/officeart/2005/8/layout/vList3"/>
    <dgm:cxn modelId="{99FED7A0-476A-455D-B798-97FA5A349310}" type="presOf" srcId="{6820350D-8A4F-4D8D-9392-D23786D5C66D}" destId="{4E725D6D-F431-47AB-8492-ECF71DE3C907}" srcOrd="0" destOrd="0" presId="urn:microsoft.com/office/officeart/2005/8/layout/vList3"/>
    <dgm:cxn modelId="{0C411B1B-4815-4DD8-ACB9-D505D8C5BFF6}" type="presParOf" srcId="{221D4821-BB00-4F0F-8E76-EEEC47C1572D}" destId="{3F8D22AF-6208-43FE-AE7D-4451D92EA517}" srcOrd="0" destOrd="0" presId="urn:microsoft.com/office/officeart/2005/8/layout/vList3"/>
    <dgm:cxn modelId="{4AA0E1E9-E20A-4176-87BD-B1B26D404FE0}" type="presParOf" srcId="{3F8D22AF-6208-43FE-AE7D-4451D92EA517}" destId="{D2FCB7D3-E8D7-4C1C-9689-8CAA2B0E7213}" srcOrd="0" destOrd="0" presId="urn:microsoft.com/office/officeart/2005/8/layout/vList3"/>
    <dgm:cxn modelId="{7ACEEC68-E06D-4026-8C24-0285F2C740AB}" type="presParOf" srcId="{3F8D22AF-6208-43FE-AE7D-4451D92EA517}" destId="{88BE071B-7A17-4165-AA30-D206EDD53ABE}" srcOrd="1" destOrd="0" presId="urn:microsoft.com/office/officeart/2005/8/layout/vList3"/>
    <dgm:cxn modelId="{4A5C2DF6-2031-478C-9121-2E89D01CB5AB}" type="presParOf" srcId="{221D4821-BB00-4F0F-8E76-EEEC47C1572D}" destId="{4EE24874-8D95-4C86-9184-C1E6B942B8D7}" srcOrd="1" destOrd="0" presId="urn:microsoft.com/office/officeart/2005/8/layout/vList3"/>
    <dgm:cxn modelId="{57AA9E90-2960-4F86-BE9D-C83CBCE5B188}" type="presParOf" srcId="{221D4821-BB00-4F0F-8E76-EEEC47C1572D}" destId="{326BC1E3-4086-4D2C-A007-A92F31E4FC5C}" srcOrd="2" destOrd="0" presId="urn:microsoft.com/office/officeart/2005/8/layout/vList3"/>
    <dgm:cxn modelId="{60425B4F-3559-484A-9CC5-214C7984B18B}" type="presParOf" srcId="{326BC1E3-4086-4D2C-A007-A92F31E4FC5C}" destId="{60F160B6-B962-40E7-BD50-991690FEABFD}" srcOrd="0" destOrd="0" presId="urn:microsoft.com/office/officeart/2005/8/layout/vList3"/>
    <dgm:cxn modelId="{D35007CB-27B2-4BA6-AA1C-B12EB800F666}" type="presParOf" srcId="{326BC1E3-4086-4D2C-A007-A92F31E4FC5C}" destId="{BE42FB96-6E44-431A-87F3-3155574DAD30}" srcOrd="1" destOrd="0" presId="urn:microsoft.com/office/officeart/2005/8/layout/vList3"/>
    <dgm:cxn modelId="{841AF3BC-68D3-4D95-A280-D7796C68BC31}" type="presParOf" srcId="{221D4821-BB00-4F0F-8E76-EEEC47C1572D}" destId="{CCDF0123-C84D-41F9-894C-D070FEAADC91}" srcOrd="3" destOrd="0" presId="urn:microsoft.com/office/officeart/2005/8/layout/vList3"/>
    <dgm:cxn modelId="{9733F92E-BAEB-4193-B537-8E7B3704E0D8}" type="presParOf" srcId="{221D4821-BB00-4F0F-8E76-EEEC47C1572D}" destId="{74BE13B9-8FC6-4B47-A200-99439550C44E}" srcOrd="4" destOrd="0" presId="urn:microsoft.com/office/officeart/2005/8/layout/vList3"/>
    <dgm:cxn modelId="{4E4CAE5F-24F6-4D2D-A53C-ACA488066A9E}" type="presParOf" srcId="{74BE13B9-8FC6-4B47-A200-99439550C44E}" destId="{85EC8D21-2130-40EF-8E38-27F1141A6D49}" srcOrd="0" destOrd="0" presId="urn:microsoft.com/office/officeart/2005/8/layout/vList3"/>
    <dgm:cxn modelId="{711680CE-9006-4373-BD9A-E8E991BF4B5A}" type="presParOf" srcId="{74BE13B9-8FC6-4B47-A200-99439550C44E}" destId="{A3FE1FA9-91CE-4F7B-96BC-55D153DCD69D}" srcOrd="1" destOrd="0" presId="urn:microsoft.com/office/officeart/2005/8/layout/vList3"/>
    <dgm:cxn modelId="{45F64B51-85B1-4CEB-8A61-0FB84B62BDD4}" type="presParOf" srcId="{221D4821-BB00-4F0F-8E76-EEEC47C1572D}" destId="{CB72F4E0-254A-4414-964C-FD4EBBF31FCA}" srcOrd="5" destOrd="0" presId="urn:microsoft.com/office/officeart/2005/8/layout/vList3"/>
    <dgm:cxn modelId="{D45C7823-579B-42B6-97FE-22F7ECD845A5}" type="presParOf" srcId="{221D4821-BB00-4F0F-8E76-EEEC47C1572D}" destId="{EC196E9A-6FE1-4F69-9E54-D67C1D23147F}" srcOrd="6" destOrd="0" presId="urn:microsoft.com/office/officeart/2005/8/layout/vList3"/>
    <dgm:cxn modelId="{041D6B93-7539-4E28-BCCA-BC6B593FAB16}" type="presParOf" srcId="{EC196E9A-6FE1-4F69-9E54-D67C1D23147F}" destId="{5E5AD513-7869-48BE-BC8C-0333D4AAF87D}" srcOrd="0" destOrd="0" presId="urn:microsoft.com/office/officeart/2005/8/layout/vList3"/>
    <dgm:cxn modelId="{C2985076-E185-4886-B85F-E728DB710ACD}" type="presParOf" srcId="{EC196E9A-6FE1-4F69-9E54-D67C1D23147F}" destId="{4E725D6D-F431-47AB-8492-ECF71DE3C90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15AC13-91DD-4782-B6D4-8291E809CEFD}" type="doc">
      <dgm:prSet loTypeId="urn:microsoft.com/office/officeart/2008/layout/LinedList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E675E57-EAA0-499A-B976-F7915EF8FCA6}">
      <dgm:prSet phldrT="[Текст]"/>
      <dgm:spPr/>
      <dgm:t>
        <a:bodyPr vert="vert270"/>
        <a:lstStyle/>
        <a:p>
          <a:pPr algn="ctr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Функции 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ФСЗН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E0C610-63E9-4411-92E7-84D633D3E687}" type="parTrans" cxnId="{B34ED998-2CC4-413D-BA40-352B40CEADA5}">
      <dgm:prSet/>
      <dgm:spPr/>
      <dgm:t>
        <a:bodyPr/>
        <a:lstStyle/>
        <a:p>
          <a:endParaRPr lang="ru-RU"/>
        </a:p>
      </dgm:t>
    </dgm:pt>
    <dgm:pt modelId="{0633083F-CCDD-4EC3-9ABE-F52F67DB6ED4}" type="sibTrans" cxnId="{B34ED998-2CC4-413D-BA40-352B40CEADA5}">
      <dgm:prSet/>
      <dgm:spPr/>
      <dgm:t>
        <a:bodyPr/>
        <a:lstStyle/>
        <a:p>
          <a:endParaRPr lang="ru-RU"/>
        </a:p>
      </dgm:t>
    </dgm:pt>
    <dgm:pt modelId="{F7D9625E-754C-4C8D-9823-5A9F846DE483}">
      <dgm:prSet phldrT="[Текст]" custT="1"/>
      <dgm:spPr/>
      <dgm:t>
        <a:bodyPr/>
        <a:lstStyle/>
        <a:p>
          <a:pPr algn="just"/>
          <a:r>
            <a:rPr lang="ru-RU" sz="1800" dirty="0" smtClean="0"/>
            <a:t>организует и координирует работу по управлению средствами государственного социального страхования;</a:t>
          </a:r>
          <a:endParaRPr lang="ru-RU" sz="1800" dirty="0"/>
        </a:p>
      </dgm:t>
    </dgm:pt>
    <dgm:pt modelId="{29D791F1-A76F-450D-9480-DB224D652406}" type="parTrans" cxnId="{D6C21F34-5A23-4213-A014-DE282A7B7A99}">
      <dgm:prSet/>
      <dgm:spPr/>
      <dgm:t>
        <a:bodyPr/>
        <a:lstStyle/>
        <a:p>
          <a:endParaRPr lang="ru-RU"/>
        </a:p>
      </dgm:t>
    </dgm:pt>
    <dgm:pt modelId="{1A6DB618-C0E0-48D4-B7D9-E90A63F9985E}" type="sibTrans" cxnId="{D6C21F34-5A23-4213-A014-DE282A7B7A99}">
      <dgm:prSet/>
      <dgm:spPr/>
      <dgm:t>
        <a:bodyPr/>
        <a:lstStyle/>
        <a:p>
          <a:endParaRPr lang="ru-RU"/>
        </a:p>
      </dgm:t>
    </dgm:pt>
    <dgm:pt modelId="{A381B23D-1B0B-49E1-BE07-03F26B9FF269}">
      <dgm:prSet phldrT="[Текст]" custT="1"/>
      <dgm:spPr/>
      <dgm:t>
        <a:bodyPr/>
        <a:lstStyle/>
        <a:p>
          <a:pPr algn="just"/>
          <a:r>
            <a:rPr lang="ru-RU" sz="1600" dirty="0" smtClean="0"/>
            <a:t>осуществляет сбор и аккумулирование обязательных страхо­вых взносов, взносов на профессиональное пенсионное страхование и иных платежей на государственное социальное страхование;</a:t>
          </a:r>
          <a:endParaRPr lang="ru-RU" sz="1600" dirty="0"/>
        </a:p>
      </dgm:t>
    </dgm:pt>
    <dgm:pt modelId="{56CF1D81-BE82-46A5-8696-2E61AAFADA47}" type="parTrans" cxnId="{C8816B1D-7783-493C-8D75-8FC8784BEADE}">
      <dgm:prSet/>
      <dgm:spPr/>
      <dgm:t>
        <a:bodyPr/>
        <a:lstStyle/>
        <a:p>
          <a:endParaRPr lang="ru-RU"/>
        </a:p>
      </dgm:t>
    </dgm:pt>
    <dgm:pt modelId="{1CD1C065-50B8-46BA-9F5F-FEEFC878A8A7}" type="sibTrans" cxnId="{C8816B1D-7783-493C-8D75-8FC8784BEADE}">
      <dgm:prSet/>
      <dgm:spPr/>
      <dgm:t>
        <a:bodyPr/>
        <a:lstStyle/>
        <a:p>
          <a:endParaRPr lang="ru-RU"/>
        </a:p>
      </dgm:t>
    </dgm:pt>
    <dgm:pt modelId="{D29D639A-FA63-4B1E-97CC-9F58ECD91325}">
      <dgm:prSet phldrT="[Текст]" custT="1"/>
      <dgm:spPr/>
      <dgm:t>
        <a:bodyPr/>
        <a:lstStyle/>
        <a:p>
          <a:pPr algn="just"/>
          <a:r>
            <a:rPr lang="ru-RU" sz="1700" dirty="0" smtClean="0"/>
            <a:t>финансирует расходы на выплату трудовых и профессиональ­ных пенсий и пособий, на мероприятия по обеспечению занятости населения;</a:t>
          </a:r>
          <a:endParaRPr lang="ru-RU" sz="1700" dirty="0"/>
        </a:p>
      </dgm:t>
    </dgm:pt>
    <dgm:pt modelId="{547DD6DC-64E2-4CB6-8C90-C5E8EE9B07D3}" type="parTrans" cxnId="{E92D1413-2DA3-43C5-9DCE-EB64AE1729AA}">
      <dgm:prSet/>
      <dgm:spPr/>
      <dgm:t>
        <a:bodyPr/>
        <a:lstStyle/>
        <a:p>
          <a:endParaRPr lang="ru-RU"/>
        </a:p>
      </dgm:t>
    </dgm:pt>
    <dgm:pt modelId="{458C7D5B-1E33-4C47-AE21-E9C844D0BCB1}" type="sibTrans" cxnId="{E92D1413-2DA3-43C5-9DCE-EB64AE1729AA}">
      <dgm:prSet/>
      <dgm:spPr/>
      <dgm:t>
        <a:bodyPr/>
        <a:lstStyle/>
        <a:p>
          <a:endParaRPr lang="ru-RU"/>
        </a:p>
      </dgm:t>
    </dgm:pt>
    <dgm:pt modelId="{3D4F7FD2-BED4-4A04-8884-EF35330A1C5A}">
      <dgm:prSet phldrT="[Текст]" custT="1"/>
      <dgm:spPr/>
      <dgm:t>
        <a:bodyPr/>
        <a:lstStyle/>
        <a:p>
          <a:pPr algn="just"/>
          <a:r>
            <a:rPr lang="ru-RU" sz="1800" dirty="0" smtClean="0"/>
            <a:t>организует и ведет индивидуальный учет сведений о застрахованных лицах для целей государственного социального страхования;</a:t>
          </a:r>
          <a:endParaRPr lang="ru-RU" sz="1800" dirty="0"/>
        </a:p>
      </dgm:t>
    </dgm:pt>
    <dgm:pt modelId="{5FC39B37-777F-4F33-948D-2228958440D3}" type="parTrans" cxnId="{0F839872-6FFB-454B-B1E8-457BA3F81220}">
      <dgm:prSet/>
      <dgm:spPr/>
      <dgm:t>
        <a:bodyPr/>
        <a:lstStyle/>
        <a:p>
          <a:endParaRPr lang="ru-RU"/>
        </a:p>
      </dgm:t>
    </dgm:pt>
    <dgm:pt modelId="{007AD5E2-B2C7-4FE6-B322-3612A1D3F37A}" type="sibTrans" cxnId="{0F839872-6FFB-454B-B1E8-457BA3F81220}">
      <dgm:prSet/>
      <dgm:spPr/>
      <dgm:t>
        <a:bodyPr/>
        <a:lstStyle/>
        <a:p>
          <a:endParaRPr lang="ru-RU"/>
        </a:p>
      </dgm:t>
    </dgm:pt>
    <dgm:pt modelId="{3076385A-E1F9-4DD8-A992-99FB078657A7}">
      <dgm:prSet phldrT="[Текст]" custT="1"/>
      <dgm:spPr/>
      <dgm:t>
        <a:bodyPr/>
        <a:lstStyle/>
        <a:p>
          <a:r>
            <a:rPr lang="ru-RU" sz="1800" dirty="0" smtClean="0"/>
            <a:t>финансирует расходы на санаторно-курортное лечение и оздо­ровление в соответствии с законодательством;</a:t>
          </a:r>
          <a:endParaRPr lang="ru-RU" sz="1800" dirty="0"/>
        </a:p>
      </dgm:t>
    </dgm:pt>
    <dgm:pt modelId="{98EF6A5D-E7EB-4195-B4B9-0790F621575B}" type="parTrans" cxnId="{79BAAA1E-45C3-482B-B13E-C98E20AFBBE5}">
      <dgm:prSet/>
      <dgm:spPr/>
      <dgm:t>
        <a:bodyPr/>
        <a:lstStyle/>
        <a:p>
          <a:endParaRPr lang="ru-RU"/>
        </a:p>
      </dgm:t>
    </dgm:pt>
    <dgm:pt modelId="{B75ED810-812E-418F-BC89-6432DC1535D0}" type="sibTrans" cxnId="{79BAAA1E-45C3-482B-B13E-C98E20AFBBE5}">
      <dgm:prSet/>
      <dgm:spPr/>
      <dgm:t>
        <a:bodyPr/>
        <a:lstStyle/>
        <a:p>
          <a:endParaRPr lang="ru-RU"/>
        </a:p>
      </dgm:t>
    </dgm:pt>
    <dgm:pt modelId="{FCB99E22-F11F-4CAD-864C-0F0FB24F7752}">
      <dgm:prSet phldrT="[Текст]" custT="1"/>
      <dgm:spPr/>
      <dgm:t>
        <a:bodyPr/>
        <a:lstStyle/>
        <a:p>
          <a:pPr algn="just"/>
          <a:r>
            <a:rPr lang="ru-RU" sz="1800" dirty="0" smtClean="0"/>
            <a:t>размещает средства профессионального пенсионного страхо­вания в банке, уполномоченном обслуживать государственные про­граммы;</a:t>
          </a:r>
          <a:endParaRPr lang="ru-RU" sz="1800" dirty="0"/>
        </a:p>
      </dgm:t>
    </dgm:pt>
    <dgm:pt modelId="{7144EDBB-33F2-43B6-86F4-E7818F50D969}" type="parTrans" cxnId="{651350F9-828D-4384-B5D6-C0CE7997963C}">
      <dgm:prSet/>
      <dgm:spPr/>
      <dgm:t>
        <a:bodyPr/>
        <a:lstStyle/>
        <a:p>
          <a:endParaRPr lang="ru-RU"/>
        </a:p>
      </dgm:t>
    </dgm:pt>
    <dgm:pt modelId="{F7A5005C-D375-44BE-A14C-35C3238B56E9}" type="sibTrans" cxnId="{651350F9-828D-4384-B5D6-C0CE7997963C}">
      <dgm:prSet/>
      <dgm:spPr/>
      <dgm:t>
        <a:bodyPr/>
        <a:lstStyle/>
        <a:p>
          <a:endParaRPr lang="ru-RU"/>
        </a:p>
      </dgm:t>
    </dgm:pt>
    <dgm:pt modelId="{7F225E65-88C3-49DD-99FE-934CA18DE2A9}">
      <dgm:prSet phldrT="[Текст]" custT="1"/>
      <dgm:spPr/>
      <dgm:t>
        <a:bodyPr/>
        <a:lstStyle/>
        <a:p>
          <a:pPr algn="just"/>
          <a:r>
            <a:rPr lang="ru-RU" sz="1800" dirty="0" smtClean="0"/>
            <a:t>осуществляет капитализацию временно свободных средств государственного социального страхования;</a:t>
          </a:r>
          <a:endParaRPr lang="ru-RU" sz="1800" dirty="0"/>
        </a:p>
      </dgm:t>
    </dgm:pt>
    <dgm:pt modelId="{5763DB2F-7724-4D06-AFDD-CEB23C029137}" type="parTrans" cxnId="{3013BEEB-EE71-42DE-A002-40738B3CBA00}">
      <dgm:prSet/>
      <dgm:spPr/>
      <dgm:t>
        <a:bodyPr/>
        <a:lstStyle/>
        <a:p>
          <a:endParaRPr lang="ru-RU"/>
        </a:p>
      </dgm:t>
    </dgm:pt>
    <dgm:pt modelId="{3E25DC07-7529-4F8F-91B1-FA5716810B71}" type="sibTrans" cxnId="{3013BEEB-EE71-42DE-A002-40738B3CBA00}">
      <dgm:prSet/>
      <dgm:spPr/>
      <dgm:t>
        <a:bodyPr/>
        <a:lstStyle/>
        <a:p>
          <a:endParaRPr lang="ru-RU"/>
        </a:p>
      </dgm:t>
    </dgm:pt>
    <dgm:pt modelId="{4BC3E28A-DDF2-44A6-8839-6DDBB716DD5F}">
      <dgm:prSet phldrT="[Текст]" custT="1"/>
      <dgm:spPr/>
      <dgm:t>
        <a:bodyPr/>
        <a:lstStyle/>
        <a:p>
          <a:pPr algn="just"/>
          <a:r>
            <a:rPr lang="ru-RU" sz="1800" dirty="0" smtClean="0"/>
            <a:t>разрабатывает и вносит в установленном порядке предложе­ния о размерах и тарифах взносов;</a:t>
          </a:r>
          <a:endParaRPr lang="ru-RU" sz="1800" dirty="0"/>
        </a:p>
      </dgm:t>
    </dgm:pt>
    <dgm:pt modelId="{461A4E70-DAF9-4E22-9FEC-EC2EEBB6F5D0}" type="parTrans" cxnId="{A3F3B70A-34D8-4819-89B7-17B89C703EF4}">
      <dgm:prSet/>
      <dgm:spPr/>
      <dgm:t>
        <a:bodyPr/>
        <a:lstStyle/>
        <a:p>
          <a:endParaRPr lang="ru-RU"/>
        </a:p>
      </dgm:t>
    </dgm:pt>
    <dgm:pt modelId="{763C3E7E-BA53-4F59-B7F0-4790D186F145}" type="sibTrans" cxnId="{A3F3B70A-34D8-4819-89B7-17B89C703EF4}">
      <dgm:prSet/>
      <dgm:spPr/>
      <dgm:t>
        <a:bodyPr/>
        <a:lstStyle/>
        <a:p>
          <a:endParaRPr lang="ru-RU"/>
        </a:p>
      </dgm:t>
    </dgm:pt>
    <dgm:pt modelId="{48E6FC24-4B24-4A4E-B5DB-4D82F7B36956}">
      <dgm:prSet phldrT="[Текст]" custT="1"/>
      <dgm:spPr/>
      <dgm:t>
        <a:bodyPr/>
        <a:lstStyle/>
        <a:p>
          <a:pPr algn="just"/>
          <a:r>
            <a:rPr lang="ru-RU" sz="1600" dirty="0" smtClean="0"/>
            <a:t>сотрудничает с международными организациями по вопро­сам своей компетенции, участвует в разработке и реализации меж­дународных договоров по вопросам государственного социального страхования;</a:t>
          </a:r>
          <a:endParaRPr lang="ru-RU" sz="1600" dirty="0"/>
        </a:p>
      </dgm:t>
    </dgm:pt>
    <dgm:pt modelId="{0D2CE6D9-D71A-4D39-92D8-D98B6F1798A4}" type="parTrans" cxnId="{0330ACEA-F22D-4EF2-86B4-BD990A7E1DD5}">
      <dgm:prSet/>
      <dgm:spPr/>
      <dgm:t>
        <a:bodyPr/>
        <a:lstStyle/>
        <a:p>
          <a:endParaRPr lang="ru-RU"/>
        </a:p>
      </dgm:t>
    </dgm:pt>
    <dgm:pt modelId="{D62E6171-2400-469F-A79A-FAFD684715F9}" type="sibTrans" cxnId="{0330ACEA-F22D-4EF2-86B4-BD990A7E1DD5}">
      <dgm:prSet/>
      <dgm:spPr/>
      <dgm:t>
        <a:bodyPr/>
        <a:lstStyle/>
        <a:p>
          <a:endParaRPr lang="ru-RU"/>
        </a:p>
      </dgm:t>
    </dgm:pt>
    <dgm:pt modelId="{D2265A48-C537-4454-B724-19DCAECB1548}">
      <dgm:prSet phldrT="[Текст]" custT="1"/>
      <dgm:spPr/>
      <dgm:t>
        <a:bodyPr/>
        <a:lstStyle/>
        <a:p>
          <a:pPr algn="just"/>
          <a:r>
            <a:rPr lang="ru-RU" sz="1800" dirty="0" smtClean="0"/>
            <a:t>осуществляет  иные  функции,  предусмотренные  законода­тельством</a:t>
          </a:r>
          <a:r>
            <a:rPr lang="ru-RU" sz="1900" dirty="0" smtClean="0"/>
            <a:t>.</a:t>
          </a:r>
          <a:endParaRPr lang="ru-RU" sz="1900" dirty="0"/>
        </a:p>
      </dgm:t>
    </dgm:pt>
    <dgm:pt modelId="{900CAA09-86E8-406E-85DE-AA123C9C5F03}" type="parTrans" cxnId="{8FA78151-6F0A-40C5-900F-F022AF25872A}">
      <dgm:prSet/>
      <dgm:spPr/>
      <dgm:t>
        <a:bodyPr/>
        <a:lstStyle/>
        <a:p>
          <a:endParaRPr lang="ru-RU"/>
        </a:p>
      </dgm:t>
    </dgm:pt>
    <dgm:pt modelId="{D8DDA28D-DF09-4AC4-B669-C2D758E943D5}" type="sibTrans" cxnId="{8FA78151-6F0A-40C5-900F-F022AF25872A}">
      <dgm:prSet/>
      <dgm:spPr/>
      <dgm:t>
        <a:bodyPr/>
        <a:lstStyle/>
        <a:p>
          <a:endParaRPr lang="ru-RU"/>
        </a:p>
      </dgm:t>
    </dgm:pt>
    <dgm:pt modelId="{1B5F448E-382B-4C2B-8E13-E09FA41893B2}" type="pres">
      <dgm:prSet presAssocID="{2215AC13-91DD-4782-B6D4-8291E809CEF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79FCA92-E1D0-436C-9748-70ED15C44F0B}" type="pres">
      <dgm:prSet presAssocID="{3E675E57-EAA0-499A-B976-F7915EF8FCA6}" presName="thickLine" presStyleLbl="alignNode1" presStyleIdx="0" presStyleCnt="1"/>
      <dgm:spPr/>
    </dgm:pt>
    <dgm:pt modelId="{249A6546-D752-4251-81EA-753EB9011376}" type="pres">
      <dgm:prSet presAssocID="{3E675E57-EAA0-499A-B976-F7915EF8FCA6}" presName="horz1" presStyleCnt="0"/>
      <dgm:spPr/>
    </dgm:pt>
    <dgm:pt modelId="{823A3D86-96FB-4BEB-903D-0C068D7DCD39}" type="pres">
      <dgm:prSet presAssocID="{3E675E57-EAA0-499A-B976-F7915EF8FCA6}" presName="tx1" presStyleLbl="revTx" presStyleIdx="0" presStyleCnt="11" custScaleX="45229" custScaleY="98108"/>
      <dgm:spPr/>
      <dgm:t>
        <a:bodyPr/>
        <a:lstStyle/>
        <a:p>
          <a:endParaRPr lang="ru-RU"/>
        </a:p>
      </dgm:t>
    </dgm:pt>
    <dgm:pt modelId="{30FC681E-F717-45EE-ACD7-310DE3DF807D}" type="pres">
      <dgm:prSet presAssocID="{3E675E57-EAA0-499A-B976-F7915EF8FCA6}" presName="vert1" presStyleCnt="0"/>
      <dgm:spPr/>
    </dgm:pt>
    <dgm:pt modelId="{339F274A-3BD2-4638-849B-FA959F0B9821}" type="pres">
      <dgm:prSet presAssocID="{F7D9625E-754C-4C8D-9823-5A9F846DE483}" presName="vertSpace2a" presStyleCnt="0"/>
      <dgm:spPr/>
    </dgm:pt>
    <dgm:pt modelId="{6D6BE198-EDDC-4713-9030-F018008D390F}" type="pres">
      <dgm:prSet presAssocID="{F7D9625E-754C-4C8D-9823-5A9F846DE483}" presName="horz2" presStyleCnt="0"/>
      <dgm:spPr/>
    </dgm:pt>
    <dgm:pt modelId="{12CFDCBB-B281-464C-A791-5E8B7CF41988}" type="pres">
      <dgm:prSet presAssocID="{F7D9625E-754C-4C8D-9823-5A9F846DE483}" presName="horzSpace2" presStyleCnt="0"/>
      <dgm:spPr/>
    </dgm:pt>
    <dgm:pt modelId="{8913CA03-3CB1-45D3-A0BA-0741A218DD2E}" type="pres">
      <dgm:prSet presAssocID="{F7D9625E-754C-4C8D-9823-5A9F846DE483}" presName="tx2" presStyleLbl="revTx" presStyleIdx="1" presStyleCnt="11" custScaleX="125635" custLinFactNeighborX="-565" custLinFactNeighborY="5761"/>
      <dgm:spPr/>
      <dgm:t>
        <a:bodyPr/>
        <a:lstStyle/>
        <a:p>
          <a:endParaRPr lang="ru-RU"/>
        </a:p>
      </dgm:t>
    </dgm:pt>
    <dgm:pt modelId="{CF6225AE-6A80-46B6-B784-6777D1043742}" type="pres">
      <dgm:prSet presAssocID="{F7D9625E-754C-4C8D-9823-5A9F846DE483}" presName="vert2" presStyleCnt="0"/>
      <dgm:spPr/>
    </dgm:pt>
    <dgm:pt modelId="{CFA71E02-5C18-433E-936F-07D6F1EBF989}" type="pres">
      <dgm:prSet presAssocID="{F7D9625E-754C-4C8D-9823-5A9F846DE483}" presName="thinLine2b" presStyleLbl="callout" presStyleIdx="0" presStyleCnt="10"/>
      <dgm:spPr/>
    </dgm:pt>
    <dgm:pt modelId="{AE9330AE-85FA-4A8C-8FEF-453961198645}" type="pres">
      <dgm:prSet presAssocID="{F7D9625E-754C-4C8D-9823-5A9F846DE483}" presName="vertSpace2b" presStyleCnt="0"/>
      <dgm:spPr/>
    </dgm:pt>
    <dgm:pt modelId="{EA70955E-F944-4F33-A62E-E2C01529CE7A}" type="pres">
      <dgm:prSet presAssocID="{A381B23D-1B0B-49E1-BE07-03F26B9FF269}" presName="horz2" presStyleCnt="0"/>
      <dgm:spPr/>
    </dgm:pt>
    <dgm:pt modelId="{1491A8AD-13BE-4DD2-891A-D17FC183E936}" type="pres">
      <dgm:prSet presAssocID="{A381B23D-1B0B-49E1-BE07-03F26B9FF269}" presName="horzSpace2" presStyleCnt="0"/>
      <dgm:spPr/>
    </dgm:pt>
    <dgm:pt modelId="{43E5E489-AAA9-47F4-8CDB-E06C85609782}" type="pres">
      <dgm:prSet presAssocID="{A381B23D-1B0B-49E1-BE07-03F26B9FF269}" presName="tx2" presStyleLbl="revTx" presStyleIdx="2" presStyleCnt="11" custScaleX="124266" custLinFactNeighborX="-829" custLinFactNeighborY="-6342"/>
      <dgm:spPr/>
      <dgm:t>
        <a:bodyPr/>
        <a:lstStyle/>
        <a:p>
          <a:endParaRPr lang="ru-RU"/>
        </a:p>
      </dgm:t>
    </dgm:pt>
    <dgm:pt modelId="{7A4F7AD1-24D5-4CE8-962F-02A28E760E5A}" type="pres">
      <dgm:prSet presAssocID="{A381B23D-1B0B-49E1-BE07-03F26B9FF269}" presName="vert2" presStyleCnt="0"/>
      <dgm:spPr/>
    </dgm:pt>
    <dgm:pt modelId="{2A1A84B4-D949-43A0-B0C8-08AF5EEC6861}" type="pres">
      <dgm:prSet presAssocID="{A381B23D-1B0B-49E1-BE07-03F26B9FF269}" presName="thinLine2b" presStyleLbl="callout" presStyleIdx="1" presStyleCnt="10"/>
      <dgm:spPr/>
    </dgm:pt>
    <dgm:pt modelId="{84EB1EDA-497A-4127-BD6B-E7EEB47488B5}" type="pres">
      <dgm:prSet presAssocID="{A381B23D-1B0B-49E1-BE07-03F26B9FF269}" presName="vertSpace2b" presStyleCnt="0"/>
      <dgm:spPr/>
    </dgm:pt>
    <dgm:pt modelId="{DDE7C4BA-85F0-4384-910E-9030E1DCB9C3}" type="pres">
      <dgm:prSet presAssocID="{D29D639A-FA63-4B1E-97CC-9F58ECD91325}" presName="horz2" presStyleCnt="0"/>
      <dgm:spPr/>
    </dgm:pt>
    <dgm:pt modelId="{D5E4A847-3767-418F-A08E-8ED76CA9C563}" type="pres">
      <dgm:prSet presAssocID="{D29D639A-FA63-4B1E-97CC-9F58ECD91325}" presName="horzSpace2" presStyleCnt="0"/>
      <dgm:spPr/>
    </dgm:pt>
    <dgm:pt modelId="{35A48C63-381C-4E72-994B-183303F2952A}" type="pres">
      <dgm:prSet presAssocID="{D29D639A-FA63-4B1E-97CC-9F58ECD91325}" presName="tx2" presStyleLbl="revTx" presStyleIdx="3" presStyleCnt="11" custScaleX="124861"/>
      <dgm:spPr/>
      <dgm:t>
        <a:bodyPr/>
        <a:lstStyle/>
        <a:p>
          <a:endParaRPr lang="ru-RU"/>
        </a:p>
      </dgm:t>
    </dgm:pt>
    <dgm:pt modelId="{9EF26EF2-6DEA-4CB9-9222-02923E104072}" type="pres">
      <dgm:prSet presAssocID="{D29D639A-FA63-4B1E-97CC-9F58ECD91325}" presName="vert2" presStyleCnt="0"/>
      <dgm:spPr/>
    </dgm:pt>
    <dgm:pt modelId="{63BF8A2E-2B88-4DDA-9810-7A74AD32E98B}" type="pres">
      <dgm:prSet presAssocID="{D29D639A-FA63-4B1E-97CC-9F58ECD91325}" presName="thinLine2b" presStyleLbl="callout" presStyleIdx="2" presStyleCnt="10"/>
      <dgm:spPr/>
    </dgm:pt>
    <dgm:pt modelId="{8ECB8968-2DBE-40C1-9D01-FA61311FB58D}" type="pres">
      <dgm:prSet presAssocID="{D29D639A-FA63-4B1E-97CC-9F58ECD91325}" presName="vertSpace2b" presStyleCnt="0"/>
      <dgm:spPr/>
    </dgm:pt>
    <dgm:pt modelId="{D54C782D-1FD0-455A-B044-922F22152477}" type="pres">
      <dgm:prSet presAssocID="{3D4F7FD2-BED4-4A04-8884-EF35330A1C5A}" presName="horz2" presStyleCnt="0"/>
      <dgm:spPr/>
    </dgm:pt>
    <dgm:pt modelId="{1E67292F-7541-42D4-823A-AF5835F25738}" type="pres">
      <dgm:prSet presAssocID="{3D4F7FD2-BED4-4A04-8884-EF35330A1C5A}" presName="horzSpace2" presStyleCnt="0"/>
      <dgm:spPr/>
    </dgm:pt>
    <dgm:pt modelId="{9709C272-174F-4495-8783-1E651AF40160}" type="pres">
      <dgm:prSet presAssocID="{3D4F7FD2-BED4-4A04-8884-EF35330A1C5A}" presName="tx2" presStyleLbl="revTx" presStyleIdx="4" presStyleCnt="11" custScaleX="124084"/>
      <dgm:spPr/>
      <dgm:t>
        <a:bodyPr/>
        <a:lstStyle/>
        <a:p>
          <a:endParaRPr lang="ru-RU"/>
        </a:p>
      </dgm:t>
    </dgm:pt>
    <dgm:pt modelId="{E4D46E73-8229-444F-8383-F5E4A0C3106C}" type="pres">
      <dgm:prSet presAssocID="{3D4F7FD2-BED4-4A04-8884-EF35330A1C5A}" presName="vert2" presStyleCnt="0"/>
      <dgm:spPr/>
    </dgm:pt>
    <dgm:pt modelId="{6AFC12AA-4341-4ADF-A41A-B1B462005AA1}" type="pres">
      <dgm:prSet presAssocID="{3D4F7FD2-BED4-4A04-8884-EF35330A1C5A}" presName="thinLine2b" presStyleLbl="callout" presStyleIdx="3" presStyleCnt="10"/>
      <dgm:spPr/>
    </dgm:pt>
    <dgm:pt modelId="{A7B698E6-F275-4313-9C87-4B2EF014F9E9}" type="pres">
      <dgm:prSet presAssocID="{3D4F7FD2-BED4-4A04-8884-EF35330A1C5A}" presName="vertSpace2b" presStyleCnt="0"/>
      <dgm:spPr/>
    </dgm:pt>
    <dgm:pt modelId="{E62072C3-5CC0-4C13-8FD5-F95E296F81D8}" type="pres">
      <dgm:prSet presAssocID="{3076385A-E1F9-4DD8-A992-99FB078657A7}" presName="horz2" presStyleCnt="0"/>
      <dgm:spPr/>
    </dgm:pt>
    <dgm:pt modelId="{55CE9C0F-0A67-4DFB-B817-4C1CD25E7B1C}" type="pres">
      <dgm:prSet presAssocID="{3076385A-E1F9-4DD8-A992-99FB078657A7}" presName="horzSpace2" presStyleCnt="0"/>
      <dgm:spPr/>
    </dgm:pt>
    <dgm:pt modelId="{7D7B73E6-5B89-4332-A793-0BBC3924AFD4}" type="pres">
      <dgm:prSet presAssocID="{3076385A-E1F9-4DD8-A992-99FB078657A7}" presName="tx2" presStyleLbl="revTx" presStyleIdx="5" presStyleCnt="11" custScaleX="124716"/>
      <dgm:spPr/>
      <dgm:t>
        <a:bodyPr/>
        <a:lstStyle/>
        <a:p>
          <a:endParaRPr lang="ru-RU"/>
        </a:p>
      </dgm:t>
    </dgm:pt>
    <dgm:pt modelId="{99BB6031-E8B7-46A2-92CF-8E15CD01920B}" type="pres">
      <dgm:prSet presAssocID="{3076385A-E1F9-4DD8-A992-99FB078657A7}" presName="vert2" presStyleCnt="0"/>
      <dgm:spPr/>
    </dgm:pt>
    <dgm:pt modelId="{50301DC9-2DA7-4809-AFFB-6BAEE245CA76}" type="pres">
      <dgm:prSet presAssocID="{3076385A-E1F9-4DD8-A992-99FB078657A7}" presName="thinLine2b" presStyleLbl="callout" presStyleIdx="4" presStyleCnt="10"/>
      <dgm:spPr/>
    </dgm:pt>
    <dgm:pt modelId="{89742F13-D85D-490D-BE9D-67369B3E02F9}" type="pres">
      <dgm:prSet presAssocID="{3076385A-E1F9-4DD8-A992-99FB078657A7}" presName="vertSpace2b" presStyleCnt="0"/>
      <dgm:spPr/>
    </dgm:pt>
    <dgm:pt modelId="{137004B2-58B7-4916-8AA1-359094EE40C4}" type="pres">
      <dgm:prSet presAssocID="{FCB99E22-F11F-4CAD-864C-0F0FB24F7752}" presName="horz2" presStyleCnt="0"/>
      <dgm:spPr/>
    </dgm:pt>
    <dgm:pt modelId="{FE6F3C61-E89B-493A-9954-492F679770FA}" type="pres">
      <dgm:prSet presAssocID="{FCB99E22-F11F-4CAD-864C-0F0FB24F7752}" presName="horzSpace2" presStyleCnt="0"/>
      <dgm:spPr/>
    </dgm:pt>
    <dgm:pt modelId="{751A05F5-A7AD-42B9-9766-A1AF7D55732E}" type="pres">
      <dgm:prSet presAssocID="{FCB99E22-F11F-4CAD-864C-0F0FB24F7752}" presName="tx2" presStyleLbl="revTx" presStyleIdx="6" presStyleCnt="11" custScaleX="124211"/>
      <dgm:spPr/>
      <dgm:t>
        <a:bodyPr/>
        <a:lstStyle/>
        <a:p>
          <a:endParaRPr lang="ru-RU"/>
        </a:p>
      </dgm:t>
    </dgm:pt>
    <dgm:pt modelId="{20326D87-CFFB-4A38-85C2-31723BB9959A}" type="pres">
      <dgm:prSet presAssocID="{FCB99E22-F11F-4CAD-864C-0F0FB24F7752}" presName="vert2" presStyleCnt="0"/>
      <dgm:spPr/>
    </dgm:pt>
    <dgm:pt modelId="{EB9C1EB9-C944-43D8-A2B0-BDB5E7035DF3}" type="pres">
      <dgm:prSet presAssocID="{FCB99E22-F11F-4CAD-864C-0F0FB24F7752}" presName="thinLine2b" presStyleLbl="callout" presStyleIdx="5" presStyleCnt="10"/>
      <dgm:spPr/>
    </dgm:pt>
    <dgm:pt modelId="{42C5A78A-F94B-4F9C-A862-A15DBDFA5EED}" type="pres">
      <dgm:prSet presAssocID="{FCB99E22-F11F-4CAD-864C-0F0FB24F7752}" presName="vertSpace2b" presStyleCnt="0"/>
      <dgm:spPr/>
    </dgm:pt>
    <dgm:pt modelId="{9CA30EC4-22AE-4B77-B5F9-5C5DAB1422CB}" type="pres">
      <dgm:prSet presAssocID="{7F225E65-88C3-49DD-99FE-934CA18DE2A9}" presName="horz2" presStyleCnt="0"/>
      <dgm:spPr/>
    </dgm:pt>
    <dgm:pt modelId="{542A8988-904B-40FE-996D-0941633E892B}" type="pres">
      <dgm:prSet presAssocID="{7F225E65-88C3-49DD-99FE-934CA18DE2A9}" presName="horzSpace2" presStyleCnt="0"/>
      <dgm:spPr/>
    </dgm:pt>
    <dgm:pt modelId="{2A7CD58E-545E-41CA-89B6-B983ED261F10}" type="pres">
      <dgm:prSet presAssocID="{7F225E65-88C3-49DD-99FE-934CA18DE2A9}" presName="tx2" presStyleLbl="revTx" presStyleIdx="7" presStyleCnt="11" custScaleX="124198"/>
      <dgm:spPr/>
      <dgm:t>
        <a:bodyPr/>
        <a:lstStyle/>
        <a:p>
          <a:endParaRPr lang="ru-RU"/>
        </a:p>
      </dgm:t>
    </dgm:pt>
    <dgm:pt modelId="{8EF89DD5-7D25-489F-BF22-EC489395F87A}" type="pres">
      <dgm:prSet presAssocID="{7F225E65-88C3-49DD-99FE-934CA18DE2A9}" presName="vert2" presStyleCnt="0"/>
      <dgm:spPr/>
    </dgm:pt>
    <dgm:pt modelId="{8EF03C77-9110-4ABE-9F02-586CE3FDDF0B}" type="pres">
      <dgm:prSet presAssocID="{7F225E65-88C3-49DD-99FE-934CA18DE2A9}" presName="thinLine2b" presStyleLbl="callout" presStyleIdx="6" presStyleCnt="10"/>
      <dgm:spPr/>
    </dgm:pt>
    <dgm:pt modelId="{70FBEBA4-C014-41DD-996D-C1738C941D13}" type="pres">
      <dgm:prSet presAssocID="{7F225E65-88C3-49DD-99FE-934CA18DE2A9}" presName="vertSpace2b" presStyleCnt="0"/>
      <dgm:spPr/>
    </dgm:pt>
    <dgm:pt modelId="{36992E28-8B24-486E-870A-182EEBB3AB69}" type="pres">
      <dgm:prSet presAssocID="{4BC3E28A-DDF2-44A6-8839-6DDBB716DD5F}" presName="horz2" presStyleCnt="0"/>
      <dgm:spPr/>
    </dgm:pt>
    <dgm:pt modelId="{DCF194C2-505E-4DED-9E1D-B1459FD2FBA1}" type="pres">
      <dgm:prSet presAssocID="{4BC3E28A-DDF2-44A6-8839-6DDBB716DD5F}" presName="horzSpace2" presStyleCnt="0"/>
      <dgm:spPr/>
    </dgm:pt>
    <dgm:pt modelId="{7DF5E057-7CC1-47A0-AE3B-7E0FF3E2A447}" type="pres">
      <dgm:prSet presAssocID="{4BC3E28A-DDF2-44A6-8839-6DDBB716DD5F}" presName="tx2" presStyleLbl="revTx" presStyleIdx="8" presStyleCnt="11" custScaleX="124058"/>
      <dgm:spPr/>
      <dgm:t>
        <a:bodyPr/>
        <a:lstStyle/>
        <a:p>
          <a:endParaRPr lang="ru-RU"/>
        </a:p>
      </dgm:t>
    </dgm:pt>
    <dgm:pt modelId="{4CC2D42A-5810-4E74-A09B-F61E10E15740}" type="pres">
      <dgm:prSet presAssocID="{4BC3E28A-DDF2-44A6-8839-6DDBB716DD5F}" presName="vert2" presStyleCnt="0"/>
      <dgm:spPr/>
    </dgm:pt>
    <dgm:pt modelId="{72C91C3E-6988-4052-91F3-C97301E9D66A}" type="pres">
      <dgm:prSet presAssocID="{4BC3E28A-DDF2-44A6-8839-6DDBB716DD5F}" presName="thinLine2b" presStyleLbl="callout" presStyleIdx="7" presStyleCnt="10"/>
      <dgm:spPr/>
    </dgm:pt>
    <dgm:pt modelId="{3A3CEA37-6C49-4726-9602-1D2F270519F0}" type="pres">
      <dgm:prSet presAssocID="{4BC3E28A-DDF2-44A6-8839-6DDBB716DD5F}" presName="vertSpace2b" presStyleCnt="0"/>
      <dgm:spPr/>
    </dgm:pt>
    <dgm:pt modelId="{16ABC7C6-489E-4B50-A4FD-247207FED31F}" type="pres">
      <dgm:prSet presAssocID="{48E6FC24-4B24-4A4E-B5DB-4D82F7B36956}" presName="horz2" presStyleCnt="0"/>
      <dgm:spPr/>
    </dgm:pt>
    <dgm:pt modelId="{5A339135-ECE6-4973-9409-2F9B872BB8B3}" type="pres">
      <dgm:prSet presAssocID="{48E6FC24-4B24-4A4E-B5DB-4D82F7B36956}" presName="horzSpace2" presStyleCnt="0"/>
      <dgm:spPr/>
    </dgm:pt>
    <dgm:pt modelId="{35CAC271-D1C7-406B-93B3-EFA50014BA6B}" type="pres">
      <dgm:prSet presAssocID="{48E6FC24-4B24-4A4E-B5DB-4D82F7B36956}" presName="tx2" presStyleLbl="revTx" presStyleIdx="9" presStyleCnt="11" custScaleX="124130" custLinFactNeighborX="-882" custLinFactNeighborY="-7381"/>
      <dgm:spPr/>
      <dgm:t>
        <a:bodyPr/>
        <a:lstStyle/>
        <a:p>
          <a:endParaRPr lang="ru-RU"/>
        </a:p>
      </dgm:t>
    </dgm:pt>
    <dgm:pt modelId="{6B1199BC-FDAB-4AE8-A088-11EBD1F34C6E}" type="pres">
      <dgm:prSet presAssocID="{48E6FC24-4B24-4A4E-B5DB-4D82F7B36956}" presName="vert2" presStyleCnt="0"/>
      <dgm:spPr/>
    </dgm:pt>
    <dgm:pt modelId="{EAD438AE-320C-4BF0-A54D-6EF036B9C6BE}" type="pres">
      <dgm:prSet presAssocID="{48E6FC24-4B24-4A4E-B5DB-4D82F7B36956}" presName="thinLine2b" presStyleLbl="callout" presStyleIdx="8" presStyleCnt="10"/>
      <dgm:spPr/>
    </dgm:pt>
    <dgm:pt modelId="{A1C3BA45-1125-4480-9364-2C91F80F2208}" type="pres">
      <dgm:prSet presAssocID="{48E6FC24-4B24-4A4E-B5DB-4D82F7B36956}" presName="vertSpace2b" presStyleCnt="0"/>
      <dgm:spPr/>
    </dgm:pt>
    <dgm:pt modelId="{382F1052-1075-4541-B546-859D7116CE53}" type="pres">
      <dgm:prSet presAssocID="{D2265A48-C537-4454-B724-19DCAECB1548}" presName="horz2" presStyleCnt="0"/>
      <dgm:spPr/>
    </dgm:pt>
    <dgm:pt modelId="{129F7480-0A76-48F6-9DE5-1321FB96A3D2}" type="pres">
      <dgm:prSet presAssocID="{D2265A48-C537-4454-B724-19DCAECB1548}" presName="horzSpace2" presStyleCnt="0"/>
      <dgm:spPr/>
    </dgm:pt>
    <dgm:pt modelId="{F346CFDE-433C-43C2-835A-F72C27BF92A5}" type="pres">
      <dgm:prSet presAssocID="{D2265A48-C537-4454-B724-19DCAECB1548}" presName="tx2" presStyleLbl="revTx" presStyleIdx="10" presStyleCnt="11" custScaleX="125104" custScaleY="76549"/>
      <dgm:spPr/>
      <dgm:t>
        <a:bodyPr/>
        <a:lstStyle/>
        <a:p>
          <a:endParaRPr lang="ru-RU"/>
        </a:p>
      </dgm:t>
    </dgm:pt>
    <dgm:pt modelId="{042F6DAE-3C5F-46AB-8319-A52188466BFF}" type="pres">
      <dgm:prSet presAssocID="{D2265A48-C537-4454-B724-19DCAECB1548}" presName="vert2" presStyleCnt="0"/>
      <dgm:spPr/>
    </dgm:pt>
    <dgm:pt modelId="{1B3924C3-8230-4ECD-B7C6-4DF4A43071F1}" type="pres">
      <dgm:prSet presAssocID="{D2265A48-C537-4454-B724-19DCAECB1548}" presName="thinLine2b" presStyleLbl="callout" presStyleIdx="9" presStyleCnt="10"/>
      <dgm:spPr/>
    </dgm:pt>
    <dgm:pt modelId="{7F7D230A-F5C6-4554-AF5E-5DC2870271A9}" type="pres">
      <dgm:prSet presAssocID="{D2265A48-C537-4454-B724-19DCAECB1548}" presName="vertSpace2b" presStyleCnt="0"/>
      <dgm:spPr/>
    </dgm:pt>
  </dgm:ptLst>
  <dgm:cxnLst>
    <dgm:cxn modelId="{A9146BC3-1C89-4D68-8AB9-76EA296C2C13}" type="presOf" srcId="{7F225E65-88C3-49DD-99FE-934CA18DE2A9}" destId="{2A7CD58E-545E-41CA-89B6-B983ED261F10}" srcOrd="0" destOrd="0" presId="urn:microsoft.com/office/officeart/2008/layout/LinedList"/>
    <dgm:cxn modelId="{A3F3B70A-34D8-4819-89B7-17B89C703EF4}" srcId="{3E675E57-EAA0-499A-B976-F7915EF8FCA6}" destId="{4BC3E28A-DDF2-44A6-8839-6DDBB716DD5F}" srcOrd="7" destOrd="0" parTransId="{461A4E70-DAF9-4E22-9FEC-EC2EEBB6F5D0}" sibTransId="{763C3E7E-BA53-4F59-B7F0-4790D186F145}"/>
    <dgm:cxn modelId="{DC624A62-54EE-48C8-99BA-A566326F340A}" type="presOf" srcId="{2215AC13-91DD-4782-B6D4-8291E809CEFD}" destId="{1B5F448E-382B-4C2B-8E13-E09FA41893B2}" srcOrd="0" destOrd="0" presId="urn:microsoft.com/office/officeart/2008/layout/LinedList"/>
    <dgm:cxn modelId="{8A655635-BFBF-48DA-8131-3EE01BBD396D}" type="presOf" srcId="{3E675E57-EAA0-499A-B976-F7915EF8FCA6}" destId="{823A3D86-96FB-4BEB-903D-0C068D7DCD39}" srcOrd="0" destOrd="0" presId="urn:microsoft.com/office/officeart/2008/layout/LinedList"/>
    <dgm:cxn modelId="{9105623E-262E-49FE-B961-7BE34EBD4630}" type="presOf" srcId="{4BC3E28A-DDF2-44A6-8839-6DDBB716DD5F}" destId="{7DF5E057-7CC1-47A0-AE3B-7E0FF3E2A447}" srcOrd="0" destOrd="0" presId="urn:microsoft.com/office/officeart/2008/layout/LinedList"/>
    <dgm:cxn modelId="{B34ED998-2CC4-413D-BA40-352B40CEADA5}" srcId="{2215AC13-91DD-4782-B6D4-8291E809CEFD}" destId="{3E675E57-EAA0-499A-B976-F7915EF8FCA6}" srcOrd="0" destOrd="0" parTransId="{ABE0C610-63E9-4411-92E7-84D633D3E687}" sibTransId="{0633083F-CCDD-4EC3-9ABE-F52F67DB6ED4}"/>
    <dgm:cxn modelId="{5F6A7D33-BFFE-4E84-A08A-E31CF89B8A63}" type="presOf" srcId="{FCB99E22-F11F-4CAD-864C-0F0FB24F7752}" destId="{751A05F5-A7AD-42B9-9766-A1AF7D55732E}" srcOrd="0" destOrd="0" presId="urn:microsoft.com/office/officeart/2008/layout/LinedList"/>
    <dgm:cxn modelId="{79BAAA1E-45C3-482B-B13E-C98E20AFBBE5}" srcId="{3E675E57-EAA0-499A-B976-F7915EF8FCA6}" destId="{3076385A-E1F9-4DD8-A992-99FB078657A7}" srcOrd="4" destOrd="0" parTransId="{98EF6A5D-E7EB-4195-B4B9-0790F621575B}" sibTransId="{B75ED810-812E-418F-BC89-6432DC1535D0}"/>
    <dgm:cxn modelId="{C8816B1D-7783-493C-8D75-8FC8784BEADE}" srcId="{3E675E57-EAA0-499A-B976-F7915EF8FCA6}" destId="{A381B23D-1B0B-49E1-BE07-03F26B9FF269}" srcOrd="1" destOrd="0" parTransId="{56CF1D81-BE82-46A5-8696-2E61AAFADA47}" sibTransId="{1CD1C065-50B8-46BA-9F5F-FEEFC878A8A7}"/>
    <dgm:cxn modelId="{58FC2B4E-7EE1-45E5-929A-BF82B4BA817C}" type="presOf" srcId="{3076385A-E1F9-4DD8-A992-99FB078657A7}" destId="{7D7B73E6-5B89-4332-A793-0BBC3924AFD4}" srcOrd="0" destOrd="0" presId="urn:microsoft.com/office/officeart/2008/layout/LinedList"/>
    <dgm:cxn modelId="{0330ACEA-F22D-4EF2-86B4-BD990A7E1DD5}" srcId="{3E675E57-EAA0-499A-B976-F7915EF8FCA6}" destId="{48E6FC24-4B24-4A4E-B5DB-4D82F7B36956}" srcOrd="8" destOrd="0" parTransId="{0D2CE6D9-D71A-4D39-92D8-D98B6F1798A4}" sibTransId="{D62E6171-2400-469F-A79A-FAFD684715F9}"/>
    <dgm:cxn modelId="{8FA78151-6F0A-40C5-900F-F022AF25872A}" srcId="{3E675E57-EAA0-499A-B976-F7915EF8FCA6}" destId="{D2265A48-C537-4454-B724-19DCAECB1548}" srcOrd="9" destOrd="0" parTransId="{900CAA09-86E8-406E-85DE-AA123C9C5F03}" sibTransId="{D8DDA28D-DF09-4AC4-B669-C2D758E943D5}"/>
    <dgm:cxn modelId="{7EC4AA3F-1977-4DA1-A1F8-F2E3DCDC3352}" type="presOf" srcId="{3D4F7FD2-BED4-4A04-8884-EF35330A1C5A}" destId="{9709C272-174F-4495-8783-1E651AF40160}" srcOrd="0" destOrd="0" presId="urn:microsoft.com/office/officeart/2008/layout/LinedList"/>
    <dgm:cxn modelId="{DC257A79-8201-4FD0-96FE-1ADF9B7D609F}" type="presOf" srcId="{A381B23D-1B0B-49E1-BE07-03F26B9FF269}" destId="{43E5E489-AAA9-47F4-8CDB-E06C85609782}" srcOrd="0" destOrd="0" presId="urn:microsoft.com/office/officeart/2008/layout/LinedList"/>
    <dgm:cxn modelId="{651350F9-828D-4384-B5D6-C0CE7997963C}" srcId="{3E675E57-EAA0-499A-B976-F7915EF8FCA6}" destId="{FCB99E22-F11F-4CAD-864C-0F0FB24F7752}" srcOrd="5" destOrd="0" parTransId="{7144EDBB-33F2-43B6-86F4-E7818F50D969}" sibTransId="{F7A5005C-D375-44BE-A14C-35C3238B56E9}"/>
    <dgm:cxn modelId="{641400B8-0ED1-4659-89F3-A602ABA51E9F}" type="presOf" srcId="{D29D639A-FA63-4B1E-97CC-9F58ECD91325}" destId="{35A48C63-381C-4E72-994B-183303F2952A}" srcOrd="0" destOrd="0" presId="urn:microsoft.com/office/officeart/2008/layout/LinedList"/>
    <dgm:cxn modelId="{0F839872-6FFB-454B-B1E8-457BA3F81220}" srcId="{3E675E57-EAA0-499A-B976-F7915EF8FCA6}" destId="{3D4F7FD2-BED4-4A04-8884-EF35330A1C5A}" srcOrd="3" destOrd="0" parTransId="{5FC39B37-777F-4F33-948D-2228958440D3}" sibTransId="{007AD5E2-B2C7-4FE6-B322-3612A1D3F37A}"/>
    <dgm:cxn modelId="{56AC566A-FD55-4BFD-9C1E-D2887E14E8C7}" type="presOf" srcId="{48E6FC24-4B24-4A4E-B5DB-4D82F7B36956}" destId="{35CAC271-D1C7-406B-93B3-EFA50014BA6B}" srcOrd="0" destOrd="0" presId="urn:microsoft.com/office/officeart/2008/layout/LinedList"/>
    <dgm:cxn modelId="{E92D1413-2DA3-43C5-9DCE-EB64AE1729AA}" srcId="{3E675E57-EAA0-499A-B976-F7915EF8FCA6}" destId="{D29D639A-FA63-4B1E-97CC-9F58ECD91325}" srcOrd="2" destOrd="0" parTransId="{547DD6DC-64E2-4CB6-8C90-C5E8EE9B07D3}" sibTransId="{458C7D5B-1E33-4C47-AE21-E9C844D0BCB1}"/>
    <dgm:cxn modelId="{3013BEEB-EE71-42DE-A002-40738B3CBA00}" srcId="{3E675E57-EAA0-499A-B976-F7915EF8FCA6}" destId="{7F225E65-88C3-49DD-99FE-934CA18DE2A9}" srcOrd="6" destOrd="0" parTransId="{5763DB2F-7724-4D06-AFDD-CEB23C029137}" sibTransId="{3E25DC07-7529-4F8F-91B1-FA5716810B71}"/>
    <dgm:cxn modelId="{378DD432-5462-4C8C-8612-EB481BA89B41}" type="presOf" srcId="{F7D9625E-754C-4C8D-9823-5A9F846DE483}" destId="{8913CA03-3CB1-45D3-A0BA-0741A218DD2E}" srcOrd="0" destOrd="0" presId="urn:microsoft.com/office/officeart/2008/layout/LinedList"/>
    <dgm:cxn modelId="{2C83155F-C535-4A9A-86A8-235FD4AEBA58}" type="presOf" srcId="{D2265A48-C537-4454-B724-19DCAECB1548}" destId="{F346CFDE-433C-43C2-835A-F72C27BF92A5}" srcOrd="0" destOrd="0" presId="urn:microsoft.com/office/officeart/2008/layout/LinedList"/>
    <dgm:cxn modelId="{D6C21F34-5A23-4213-A014-DE282A7B7A99}" srcId="{3E675E57-EAA0-499A-B976-F7915EF8FCA6}" destId="{F7D9625E-754C-4C8D-9823-5A9F846DE483}" srcOrd="0" destOrd="0" parTransId="{29D791F1-A76F-450D-9480-DB224D652406}" sibTransId="{1A6DB618-C0E0-48D4-B7D9-E90A63F9985E}"/>
    <dgm:cxn modelId="{FFC44E45-5014-438F-9EAD-FEC6CA8005CB}" type="presParOf" srcId="{1B5F448E-382B-4C2B-8E13-E09FA41893B2}" destId="{479FCA92-E1D0-436C-9748-70ED15C44F0B}" srcOrd="0" destOrd="0" presId="urn:microsoft.com/office/officeart/2008/layout/LinedList"/>
    <dgm:cxn modelId="{FCE56CFF-B5FD-4A83-A9C0-31F011C923FC}" type="presParOf" srcId="{1B5F448E-382B-4C2B-8E13-E09FA41893B2}" destId="{249A6546-D752-4251-81EA-753EB9011376}" srcOrd="1" destOrd="0" presId="urn:microsoft.com/office/officeart/2008/layout/LinedList"/>
    <dgm:cxn modelId="{F1CCBCB2-7DDA-4C9F-8957-EEE270CB818E}" type="presParOf" srcId="{249A6546-D752-4251-81EA-753EB9011376}" destId="{823A3D86-96FB-4BEB-903D-0C068D7DCD39}" srcOrd="0" destOrd="0" presId="urn:microsoft.com/office/officeart/2008/layout/LinedList"/>
    <dgm:cxn modelId="{3153546F-2F1A-47A4-AAB0-D2ED3BF2DEB7}" type="presParOf" srcId="{249A6546-D752-4251-81EA-753EB9011376}" destId="{30FC681E-F717-45EE-ACD7-310DE3DF807D}" srcOrd="1" destOrd="0" presId="urn:microsoft.com/office/officeart/2008/layout/LinedList"/>
    <dgm:cxn modelId="{CB6F5C5A-4611-437E-ACFF-C8192E392AB5}" type="presParOf" srcId="{30FC681E-F717-45EE-ACD7-310DE3DF807D}" destId="{339F274A-3BD2-4638-849B-FA959F0B9821}" srcOrd="0" destOrd="0" presId="urn:microsoft.com/office/officeart/2008/layout/LinedList"/>
    <dgm:cxn modelId="{BFFCCCA2-6F78-4D60-8D94-B3B47FC8B1C6}" type="presParOf" srcId="{30FC681E-F717-45EE-ACD7-310DE3DF807D}" destId="{6D6BE198-EDDC-4713-9030-F018008D390F}" srcOrd="1" destOrd="0" presId="urn:microsoft.com/office/officeart/2008/layout/LinedList"/>
    <dgm:cxn modelId="{6E8D6379-96A1-4FD0-A350-FADE93313035}" type="presParOf" srcId="{6D6BE198-EDDC-4713-9030-F018008D390F}" destId="{12CFDCBB-B281-464C-A791-5E8B7CF41988}" srcOrd="0" destOrd="0" presId="urn:microsoft.com/office/officeart/2008/layout/LinedList"/>
    <dgm:cxn modelId="{1D400EE6-A4E8-4836-AC50-81C1A3A64AB1}" type="presParOf" srcId="{6D6BE198-EDDC-4713-9030-F018008D390F}" destId="{8913CA03-3CB1-45D3-A0BA-0741A218DD2E}" srcOrd="1" destOrd="0" presId="urn:microsoft.com/office/officeart/2008/layout/LinedList"/>
    <dgm:cxn modelId="{B4F1E684-2A56-42F3-B626-9A59D7883642}" type="presParOf" srcId="{6D6BE198-EDDC-4713-9030-F018008D390F}" destId="{CF6225AE-6A80-46B6-B784-6777D1043742}" srcOrd="2" destOrd="0" presId="urn:microsoft.com/office/officeart/2008/layout/LinedList"/>
    <dgm:cxn modelId="{1BA31B91-655B-44AF-9B0F-55662E959FE3}" type="presParOf" srcId="{30FC681E-F717-45EE-ACD7-310DE3DF807D}" destId="{CFA71E02-5C18-433E-936F-07D6F1EBF989}" srcOrd="2" destOrd="0" presId="urn:microsoft.com/office/officeart/2008/layout/LinedList"/>
    <dgm:cxn modelId="{D68E2B57-4751-4C5D-8158-F95572523F4C}" type="presParOf" srcId="{30FC681E-F717-45EE-ACD7-310DE3DF807D}" destId="{AE9330AE-85FA-4A8C-8FEF-453961198645}" srcOrd="3" destOrd="0" presId="urn:microsoft.com/office/officeart/2008/layout/LinedList"/>
    <dgm:cxn modelId="{84854249-725B-481C-8024-4E9EE3A88DD6}" type="presParOf" srcId="{30FC681E-F717-45EE-ACD7-310DE3DF807D}" destId="{EA70955E-F944-4F33-A62E-E2C01529CE7A}" srcOrd="4" destOrd="0" presId="urn:microsoft.com/office/officeart/2008/layout/LinedList"/>
    <dgm:cxn modelId="{9B67EDF8-C467-41DA-84A3-E821663B94CD}" type="presParOf" srcId="{EA70955E-F944-4F33-A62E-E2C01529CE7A}" destId="{1491A8AD-13BE-4DD2-891A-D17FC183E936}" srcOrd="0" destOrd="0" presId="urn:microsoft.com/office/officeart/2008/layout/LinedList"/>
    <dgm:cxn modelId="{8BB37093-0F3B-4DB1-98FF-DCA6CF394FF4}" type="presParOf" srcId="{EA70955E-F944-4F33-A62E-E2C01529CE7A}" destId="{43E5E489-AAA9-47F4-8CDB-E06C85609782}" srcOrd="1" destOrd="0" presId="urn:microsoft.com/office/officeart/2008/layout/LinedList"/>
    <dgm:cxn modelId="{1931EBE9-9ABB-433F-9B3B-96EE1383CFAD}" type="presParOf" srcId="{EA70955E-F944-4F33-A62E-E2C01529CE7A}" destId="{7A4F7AD1-24D5-4CE8-962F-02A28E760E5A}" srcOrd="2" destOrd="0" presId="urn:microsoft.com/office/officeart/2008/layout/LinedList"/>
    <dgm:cxn modelId="{78E7C6C1-F5FC-4597-95CA-0E640F3F6505}" type="presParOf" srcId="{30FC681E-F717-45EE-ACD7-310DE3DF807D}" destId="{2A1A84B4-D949-43A0-B0C8-08AF5EEC6861}" srcOrd="5" destOrd="0" presId="urn:microsoft.com/office/officeart/2008/layout/LinedList"/>
    <dgm:cxn modelId="{A81D01E0-CF3D-4369-9F63-B139F4079158}" type="presParOf" srcId="{30FC681E-F717-45EE-ACD7-310DE3DF807D}" destId="{84EB1EDA-497A-4127-BD6B-E7EEB47488B5}" srcOrd="6" destOrd="0" presId="urn:microsoft.com/office/officeart/2008/layout/LinedList"/>
    <dgm:cxn modelId="{120B9DC8-B362-4FCE-8D93-DA39A4F0E07A}" type="presParOf" srcId="{30FC681E-F717-45EE-ACD7-310DE3DF807D}" destId="{DDE7C4BA-85F0-4384-910E-9030E1DCB9C3}" srcOrd="7" destOrd="0" presId="urn:microsoft.com/office/officeart/2008/layout/LinedList"/>
    <dgm:cxn modelId="{1D25EC0F-A4B4-40C9-9F5A-6F308B53EC33}" type="presParOf" srcId="{DDE7C4BA-85F0-4384-910E-9030E1DCB9C3}" destId="{D5E4A847-3767-418F-A08E-8ED76CA9C563}" srcOrd="0" destOrd="0" presId="urn:microsoft.com/office/officeart/2008/layout/LinedList"/>
    <dgm:cxn modelId="{80BDABDA-B214-4407-8F62-E2698E70B7BB}" type="presParOf" srcId="{DDE7C4BA-85F0-4384-910E-9030E1DCB9C3}" destId="{35A48C63-381C-4E72-994B-183303F2952A}" srcOrd="1" destOrd="0" presId="urn:microsoft.com/office/officeart/2008/layout/LinedList"/>
    <dgm:cxn modelId="{8EBFB17E-AA98-4FEC-9B91-735267FDECC8}" type="presParOf" srcId="{DDE7C4BA-85F0-4384-910E-9030E1DCB9C3}" destId="{9EF26EF2-6DEA-4CB9-9222-02923E104072}" srcOrd="2" destOrd="0" presId="urn:microsoft.com/office/officeart/2008/layout/LinedList"/>
    <dgm:cxn modelId="{28763290-D1D6-4474-88F2-60EA849A90DC}" type="presParOf" srcId="{30FC681E-F717-45EE-ACD7-310DE3DF807D}" destId="{63BF8A2E-2B88-4DDA-9810-7A74AD32E98B}" srcOrd="8" destOrd="0" presId="urn:microsoft.com/office/officeart/2008/layout/LinedList"/>
    <dgm:cxn modelId="{DBA4294C-75E4-4AF5-9C3D-A560A841BC2F}" type="presParOf" srcId="{30FC681E-F717-45EE-ACD7-310DE3DF807D}" destId="{8ECB8968-2DBE-40C1-9D01-FA61311FB58D}" srcOrd="9" destOrd="0" presId="urn:microsoft.com/office/officeart/2008/layout/LinedList"/>
    <dgm:cxn modelId="{41095233-0802-4F76-868E-8119436FF600}" type="presParOf" srcId="{30FC681E-F717-45EE-ACD7-310DE3DF807D}" destId="{D54C782D-1FD0-455A-B044-922F22152477}" srcOrd="10" destOrd="0" presId="urn:microsoft.com/office/officeart/2008/layout/LinedList"/>
    <dgm:cxn modelId="{4B81CB20-FEEB-4159-9171-2BC791235517}" type="presParOf" srcId="{D54C782D-1FD0-455A-B044-922F22152477}" destId="{1E67292F-7541-42D4-823A-AF5835F25738}" srcOrd="0" destOrd="0" presId="urn:microsoft.com/office/officeart/2008/layout/LinedList"/>
    <dgm:cxn modelId="{2D476E35-8C56-4957-B7AA-2BA5EFD1ABC3}" type="presParOf" srcId="{D54C782D-1FD0-455A-B044-922F22152477}" destId="{9709C272-174F-4495-8783-1E651AF40160}" srcOrd="1" destOrd="0" presId="urn:microsoft.com/office/officeart/2008/layout/LinedList"/>
    <dgm:cxn modelId="{3F731F8F-35F1-4B9D-92EF-41E61B2B142B}" type="presParOf" srcId="{D54C782D-1FD0-455A-B044-922F22152477}" destId="{E4D46E73-8229-444F-8383-F5E4A0C3106C}" srcOrd="2" destOrd="0" presId="urn:microsoft.com/office/officeart/2008/layout/LinedList"/>
    <dgm:cxn modelId="{F21C5637-EB64-4A39-B775-A77BEF2D1575}" type="presParOf" srcId="{30FC681E-F717-45EE-ACD7-310DE3DF807D}" destId="{6AFC12AA-4341-4ADF-A41A-B1B462005AA1}" srcOrd="11" destOrd="0" presId="urn:microsoft.com/office/officeart/2008/layout/LinedList"/>
    <dgm:cxn modelId="{CA07A82D-6C5A-4811-A736-AB52E48E1935}" type="presParOf" srcId="{30FC681E-F717-45EE-ACD7-310DE3DF807D}" destId="{A7B698E6-F275-4313-9C87-4B2EF014F9E9}" srcOrd="12" destOrd="0" presId="urn:microsoft.com/office/officeart/2008/layout/LinedList"/>
    <dgm:cxn modelId="{C2935375-4727-40F5-B8AC-D72D5378C76A}" type="presParOf" srcId="{30FC681E-F717-45EE-ACD7-310DE3DF807D}" destId="{E62072C3-5CC0-4C13-8FD5-F95E296F81D8}" srcOrd="13" destOrd="0" presId="urn:microsoft.com/office/officeart/2008/layout/LinedList"/>
    <dgm:cxn modelId="{EFDAE9BD-BD40-4F82-8A20-0EC96E648BBD}" type="presParOf" srcId="{E62072C3-5CC0-4C13-8FD5-F95E296F81D8}" destId="{55CE9C0F-0A67-4DFB-B817-4C1CD25E7B1C}" srcOrd="0" destOrd="0" presId="urn:microsoft.com/office/officeart/2008/layout/LinedList"/>
    <dgm:cxn modelId="{014FF622-7665-494A-BBF5-FCFF6C754AB3}" type="presParOf" srcId="{E62072C3-5CC0-4C13-8FD5-F95E296F81D8}" destId="{7D7B73E6-5B89-4332-A793-0BBC3924AFD4}" srcOrd="1" destOrd="0" presId="urn:microsoft.com/office/officeart/2008/layout/LinedList"/>
    <dgm:cxn modelId="{31840E70-0B89-4C98-A7B5-48FF89674857}" type="presParOf" srcId="{E62072C3-5CC0-4C13-8FD5-F95E296F81D8}" destId="{99BB6031-E8B7-46A2-92CF-8E15CD01920B}" srcOrd="2" destOrd="0" presId="urn:microsoft.com/office/officeart/2008/layout/LinedList"/>
    <dgm:cxn modelId="{BCF91A09-4545-4A6A-A47A-3B7975835A09}" type="presParOf" srcId="{30FC681E-F717-45EE-ACD7-310DE3DF807D}" destId="{50301DC9-2DA7-4809-AFFB-6BAEE245CA76}" srcOrd="14" destOrd="0" presId="urn:microsoft.com/office/officeart/2008/layout/LinedList"/>
    <dgm:cxn modelId="{851DC6AC-0E0A-43F1-AA3F-DEC2E2D6A3B4}" type="presParOf" srcId="{30FC681E-F717-45EE-ACD7-310DE3DF807D}" destId="{89742F13-D85D-490D-BE9D-67369B3E02F9}" srcOrd="15" destOrd="0" presId="urn:microsoft.com/office/officeart/2008/layout/LinedList"/>
    <dgm:cxn modelId="{7EA1B99C-CE04-42A4-9740-CF1DE9619D0C}" type="presParOf" srcId="{30FC681E-F717-45EE-ACD7-310DE3DF807D}" destId="{137004B2-58B7-4916-8AA1-359094EE40C4}" srcOrd="16" destOrd="0" presId="urn:microsoft.com/office/officeart/2008/layout/LinedList"/>
    <dgm:cxn modelId="{50A81B79-17B5-4905-B31E-7AAF585EE978}" type="presParOf" srcId="{137004B2-58B7-4916-8AA1-359094EE40C4}" destId="{FE6F3C61-E89B-493A-9954-492F679770FA}" srcOrd="0" destOrd="0" presId="urn:microsoft.com/office/officeart/2008/layout/LinedList"/>
    <dgm:cxn modelId="{4BFDE7FB-D76B-4C60-9694-DC543C9F22BA}" type="presParOf" srcId="{137004B2-58B7-4916-8AA1-359094EE40C4}" destId="{751A05F5-A7AD-42B9-9766-A1AF7D55732E}" srcOrd="1" destOrd="0" presId="urn:microsoft.com/office/officeart/2008/layout/LinedList"/>
    <dgm:cxn modelId="{D109626A-A8CF-49E8-89DC-1966BA08FDCD}" type="presParOf" srcId="{137004B2-58B7-4916-8AA1-359094EE40C4}" destId="{20326D87-CFFB-4A38-85C2-31723BB9959A}" srcOrd="2" destOrd="0" presId="urn:microsoft.com/office/officeart/2008/layout/LinedList"/>
    <dgm:cxn modelId="{04E33042-6354-460E-B3DF-5018568347AE}" type="presParOf" srcId="{30FC681E-F717-45EE-ACD7-310DE3DF807D}" destId="{EB9C1EB9-C944-43D8-A2B0-BDB5E7035DF3}" srcOrd="17" destOrd="0" presId="urn:microsoft.com/office/officeart/2008/layout/LinedList"/>
    <dgm:cxn modelId="{3C71E1E0-AE6D-42EB-A2BF-28D60D7B20D6}" type="presParOf" srcId="{30FC681E-F717-45EE-ACD7-310DE3DF807D}" destId="{42C5A78A-F94B-4F9C-A862-A15DBDFA5EED}" srcOrd="18" destOrd="0" presId="urn:microsoft.com/office/officeart/2008/layout/LinedList"/>
    <dgm:cxn modelId="{72895447-ED15-47A7-B535-30A706FABAFF}" type="presParOf" srcId="{30FC681E-F717-45EE-ACD7-310DE3DF807D}" destId="{9CA30EC4-22AE-4B77-B5F9-5C5DAB1422CB}" srcOrd="19" destOrd="0" presId="urn:microsoft.com/office/officeart/2008/layout/LinedList"/>
    <dgm:cxn modelId="{FEDE9A25-6C24-43F6-8478-E882F6A22C13}" type="presParOf" srcId="{9CA30EC4-22AE-4B77-B5F9-5C5DAB1422CB}" destId="{542A8988-904B-40FE-996D-0941633E892B}" srcOrd="0" destOrd="0" presId="urn:microsoft.com/office/officeart/2008/layout/LinedList"/>
    <dgm:cxn modelId="{532866B2-76A3-405D-AC4E-26AF0271B1F6}" type="presParOf" srcId="{9CA30EC4-22AE-4B77-B5F9-5C5DAB1422CB}" destId="{2A7CD58E-545E-41CA-89B6-B983ED261F10}" srcOrd="1" destOrd="0" presId="urn:microsoft.com/office/officeart/2008/layout/LinedList"/>
    <dgm:cxn modelId="{B3875C4B-5233-4410-A605-6FC90B7BD0DA}" type="presParOf" srcId="{9CA30EC4-22AE-4B77-B5F9-5C5DAB1422CB}" destId="{8EF89DD5-7D25-489F-BF22-EC489395F87A}" srcOrd="2" destOrd="0" presId="urn:microsoft.com/office/officeart/2008/layout/LinedList"/>
    <dgm:cxn modelId="{B0450AEB-1566-4C82-843C-94572F8E4D9E}" type="presParOf" srcId="{30FC681E-F717-45EE-ACD7-310DE3DF807D}" destId="{8EF03C77-9110-4ABE-9F02-586CE3FDDF0B}" srcOrd="20" destOrd="0" presId="urn:microsoft.com/office/officeart/2008/layout/LinedList"/>
    <dgm:cxn modelId="{2DF38C58-9E7D-4AD2-8E4C-D77950947F8F}" type="presParOf" srcId="{30FC681E-F717-45EE-ACD7-310DE3DF807D}" destId="{70FBEBA4-C014-41DD-996D-C1738C941D13}" srcOrd="21" destOrd="0" presId="urn:microsoft.com/office/officeart/2008/layout/LinedList"/>
    <dgm:cxn modelId="{8FD63669-FCBD-4C09-9CAE-C6F6F5C5F34F}" type="presParOf" srcId="{30FC681E-F717-45EE-ACD7-310DE3DF807D}" destId="{36992E28-8B24-486E-870A-182EEBB3AB69}" srcOrd="22" destOrd="0" presId="urn:microsoft.com/office/officeart/2008/layout/LinedList"/>
    <dgm:cxn modelId="{51AC14CB-EA82-4A02-BB33-75B6B2A1E9F6}" type="presParOf" srcId="{36992E28-8B24-486E-870A-182EEBB3AB69}" destId="{DCF194C2-505E-4DED-9E1D-B1459FD2FBA1}" srcOrd="0" destOrd="0" presId="urn:microsoft.com/office/officeart/2008/layout/LinedList"/>
    <dgm:cxn modelId="{DB6168CF-7B6D-44BC-821C-D17DD8BE0A86}" type="presParOf" srcId="{36992E28-8B24-486E-870A-182EEBB3AB69}" destId="{7DF5E057-7CC1-47A0-AE3B-7E0FF3E2A447}" srcOrd="1" destOrd="0" presId="urn:microsoft.com/office/officeart/2008/layout/LinedList"/>
    <dgm:cxn modelId="{24D8D853-B948-4CAA-8BA7-B3AE42828337}" type="presParOf" srcId="{36992E28-8B24-486E-870A-182EEBB3AB69}" destId="{4CC2D42A-5810-4E74-A09B-F61E10E15740}" srcOrd="2" destOrd="0" presId="urn:microsoft.com/office/officeart/2008/layout/LinedList"/>
    <dgm:cxn modelId="{6F5BFC3F-40B1-462D-8D53-AB1802BCA4B1}" type="presParOf" srcId="{30FC681E-F717-45EE-ACD7-310DE3DF807D}" destId="{72C91C3E-6988-4052-91F3-C97301E9D66A}" srcOrd="23" destOrd="0" presId="urn:microsoft.com/office/officeart/2008/layout/LinedList"/>
    <dgm:cxn modelId="{BA34BA02-FB4C-45C1-B234-1AEB49B7B8DD}" type="presParOf" srcId="{30FC681E-F717-45EE-ACD7-310DE3DF807D}" destId="{3A3CEA37-6C49-4726-9602-1D2F270519F0}" srcOrd="24" destOrd="0" presId="urn:microsoft.com/office/officeart/2008/layout/LinedList"/>
    <dgm:cxn modelId="{B81E06C1-A140-46D4-90FD-948CFB61255C}" type="presParOf" srcId="{30FC681E-F717-45EE-ACD7-310DE3DF807D}" destId="{16ABC7C6-489E-4B50-A4FD-247207FED31F}" srcOrd="25" destOrd="0" presId="urn:microsoft.com/office/officeart/2008/layout/LinedList"/>
    <dgm:cxn modelId="{2E591C93-14F7-4443-A29F-2405DB37AA7F}" type="presParOf" srcId="{16ABC7C6-489E-4B50-A4FD-247207FED31F}" destId="{5A339135-ECE6-4973-9409-2F9B872BB8B3}" srcOrd="0" destOrd="0" presId="urn:microsoft.com/office/officeart/2008/layout/LinedList"/>
    <dgm:cxn modelId="{46286B0B-4060-4ADD-8744-F1A105A4DB91}" type="presParOf" srcId="{16ABC7C6-489E-4B50-A4FD-247207FED31F}" destId="{35CAC271-D1C7-406B-93B3-EFA50014BA6B}" srcOrd="1" destOrd="0" presId="urn:microsoft.com/office/officeart/2008/layout/LinedList"/>
    <dgm:cxn modelId="{0EF60C89-677A-4788-8BAC-B4569D71EA6D}" type="presParOf" srcId="{16ABC7C6-489E-4B50-A4FD-247207FED31F}" destId="{6B1199BC-FDAB-4AE8-A088-11EBD1F34C6E}" srcOrd="2" destOrd="0" presId="urn:microsoft.com/office/officeart/2008/layout/LinedList"/>
    <dgm:cxn modelId="{4009FEBE-D678-486B-B04F-288EAAB34C56}" type="presParOf" srcId="{30FC681E-F717-45EE-ACD7-310DE3DF807D}" destId="{EAD438AE-320C-4BF0-A54D-6EF036B9C6BE}" srcOrd="26" destOrd="0" presId="urn:microsoft.com/office/officeart/2008/layout/LinedList"/>
    <dgm:cxn modelId="{87D97265-0578-4E3C-B59B-2FE87D83C269}" type="presParOf" srcId="{30FC681E-F717-45EE-ACD7-310DE3DF807D}" destId="{A1C3BA45-1125-4480-9364-2C91F80F2208}" srcOrd="27" destOrd="0" presId="urn:microsoft.com/office/officeart/2008/layout/LinedList"/>
    <dgm:cxn modelId="{DDD90EB4-D826-4A35-B52B-DB9A4404B006}" type="presParOf" srcId="{30FC681E-F717-45EE-ACD7-310DE3DF807D}" destId="{382F1052-1075-4541-B546-859D7116CE53}" srcOrd="28" destOrd="0" presId="urn:microsoft.com/office/officeart/2008/layout/LinedList"/>
    <dgm:cxn modelId="{462D1105-E18D-48BE-A4EA-026E4013B30B}" type="presParOf" srcId="{382F1052-1075-4541-B546-859D7116CE53}" destId="{129F7480-0A76-48F6-9DE5-1321FB96A3D2}" srcOrd="0" destOrd="0" presId="urn:microsoft.com/office/officeart/2008/layout/LinedList"/>
    <dgm:cxn modelId="{8C5700A6-3094-4B07-9F2E-3BCB4125AD9A}" type="presParOf" srcId="{382F1052-1075-4541-B546-859D7116CE53}" destId="{F346CFDE-433C-43C2-835A-F72C27BF92A5}" srcOrd="1" destOrd="0" presId="urn:microsoft.com/office/officeart/2008/layout/LinedList"/>
    <dgm:cxn modelId="{421448EE-0B79-45F4-BFC6-40F7CBA15C89}" type="presParOf" srcId="{382F1052-1075-4541-B546-859D7116CE53}" destId="{042F6DAE-3C5F-46AB-8319-A52188466BFF}" srcOrd="2" destOrd="0" presId="urn:microsoft.com/office/officeart/2008/layout/LinedList"/>
    <dgm:cxn modelId="{8E09FDA5-8B94-4B27-ACE2-FC92D19239A4}" type="presParOf" srcId="{30FC681E-F717-45EE-ACD7-310DE3DF807D}" destId="{1B3924C3-8230-4ECD-B7C6-4DF4A43071F1}" srcOrd="29" destOrd="0" presId="urn:microsoft.com/office/officeart/2008/layout/LinedList"/>
    <dgm:cxn modelId="{3E001A8D-EF9E-40F4-8B7E-AF4ADC9EBC1C}" type="presParOf" srcId="{30FC681E-F717-45EE-ACD7-310DE3DF807D}" destId="{7F7D230A-F5C6-4554-AF5E-5DC2870271A9}" srcOrd="3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E722D2-61B6-4E2D-B0B2-474BB8D43E2B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E05FF05-FF7B-45EE-AB5C-B6CAE29FA5E7}">
      <dgm:prSet custT="1"/>
      <dgm:spPr/>
      <dgm:t>
        <a:bodyPr/>
        <a:lstStyle/>
        <a:p>
          <a:r>
            <a:rPr lang="ru-RU" sz="1800" dirty="0" smtClean="0"/>
            <a:t>будучи запланирован органами власти и управления, данный фонд имеет строгую целевую направленность;</a:t>
          </a:r>
          <a:endParaRPr lang="ru-RU" sz="1800" dirty="0"/>
        </a:p>
      </dgm:t>
    </dgm:pt>
    <dgm:pt modelId="{C60FD43B-7C04-4F76-B97F-484F8DFFE618}" type="parTrans" cxnId="{321D7EDF-85BF-45B3-A349-FC4889AB6654}">
      <dgm:prSet/>
      <dgm:spPr/>
      <dgm:t>
        <a:bodyPr/>
        <a:lstStyle/>
        <a:p>
          <a:endParaRPr lang="ru-RU" sz="2800"/>
        </a:p>
      </dgm:t>
    </dgm:pt>
    <dgm:pt modelId="{AADECB14-F300-40E6-AEEA-1DD720DFD811}" type="sibTrans" cxnId="{321D7EDF-85BF-45B3-A349-FC4889AB6654}">
      <dgm:prSet/>
      <dgm:spPr/>
      <dgm:t>
        <a:bodyPr/>
        <a:lstStyle/>
        <a:p>
          <a:endParaRPr lang="ru-RU" sz="2800"/>
        </a:p>
      </dgm:t>
    </dgm:pt>
    <dgm:pt modelId="{194DA962-EC05-4FF6-9ED3-F44FCC289EF9}">
      <dgm:prSet custT="1"/>
      <dgm:spPr/>
      <dgm:t>
        <a:bodyPr/>
        <a:lstStyle/>
        <a:p>
          <a:r>
            <a:rPr lang="ru-RU" sz="1800" dirty="0" smtClean="0"/>
            <a:t>его денежные средству используются для финансирования го­сударственных расходов, не включенных в бюджет;</a:t>
          </a:r>
          <a:endParaRPr lang="ru-RU" sz="1800" dirty="0"/>
        </a:p>
      </dgm:t>
    </dgm:pt>
    <dgm:pt modelId="{42B33D7B-E734-4C58-9C33-A311E332B001}" type="parTrans" cxnId="{E6B10DE0-4413-4FC4-82F4-8C3AEAC13363}">
      <dgm:prSet/>
      <dgm:spPr/>
      <dgm:t>
        <a:bodyPr/>
        <a:lstStyle/>
        <a:p>
          <a:endParaRPr lang="ru-RU" sz="2800"/>
        </a:p>
      </dgm:t>
    </dgm:pt>
    <dgm:pt modelId="{BE95A3DB-46A4-47EB-9456-3B927EB7C446}" type="sibTrans" cxnId="{E6B10DE0-4413-4FC4-82F4-8C3AEAC13363}">
      <dgm:prSet/>
      <dgm:spPr/>
      <dgm:t>
        <a:bodyPr/>
        <a:lstStyle/>
        <a:p>
          <a:endParaRPr lang="ru-RU" sz="2800"/>
        </a:p>
      </dgm:t>
    </dgm:pt>
    <dgm:pt modelId="{C3A30F00-B538-4E9D-BEE4-69AFC8266489}">
      <dgm:prSet phldrT="[Текст]" custT="1"/>
      <dgm:spPr/>
      <dgm:t>
        <a:bodyPr/>
        <a:lstStyle/>
        <a:p>
          <a:r>
            <a:rPr lang="ru-RU" sz="1800" dirty="0" smtClean="0"/>
            <a:t>расходование средств осуществляется по распоряжению Пра­вительства Республику Беларусь или специального уполномочен­ного органа.</a:t>
          </a:r>
          <a:endParaRPr lang="ru-RU" sz="1800" dirty="0"/>
        </a:p>
      </dgm:t>
    </dgm:pt>
    <dgm:pt modelId="{0D254D3D-4675-4E99-9E39-B6427265EAC0}" type="parTrans" cxnId="{5D6D221B-B3D6-49EC-BF39-4313DC43F21C}">
      <dgm:prSet/>
      <dgm:spPr/>
      <dgm:t>
        <a:bodyPr/>
        <a:lstStyle/>
        <a:p>
          <a:endParaRPr lang="ru-RU" sz="2800"/>
        </a:p>
      </dgm:t>
    </dgm:pt>
    <dgm:pt modelId="{79BCC8FF-6BAC-49FA-9ED0-06962F47EEAF}" type="sibTrans" cxnId="{5D6D221B-B3D6-49EC-BF39-4313DC43F21C}">
      <dgm:prSet/>
      <dgm:spPr/>
      <dgm:t>
        <a:bodyPr/>
        <a:lstStyle/>
        <a:p>
          <a:endParaRPr lang="ru-RU" sz="2800"/>
        </a:p>
      </dgm:t>
    </dgm:pt>
    <dgm:pt modelId="{CEE4E2A7-3F1B-444B-A092-E737D08998A6}">
      <dgm:prSet custT="1"/>
      <dgm:spPr/>
      <dgm:t>
        <a:bodyPr/>
        <a:lstStyle/>
        <a:p>
          <a:r>
            <a:rPr lang="ru-RU" sz="1800" dirty="0" smtClean="0"/>
            <a:t>он формируется в основном за счет обязательных отчислений юридических и физических лиц;</a:t>
          </a:r>
          <a:endParaRPr lang="ru-RU" sz="1800" dirty="0"/>
        </a:p>
      </dgm:t>
    </dgm:pt>
    <dgm:pt modelId="{874B214F-B0B7-42A2-8140-7A51753BDE6B}" type="parTrans" cxnId="{30933FCC-EF20-4D27-812C-02CD85D190F8}">
      <dgm:prSet/>
      <dgm:spPr/>
      <dgm:t>
        <a:bodyPr/>
        <a:lstStyle/>
        <a:p>
          <a:endParaRPr lang="ru-RU" sz="2800"/>
        </a:p>
      </dgm:t>
    </dgm:pt>
    <dgm:pt modelId="{85FCE51B-4082-445B-ADC5-6FFC8B840C47}" type="sibTrans" cxnId="{30933FCC-EF20-4D27-812C-02CD85D190F8}">
      <dgm:prSet/>
      <dgm:spPr/>
      <dgm:t>
        <a:bodyPr/>
        <a:lstStyle/>
        <a:p>
          <a:endParaRPr lang="ru-RU" sz="2800"/>
        </a:p>
      </dgm:t>
    </dgm:pt>
    <dgm:pt modelId="{E9E706A3-0DCE-4B63-B756-A709AF819D57}" type="pres">
      <dgm:prSet presAssocID="{55E722D2-61B6-4E2D-B0B2-474BB8D43E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C639C-AA39-4609-9307-8AA293582FF5}" type="pres">
      <dgm:prSet presAssocID="{AE05FF05-FF7B-45EE-AB5C-B6CAE29FA5E7}" presName="parentLin" presStyleCnt="0"/>
      <dgm:spPr/>
    </dgm:pt>
    <dgm:pt modelId="{91316703-8083-476D-9028-F818DF5C2042}" type="pres">
      <dgm:prSet presAssocID="{AE05FF05-FF7B-45EE-AB5C-B6CAE29FA5E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4D1AB38-8743-4958-9339-4670360ADF4E}" type="pres">
      <dgm:prSet presAssocID="{AE05FF05-FF7B-45EE-AB5C-B6CAE29FA5E7}" presName="parentText" presStyleLbl="node1" presStyleIdx="0" presStyleCnt="4" custScaleX="1098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2E54A-4009-4F49-9243-D85E12F8446A}" type="pres">
      <dgm:prSet presAssocID="{AE05FF05-FF7B-45EE-AB5C-B6CAE29FA5E7}" presName="negativeSpace" presStyleCnt="0"/>
      <dgm:spPr/>
    </dgm:pt>
    <dgm:pt modelId="{C7F3AD9E-B6D6-4CF1-98CF-ADFFB06D8D01}" type="pres">
      <dgm:prSet presAssocID="{AE05FF05-FF7B-45EE-AB5C-B6CAE29FA5E7}" presName="childText" presStyleLbl="conFgAcc1" presStyleIdx="0" presStyleCnt="4">
        <dgm:presLayoutVars>
          <dgm:bulletEnabled val="1"/>
        </dgm:presLayoutVars>
      </dgm:prSet>
      <dgm:spPr/>
    </dgm:pt>
    <dgm:pt modelId="{A445EEC1-AF07-4DDA-BE20-E13926C12EA2}" type="pres">
      <dgm:prSet presAssocID="{AADECB14-F300-40E6-AEEA-1DD720DFD811}" presName="spaceBetweenRectangles" presStyleCnt="0"/>
      <dgm:spPr/>
    </dgm:pt>
    <dgm:pt modelId="{5B84B77A-4258-405E-AD49-71CC139B6FE3}" type="pres">
      <dgm:prSet presAssocID="{194DA962-EC05-4FF6-9ED3-F44FCC289EF9}" presName="parentLin" presStyleCnt="0"/>
      <dgm:spPr/>
    </dgm:pt>
    <dgm:pt modelId="{E45E6FED-FE0D-4EA6-9ECF-864C87AE4038}" type="pres">
      <dgm:prSet presAssocID="{194DA962-EC05-4FF6-9ED3-F44FCC289EF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7A935C7-9A80-4C61-9D90-59C2996701C2}" type="pres">
      <dgm:prSet presAssocID="{194DA962-EC05-4FF6-9ED3-F44FCC289EF9}" presName="parentText" presStyleLbl="node1" presStyleIdx="1" presStyleCnt="4" custScaleX="1098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3D2BB-CE2A-4714-9A53-D0280CF69016}" type="pres">
      <dgm:prSet presAssocID="{194DA962-EC05-4FF6-9ED3-F44FCC289EF9}" presName="negativeSpace" presStyleCnt="0"/>
      <dgm:spPr/>
    </dgm:pt>
    <dgm:pt modelId="{04E93420-A0A8-411E-836E-A291028D2EB8}" type="pres">
      <dgm:prSet presAssocID="{194DA962-EC05-4FF6-9ED3-F44FCC289EF9}" presName="childText" presStyleLbl="conFgAcc1" presStyleIdx="1" presStyleCnt="4">
        <dgm:presLayoutVars>
          <dgm:bulletEnabled val="1"/>
        </dgm:presLayoutVars>
      </dgm:prSet>
      <dgm:spPr/>
    </dgm:pt>
    <dgm:pt modelId="{F42100D7-F008-4A0C-9A5B-0A2812FBA4CA}" type="pres">
      <dgm:prSet presAssocID="{BE95A3DB-46A4-47EB-9456-3B927EB7C446}" presName="spaceBetweenRectangles" presStyleCnt="0"/>
      <dgm:spPr/>
    </dgm:pt>
    <dgm:pt modelId="{CE5C1362-7ACC-42F5-81BE-9484C42B464E}" type="pres">
      <dgm:prSet presAssocID="{CEE4E2A7-3F1B-444B-A092-E737D08998A6}" presName="parentLin" presStyleCnt="0"/>
      <dgm:spPr/>
    </dgm:pt>
    <dgm:pt modelId="{2C3B443A-83FF-423A-BEB9-0F9C4C1DBC7D}" type="pres">
      <dgm:prSet presAssocID="{CEE4E2A7-3F1B-444B-A092-E737D08998A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9C613524-6AA0-4728-9229-617C14FE8CB8}" type="pres">
      <dgm:prSet presAssocID="{CEE4E2A7-3F1B-444B-A092-E737D08998A6}" presName="parentText" presStyleLbl="node1" presStyleIdx="2" presStyleCnt="4" custScaleX="1098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4DCE5-4C27-48E0-BC0A-24D7AC6BFEC0}" type="pres">
      <dgm:prSet presAssocID="{CEE4E2A7-3F1B-444B-A092-E737D08998A6}" presName="negativeSpace" presStyleCnt="0"/>
      <dgm:spPr/>
    </dgm:pt>
    <dgm:pt modelId="{3AC14412-DCEB-468F-9144-B513D941844F}" type="pres">
      <dgm:prSet presAssocID="{CEE4E2A7-3F1B-444B-A092-E737D08998A6}" presName="childText" presStyleLbl="conFgAcc1" presStyleIdx="2" presStyleCnt="4">
        <dgm:presLayoutVars>
          <dgm:bulletEnabled val="1"/>
        </dgm:presLayoutVars>
      </dgm:prSet>
      <dgm:spPr/>
    </dgm:pt>
    <dgm:pt modelId="{45B979A0-C98B-4C14-8B5E-8DE223C12359}" type="pres">
      <dgm:prSet presAssocID="{85FCE51B-4082-445B-ADC5-6FFC8B840C47}" presName="spaceBetweenRectangles" presStyleCnt="0"/>
      <dgm:spPr/>
    </dgm:pt>
    <dgm:pt modelId="{A319F668-CDC4-494B-87B5-00165396F100}" type="pres">
      <dgm:prSet presAssocID="{C3A30F00-B538-4E9D-BEE4-69AFC8266489}" presName="parentLin" presStyleCnt="0"/>
      <dgm:spPr/>
    </dgm:pt>
    <dgm:pt modelId="{5830AB38-B184-4CF1-BEA8-084BDFA69AB0}" type="pres">
      <dgm:prSet presAssocID="{C3A30F00-B538-4E9D-BEE4-69AFC8266489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2C3282EC-A2A7-41AE-9D28-831710BD9E1C}" type="pres">
      <dgm:prSet presAssocID="{C3A30F00-B538-4E9D-BEE4-69AFC8266489}" presName="parentText" presStyleLbl="node1" presStyleIdx="3" presStyleCnt="4" custScaleX="1098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BE1532-1F45-4B1A-911F-DF19D76A484D}" type="pres">
      <dgm:prSet presAssocID="{C3A30F00-B538-4E9D-BEE4-69AFC8266489}" presName="negativeSpace" presStyleCnt="0"/>
      <dgm:spPr/>
    </dgm:pt>
    <dgm:pt modelId="{46C33B69-CDA8-46DA-86EA-DAC10BB38C84}" type="pres">
      <dgm:prSet presAssocID="{C3A30F00-B538-4E9D-BEE4-69AFC826648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B64F9BA-A56D-44CB-899F-CBC2D0138E25}" type="presOf" srcId="{194DA962-EC05-4FF6-9ED3-F44FCC289EF9}" destId="{E45E6FED-FE0D-4EA6-9ECF-864C87AE4038}" srcOrd="0" destOrd="0" presId="urn:microsoft.com/office/officeart/2005/8/layout/list1"/>
    <dgm:cxn modelId="{39EA0916-55C5-4F96-9776-F9A7A2420B0B}" type="presOf" srcId="{CEE4E2A7-3F1B-444B-A092-E737D08998A6}" destId="{2C3B443A-83FF-423A-BEB9-0F9C4C1DBC7D}" srcOrd="0" destOrd="0" presId="urn:microsoft.com/office/officeart/2005/8/layout/list1"/>
    <dgm:cxn modelId="{E6B10DE0-4413-4FC4-82F4-8C3AEAC13363}" srcId="{55E722D2-61B6-4E2D-B0B2-474BB8D43E2B}" destId="{194DA962-EC05-4FF6-9ED3-F44FCC289EF9}" srcOrd="1" destOrd="0" parTransId="{42B33D7B-E734-4C58-9C33-A311E332B001}" sibTransId="{BE95A3DB-46A4-47EB-9456-3B927EB7C446}"/>
    <dgm:cxn modelId="{3139A31D-CD7D-43E8-A3AE-1A073C4E51CF}" type="presOf" srcId="{55E722D2-61B6-4E2D-B0B2-474BB8D43E2B}" destId="{E9E706A3-0DCE-4B63-B756-A709AF819D57}" srcOrd="0" destOrd="0" presId="urn:microsoft.com/office/officeart/2005/8/layout/list1"/>
    <dgm:cxn modelId="{ACC277CF-06F2-4692-8273-A466B334A066}" type="presOf" srcId="{C3A30F00-B538-4E9D-BEE4-69AFC8266489}" destId="{5830AB38-B184-4CF1-BEA8-084BDFA69AB0}" srcOrd="0" destOrd="0" presId="urn:microsoft.com/office/officeart/2005/8/layout/list1"/>
    <dgm:cxn modelId="{A371808A-74B2-4ECA-84D0-2E1CC2354FA4}" type="presOf" srcId="{AE05FF05-FF7B-45EE-AB5C-B6CAE29FA5E7}" destId="{14D1AB38-8743-4958-9339-4670360ADF4E}" srcOrd="1" destOrd="0" presId="urn:microsoft.com/office/officeart/2005/8/layout/list1"/>
    <dgm:cxn modelId="{43B7CF9B-3C75-418D-B138-538EFBF581B5}" type="presOf" srcId="{C3A30F00-B538-4E9D-BEE4-69AFC8266489}" destId="{2C3282EC-A2A7-41AE-9D28-831710BD9E1C}" srcOrd="1" destOrd="0" presId="urn:microsoft.com/office/officeart/2005/8/layout/list1"/>
    <dgm:cxn modelId="{30933FCC-EF20-4D27-812C-02CD85D190F8}" srcId="{55E722D2-61B6-4E2D-B0B2-474BB8D43E2B}" destId="{CEE4E2A7-3F1B-444B-A092-E737D08998A6}" srcOrd="2" destOrd="0" parTransId="{874B214F-B0B7-42A2-8140-7A51753BDE6B}" sibTransId="{85FCE51B-4082-445B-ADC5-6FFC8B840C47}"/>
    <dgm:cxn modelId="{683AD596-7C37-4079-8067-C66E566121AD}" type="presOf" srcId="{194DA962-EC05-4FF6-9ED3-F44FCC289EF9}" destId="{D7A935C7-9A80-4C61-9D90-59C2996701C2}" srcOrd="1" destOrd="0" presId="urn:microsoft.com/office/officeart/2005/8/layout/list1"/>
    <dgm:cxn modelId="{69787DD0-7741-463D-8243-C95281A83E7C}" type="presOf" srcId="{CEE4E2A7-3F1B-444B-A092-E737D08998A6}" destId="{9C613524-6AA0-4728-9229-617C14FE8CB8}" srcOrd="1" destOrd="0" presId="urn:microsoft.com/office/officeart/2005/8/layout/list1"/>
    <dgm:cxn modelId="{321D7EDF-85BF-45B3-A349-FC4889AB6654}" srcId="{55E722D2-61B6-4E2D-B0B2-474BB8D43E2B}" destId="{AE05FF05-FF7B-45EE-AB5C-B6CAE29FA5E7}" srcOrd="0" destOrd="0" parTransId="{C60FD43B-7C04-4F76-B97F-484F8DFFE618}" sibTransId="{AADECB14-F300-40E6-AEEA-1DD720DFD811}"/>
    <dgm:cxn modelId="{93EC4262-9B37-465E-88E0-2B46E35A725D}" type="presOf" srcId="{AE05FF05-FF7B-45EE-AB5C-B6CAE29FA5E7}" destId="{91316703-8083-476D-9028-F818DF5C2042}" srcOrd="0" destOrd="0" presId="urn:microsoft.com/office/officeart/2005/8/layout/list1"/>
    <dgm:cxn modelId="{5D6D221B-B3D6-49EC-BF39-4313DC43F21C}" srcId="{55E722D2-61B6-4E2D-B0B2-474BB8D43E2B}" destId="{C3A30F00-B538-4E9D-BEE4-69AFC8266489}" srcOrd="3" destOrd="0" parTransId="{0D254D3D-4675-4E99-9E39-B6427265EAC0}" sibTransId="{79BCC8FF-6BAC-49FA-9ED0-06962F47EEAF}"/>
    <dgm:cxn modelId="{B50610D1-1052-43EE-95D6-284836DE230B}" type="presParOf" srcId="{E9E706A3-0DCE-4B63-B756-A709AF819D57}" destId="{318C639C-AA39-4609-9307-8AA293582FF5}" srcOrd="0" destOrd="0" presId="urn:microsoft.com/office/officeart/2005/8/layout/list1"/>
    <dgm:cxn modelId="{6151C3A3-7DE4-4ED2-B0E7-8677AD082DC8}" type="presParOf" srcId="{318C639C-AA39-4609-9307-8AA293582FF5}" destId="{91316703-8083-476D-9028-F818DF5C2042}" srcOrd="0" destOrd="0" presId="urn:microsoft.com/office/officeart/2005/8/layout/list1"/>
    <dgm:cxn modelId="{C75C1238-0806-40A5-8339-50E3A6117E4F}" type="presParOf" srcId="{318C639C-AA39-4609-9307-8AA293582FF5}" destId="{14D1AB38-8743-4958-9339-4670360ADF4E}" srcOrd="1" destOrd="0" presId="urn:microsoft.com/office/officeart/2005/8/layout/list1"/>
    <dgm:cxn modelId="{5F4BD9BB-16E3-4FA5-AB20-9B46BF76DBA1}" type="presParOf" srcId="{E9E706A3-0DCE-4B63-B756-A709AF819D57}" destId="{0412E54A-4009-4F49-9243-D85E12F8446A}" srcOrd="1" destOrd="0" presId="urn:microsoft.com/office/officeart/2005/8/layout/list1"/>
    <dgm:cxn modelId="{C7840A47-021A-4590-AE4F-789636DD6473}" type="presParOf" srcId="{E9E706A3-0DCE-4B63-B756-A709AF819D57}" destId="{C7F3AD9E-B6D6-4CF1-98CF-ADFFB06D8D01}" srcOrd="2" destOrd="0" presId="urn:microsoft.com/office/officeart/2005/8/layout/list1"/>
    <dgm:cxn modelId="{56B37AF0-0623-4098-947E-60D380A52BDE}" type="presParOf" srcId="{E9E706A3-0DCE-4B63-B756-A709AF819D57}" destId="{A445EEC1-AF07-4DDA-BE20-E13926C12EA2}" srcOrd="3" destOrd="0" presId="urn:microsoft.com/office/officeart/2005/8/layout/list1"/>
    <dgm:cxn modelId="{1749E617-1822-4A90-A50F-89051C41C558}" type="presParOf" srcId="{E9E706A3-0DCE-4B63-B756-A709AF819D57}" destId="{5B84B77A-4258-405E-AD49-71CC139B6FE3}" srcOrd="4" destOrd="0" presId="urn:microsoft.com/office/officeart/2005/8/layout/list1"/>
    <dgm:cxn modelId="{A3BBADCF-2433-4A27-921A-D4E2C29DE4CB}" type="presParOf" srcId="{5B84B77A-4258-405E-AD49-71CC139B6FE3}" destId="{E45E6FED-FE0D-4EA6-9ECF-864C87AE4038}" srcOrd="0" destOrd="0" presId="urn:microsoft.com/office/officeart/2005/8/layout/list1"/>
    <dgm:cxn modelId="{98B6B24D-E003-4D28-9D5E-C82F476FDBE1}" type="presParOf" srcId="{5B84B77A-4258-405E-AD49-71CC139B6FE3}" destId="{D7A935C7-9A80-4C61-9D90-59C2996701C2}" srcOrd="1" destOrd="0" presId="urn:microsoft.com/office/officeart/2005/8/layout/list1"/>
    <dgm:cxn modelId="{7228C4A4-EC24-49E3-843B-F04DE02F03E8}" type="presParOf" srcId="{E9E706A3-0DCE-4B63-B756-A709AF819D57}" destId="{6353D2BB-CE2A-4714-9A53-D0280CF69016}" srcOrd="5" destOrd="0" presId="urn:microsoft.com/office/officeart/2005/8/layout/list1"/>
    <dgm:cxn modelId="{D436055D-C3C9-4E02-AED3-D1A47E8F46F2}" type="presParOf" srcId="{E9E706A3-0DCE-4B63-B756-A709AF819D57}" destId="{04E93420-A0A8-411E-836E-A291028D2EB8}" srcOrd="6" destOrd="0" presId="urn:microsoft.com/office/officeart/2005/8/layout/list1"/>
    <dgm:cxn modelId="{3F6A43A1-F822-4D30-8F13-C8E01F683FA2}" type="presParOf" srcId="{E9E706A3-0DCE-4B63-B756-A709AF819D57}" destId="{F42100D7-F008-4A0C-9A5B-0A2812FBA4CA}" srcOrd="7" destOrd="0" presId="urn:microsoft.com/office/officeart/2005/8/layout/list1"/>
    <dgm:cxn modelId="{203CBE14-0E07-4879-BD84-405EE4227FD9}" type="presParOf" srcId="{E9E706A3-0DCE-4B63-B756-A709AF819D57}" destId="{CE5C1362-7ACC-42F5-81BE-9484C42B464E}" srcOrd="8" destOrd="0" presId="urn:microsoft.com/office/officeart/2005/8/layout/list1"/>
    <dgm:cxn modelId="{3DCFC178-D6DB-44F9-A701-5306D98219D4}" type="presParOf" srcId="{CE5C1362-7ACC-42F5-81BE-9484C42B464E}" destId="{2C3B443A-83FF-423A-BEB9-0F9C4C1DBC7D}" srcOrd="0" destOrd="0" presId="urn:microsoft.com/office/officeart/2005/8/layout/list1"/>
    <dgm:cxn modelId="{FE2FB539-0647-47F2-AC03-A101EE9C572A}" type="presParOf" srcId="{CE5C1362-7ACC-42F5-81BE-9484C42B464E}" destId="{9C613524-6AA0-4728-9229-617C14FE8CB8}" srcOrd="1" destOrd="0" presId="urn:microsoft.com/office/officeart/2005/8/layout/list1"/>
    <dgm:cxn modelId="{6F4E7EBF-49D6-41F5-B10D-4061697F29B5}" type="presParOf" srcId="{E9E706A3-0DCE-4B63-B756-A709AF819D57}" destId="{48A4DCE5-4C27-48E0-BC0A-24D7AC6BFEC0}" srcOrd="9" destOrd="0" presId="urn:microsoft.com/office/officeart/2005/8/layout/list1"/>
    <dgm:cxn modelId="{CF5824E7-EA4F-446F-94CB-F126CE50A1C2}" type="presParOf" srcId="{E9E706A3-0DCE-4B63-B756-A709AF819D57}" destId="{3AC14412-DCEB-468F-9144-B513D941844F}" srcOrd="10" destOrd="0" presId="urn:microsoft.com/office/officeart/2005/8/layout/list1"/>
    <dgm:cxn modelId="{1FC75E62-230F-4099-BB0D-E2E40263D530}" type="presParOf" srcId="{E9E706A3-0DCE-4B63-B756-A709AF819D57}" destId="{45B979A0-C98B-4C14-8B5E-8DE223C12359}" srcOrd="11" destOrd="0" presId="urn:microsoft.com/office/officeart/2005/8/layout/list1"/>
    <dgm:cxn modelId="{079EF5D6-95F0-4FB0-A05D-00273284ED92}" type="presParOf" srcId="{E9E706A3-0DCE-4B63-B756-A709AF819D57}" destId="{A319F668-CDC4-494B-87B5-00165396F100}" srcOrd="12" destOrd="0" presId="urn:microsoft.com/office/officeart/2005/8/layout/list1"/>
    <dgm:cxn modelId="{FFB2D299-F290-42CC-865F-62036521C41A}" type="presParOf" srcId="{A319F668-CDC4-494B-87B5-00165396F100}" destId="{5830AB38-B184-4CF1-BEA8-084BDFA69AB0}" srcOrd="0" destOrd="0" presId="urn:microsoft.com/office/officeart/2005/8/layout/list1"/>
    <dgm:cxn modelId="{8752A4C0-582B-4232-A210-0B1971DE790C}" type="presParOf" srcId="{A319F668-CDC4-494B-87B5-00165396F100}" destId="{2C3282EC-A2A7-41AE-9D28-831710BD9E1C}" srcOrd="1" destOrd="0" presId="urn:microsoft.com/office/officeart/2005/8/layout/list1"/>
    <dgm:cxn modelId="{30558246-A862-477D-9E36-9835E140BEDE}" type="presParOf" srcId="{E9E706A3-0DCE-4B63-B756-A709AF819D57}" destId="{2CBE1532-1F45-4B1A-911F-DF19D76A484D}" srcOrd="13" destOrd="0" presId="urn:microsoft.com/office/officeart/2005/8/layout/list1"/>
    <dgm:cxn modelId="{36B79188-59DF-424D-8841-3B5E9772B7DE}" type="presParOf" srcId="{E9E706A3-0DCE-4B63-B756-A709AF819D57}" destId="{46C33B69-CDA8-46DA-86EA-DAC10BB38C8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5BB859-9CF2-4477-8E30-210FB3AD1191}" type="doc">
      <dgm:prSet loTypeId="urn:microsoft.com/office/officeart/2008/layout/RadialCluster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B064493-23E6-467A-A6AC-1D588CA0CBE2}">
      <dgm:prSet phldrT="[Текст]" custT="1"/>
      <dgm:spPr/>
      <dgm:t>
        <a:bodyPr/>
        <a:lstStyle/>
        <a:p>
          <a:r>
            <a:rPr lang="ru-RU" sz="2800" b="1" i="1" dirty="0" smtClean="0"/>
            <a:t>Структура</a:t>
          </a:r>
          <a:r>
            <a:rPr lang="ru-RU" sz="2800" dirty="0" smtClean="0"/>
            <a:t> ФСЗН:</a:t>
          </a:r>
          <a:endParaRPr lang="ru-RU" sz="2800" dirty="0"/>
        </a:p>
      </dgm:t>
    </dgm:pt>
    <dgm:pt modelId="{B1790543-435E-474A-8B8C-113A0F6EEEEB}" type="parTrans" cxnId="{6D56105B-5465-4E00-B848-1FA79F99969F}">
      <dgm:prSet/>
      <dgm:spPr/>
      <dgm:t>
        <a:bodyPr/>
        <a:lstStyle/>
        <a:p>
          <a:endParaRPr lang="ru-RU" sz="3200"/>
        </a:p>
      </dgm:t>
    </dgm:pt>
    <dgm:pt modelId="{938E546B-C78E-4F82-9791-EA84A00AD474}" type="sibTrans" cxnId="{6D56105B-5465-4E00-B848-1FA79F99969F}">
      <dgm:prSet/>
      <dgm:spPr/>
      <dgm:t>
        <a:bodyPr/>
        <a:lstStyle/>
        <a:p>
          <a:endParaRPr lang="ru-RU" sz="3200"/>
        </a:p>
      </dgm:t>
    </dgm:pt>
    <dgm:pt modelId="{BB83C8C8-E957-44EC-BEC6-BE87EF58D97B}">
      <dgm:prSet phldrT="[Текст]" custT="1"/>
      <dgm:spPr/>
      <dgm:t>
        <a:bodyPr/>
        <a:lstStyle/>
        <a:p>
          <a:r>
            <a:rPr lang="ru-RU" sz="2000" dirty="0" smtClean="0"/>
            <a:t>центральный аппарат (Правление ФСЗН);</a:t>
          </a:r>
          <a:endParaRPr lang="ru-RU" sz="2000" dirty="0"/>
        </a:p>
      </dgm:t>
    </dgm:pt>
    <dgm:pt modelId="{EF1A3984-E695-4888-BECD-F34B98CCEABE}" type="parTrans" cxnId="{FDD6FC03-3B7B-4182-AC2C-E46046D8ABC4}">
      <dgm:prSet/>
      <dgm:spPr/>
      <dgm:t>
        <a:bodyPr/>
        <a:lstStyle/>
        <a:p>
          <a:endParaRPr lang="ru-RU" sz="3200"/>
        </a:p>
      </dgm:t>
    </dgm:pt>
    <dgm:pt modelId="{106DC62C-DEEC-4521-AFBF-3B056333C1C0}" type="sibTrans" cxnId="{FDD6FC03-3B7B-4182-AC2C-E46046D8ABC4}">
      <dgm:prSet/>
      <dgm:spPr/>
      <dgm:t>
        <a:bodyPr/>
        <a:lstStyle/>
        <a:p>
          <a:endParaRPr lang="ru-RU" sz="3200"/>
        </a:p>
      </dgm:t>
    </dgm:pt>
    <dgm:pt modelId="{C570DB9D-2B69-4475-9E88-D539A20FCB1E}">
      <dgm:prSet phldrT="[Текст]" custT="1"/>
      <dgm:spPr/>
      <dgm:t>
        <a:bodyPr/>
        <a:lstStyle/>
        <a:p>
          <a:r>
            <a:rPr lang="ru-RU" sz="2000" dirty="0" smtClean="0"/>
            <a:t>управления       (6 областных и Минское городское);</a:t>
          </a:r>
          <a:endParaRPr lang="ru-RU" sz="2000" dirty="0"/>
        </a:p>
      </dgm:t>
    </dgm:pt>
    <dgm:pt modelId="{C1515CBF-D573-40C9-8965-6EEE6A040073}" type="parTrans" cxnId="{FEF42CE0-45FE-41C7-8762-503BAC803F3B}">
      <dgm:prSet/>
      <dgm:spPr/>
      <dgm:t>
        <a:bodyPr/>
        <a:lstStyle/>
        <a:p>
          <a:endParaRPr lang="ru-RU" sz="3200"/>
        </a:p>
      </dgm:t>
    </dgm:pt>
    <dgm:pt modelId="{9BD10967-1DDB-4E78-AE96-1221CD0CB8EC}" type="sibTrans" cxnId="{FEF42CE0-45FE-41C7-8762-503BAC803F3B}">
      <dgm:prSet/>
      <dgm:spPr/>
      <dgm:t>
        <a:bodyPr/>
        <a:lstStyle/>
        <a:p>
          <a:endParaRPr lang="ru-RU" sz="3200"/>
        </a:p>
      </dgm:t>
    </dgm:pt>
    <dgm:pt modelId="{F4330A2B-97B7-448D-B7CA-FC50E56AAAB2}">
      <dgm:prSet phldrT="[Текст]" custT="1"/>
      <dgm:spPr/>
      <dgm:t>
        <a:bodyPr/>
        <a:lstStyle/>
        <a:p>
          <a:r>
            <a:rPr lang="ru-RU" sz="2000" dirty="0" smtClean="0"/>
            <a:t>отделы            (150 городские</a:t>
          </a:r>
          <a:r>
            <a:rPr lang="ru-RU" sz="2000" baseline="-25000" dirty="0" smtClean="0"/>
            <a:t>,</a:t>
          </a:r>
          <a:r>
            <a:rPr lang="ru-RU" sz="2000" dirty="0" smtClean="0"/>
            <a:t> районных и районных в городах).</a:t>
          </a:r>
          <a:endParaRPr lang="ru-RU" sz="2000" dirty="0"/>
        </a:p>
      </dgm:t>
    </dgm:pt>
    <dgm:pt modelId="{F47B3281-51CB-438B-8678-CD1C8D7949F9}" type="parTrans" cxnId="{A3A56CB0-F3A8-4FAC-A30C-521FAF85054C}">
      <dgm:prSet/>
      <dgm:spPr/>
      <dgm:t>
        <a:bodyPr/>
        <a:lstStyle/>
        <a:p>
          <a:endParaRPr lang="ru-RU" sz="3200"/>
        </a:p>
      </dgm:t>
    </dgm:pt>
    <dgm:pt modelId="{42F2404C-40C4-4D68-8670-588BE44FEFE9}" type="sibTrans" cxnId="{A3A56CB0-F3A8-4FAC-A30C-521FAF85054C}">
      <dgm:prSet/>
      <dgm:spPr/>
      <dgm:t>
        <a:bodyPr/>
        <a:lstStyle/>
        <a:p>
          <a:endParaRPr lang="ru-RU" sz="3200"/>
        </a:p>
      </dgm:t>
    </dgm:pt>
    <dgm:pt modelId="{C564AE0C-B421-42A9-857A-6DFAF207B6DC}" type="pres">
      <dgm:prSet presAssocID="{B05BB859-9CF2-4477-8E30-210FB3AD11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7410B78-FD1A-4DD2-BBB6-F48371002EED}" type="pres">
      <dgm:prSet presAssocID="{EB064493-23E6-467A-A6AC-1D588CA0CBE2}" presName="singleCycle" presStyleCnt="0"/>
      <dgm:spPr/>
    </dgm:pt>
    <dgm:pt modelId="{A71902FE-C598-483F-83DE-09A791FE3509}" type="pres">
      <dgm:prSet presAssocID="{EB064493-23E6-467A-A6AC-1D588CA0CBE2}" presName="singleCenter" presStyleLbl="node1" presStyleIdx="0" presStyleCnt="4" custScaleX="163547" custScaleY="110156" custLinFactNeighborX="-4" custLinFactNeighborY="-743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FC311FA4-D8A5-4175-B45E-DE4928582255}" type="pres">
      <dgm:prSet presAssocID="{EF1A3984-E695-4888-BECD-F34B98CCEABE}" presName="Name56" presStyleLbl="parChTrans1D2" presStyleIdx="0" presStyleCnt="3"/>
      <dgm:spPr/>
      <dgm:t>
        <a:bodyPr/>
        <a:lstStyle/>
        <a:p>
          <a:endParaRPr lang="ru-RU"/>
        </a:p>
      </dgm:t>
    </dgm:pt>
    <dgm:pt modelId="{365DA060-B5AA-416C-B031-CFF4CCDF5E10}" type="pres">
      <dgm:prSet presAssocID="{BB83C8C8-E957-44EC-BEC6-BE87EF58D97B}" presName="text0" presStyleLbl="node1" presStyleIdx="1" presStyleCnt="4" custScaleX="227395" custScaleY="144395" custRadScaleRad="91080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3A187-E6A9-490A-8EEE-83001034C8D6}" type="pres">
      <dgm:prSet presAssocID="{C1515CBF-D573-40C9-8965-6EEE6A040073}" presName="Name56" presStyleLbl="parChTrans1D2" presStyleIdx="1" presStyleCnt="3"/>
      <dgm:spPr/>
      <dgm:t>
        <a:bodyPr/>
        <a:lstStyle/>
        <a:p>
          <a:endParaRPr lang="ru-RU"/>
        </a:p>
      </dgm:t>
    </dgm:pt>
    <dgm:pt modelId="{ED6D99FD-607F-46DB-84BD-6A50D3DAFCCE}" type="pres">
      <dgm:prSet presAssocID="{C570DB9D-2B69-4475-9E88-D539A20FCB1E}" presName="text0" presStyleLbl="node1" presStyleIdx="2" presStyleCnt="4" custScaleX="226700" custScaleY="137289" custRadScaleRad="131612" custRadScaleInc="-25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B234E-CE2D-4952-96A2-C2CF9B22EAD7}" type="pres">
      <dgm:prSet presAssocID="{F47B3281-51CB-438B-8678-CD1C8D7949F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A2553AFC-FE61-408A-B711-4E5CECC09A5C}" type="pres">
      <dgm:prSet presAssocID="{F4330A2B-97B7-448D-B7CA-FC50E56AAAB2}" presName="text0" presStyleLbl="node1" presStyleIdx="3" presStyleCnt="4" custScaleX="221873" custScaleY="144978" custRadScaleRad="132350" custRadScaleInc="24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14AC09-4875-4158-A32D-908DD92D1C83}" type="presOf" srcId="{EF1A3984-E695-4888-BECD-F34B98CCEABE}" destId="{FC311FA4-D8A5-4175-B45E-DE4928582255}" srcOrd="0" destOrd="0" presId="urn:microsoft.com/office/officeart/2008/layout/RadialCluster"/>
    <dgm:cxn modelId="{A3A56CB0-F3A8-4FAC-A30C-521FAF85054C}" srcId="{EB064493-23E6-467A-A6AC-1D588CA0CBE2}" destId="{F4330A2B-97B7-448D-B7CA-FC50E56AAAB2}" srcOrd="2" destOrd="0" parTransId="{F47B3281-51CB-438B-8678-CD1C8D7949F9}" sibTransId="{42F2404C-40C4-4D68-8670-588BE44FEFE9}"/>
    <dgm:cxn modelId="{C74BA7A8-4199-442B-8778-393F332B0B4C}" type="presOf" srcId="{F47B3281-51CB-438B-8678-CD1C8D7949F9}" destId="{9B9B234E-CE2D-4952-96A2-C2CF9B22EAD7}" srcOrd="0" destOrd="0" presId="urn:microsoft.com/office/officeart/2008/layout/RadialCluster"/>
    <dgm:cxn modelId="{6D56105B-5465-4E00-B848-1FA79F99969F}" srcId="{B05BB859-9CF2-4477-8E30-210FB3AD1191}" destId="{EB064493-23E6-467A-A6AC-1D588CA0CBE2}" srcOrd="0" destOrd="0" parTransId="{B1790543-435E-474A-8B8C-113A0F6EEEEB}" sibTransId="{938E546B-C78E-4F82-9791-EA84A00AD474}"/>
    <dgm:cxn modelId="{FDD6FC03-3B7B-4182-AC2C-E46046D8ABC4}" srcId="{EB064493-23E6-467A-A6AC-1D588CA0CBE2}" destId="{BB83C8C8-E957-44EC-BEC6-BE87EF58D97B}" srcOrd="0" destOrd="0" parTransId="{EF1A3984-E695-4888-BECD-F34B98CCEABE}" sibTransId="{106DC62C-DEEC-4521-AFBF-3B056333C1C0}"/>
    <dgm:cxn modelId="{F55FB744-FAD8-4C78-8163-EEEBCCE68BF9}" type="presOf" srcId="{C1515CBF-D573-40C9-8965-6EEE6A040073}" destId="{DAB3A187-E6A9-490A-8EEE-83001034C8D6}" srcOrd="0" destOrd="0" presId="urn:microsoft.com/office/officeart/2008/layout/RadialCluster"/>
    <dgm:cxn modelId="{2DFF2C58-586C-4DFD-B524-7A7A39A4D539}" type="presOf" srcId="{EB064493-23E6-467A-A6AC-1D588CA0CBE2}" destId="{A71902FE-C598-483F-83DE-09A791FE3509}" srcOrd="0" destOrd="0" presId="urn:microsoft.com/office/officeart/2008/layout/RadialCluster"/>
    <dgm:cxn modelId="{1DF2C467-FAA3-4D8C-91FF-3F971ACF76C7}" type="presOf" srcId="{C570DB9D-2B69-4475-9E88-D539A20FCB1E}" destId="{ED6D99FD-607F-46DB-84BD-6A50D3DAFCCE}" srcOrd="0" destOrd="0" presId="urn:microsoft.com/office/officeart/2008/layout/RadialCluster"/>
    <dgm:cxn modelId="{FEF42CE0-45FE-41C7-8762-503BAC803F3B}" srcId="{EB064493-23E6-467A-A6AC-1D588CA0CBE2}" destId="{C570DB9D-2B69-4475-9E88-D539A20FCB1E}" srcOrd="1" destOrd="0" parTransId="{C1515CBF-D573-40C9-8965-6EEE6A040073}" sibTransId="{9BD10967-1DDB-4E78-AE96-1221CD0CB8EC}"/>
    <dgm:cxn modelId="{9EFA8328-395E-4DC3-863A-947C1A68C4B3}" type="presOf" srcId="{F4330A2B-97B7-448D-B7CA-FC50E56AAAB2}" destId="{A2553AFC-FE61-408A-B711-4E5CECC09A5C}" srcOrd="0" destOrd="0" presId="urn:microsoft.com/office/officeart/2008/layout/RadialCluster"/>
    <dgm:cxn modelId="{0C876A3E-F88F-434D-AE04-E010C0BA9F93}" type="presOf" srcId="{B05BB859-9CF2-4477-8E30-210FB3AD1191}" destId="{C564AE0C-B421-42A9-857A-6DFAF207B6DC}" srcOrd="0" destOrd="0" presId="urn:microsoft.com/office/officeart/2008/layout/RadialCluster"/>
    <dgm:cxn modelId="{6B334895-3A0A-47D2-9548-63AFAABB9222}" type="presOf" srcId="{BB83C8C8-E957-44EC-BEC6-BE87EF58D97B}" destId="{365DA060-B5AA-416C-B031-CFF4CCDF5E10}" srcOrd="0" destOrd="0" presId="urn:microsoft.com/office/officeart/2008/layout/RadialCluster"/>
    <dgm:cxn modelId="{17034D4C-EF86-45D3-95BD-F1A4536F8313}" type="presParOf" srcId="{C564AE0C-B421-42A9-857A-6DFAF207B6DC}" destId="{97410B78-FD1A-4DD2-BBB6-F48371002EED}" srcOrd="0" destOrd="0" presId="urn:microsoft.com/office/officeart/2008/layout/RadialCluster"/>
    <dgm:cxn modelId="{E1D4E19D-B06A-44C5-9C9D-17E8D80DEFB9}" type="presParOf" srcId="{97410B78-FD1A-4DD2-BBB6-F48371002EED}" destId="{A71902FE-C598-483F-83DE-09A791FE3509}" srcOrd="0" destOrd="0" presId="urn:microsoft.com/office/officeart/2008/layout/RadialCluster"/>
    <dgm:cxn modelId="{18574B30-CFCF-42AF-92BC-A65AAC2029F1}" type="presParOf" srcId="{97410B78-FD1A-4DD2-BBB6-F48371002EED}" destId="{FC311FA4-D8A5-4175-B45E-DE4928582255}" srcOrd="1" destOrd="0" presId="urn:microsoft.com/office/officeart/2008/layout/RadialCluster"/>
    <dgm:cxn modelId="{2FC8DA2D-CD09-4B58-B80D-32EE5A793561}" type="presParOf" srcId="{97410B78-FD1A-4DD2-BBB6-F48371002EED}" destId="{365DA060-B5AA-416C-B031-CFF4CCDF5E10}" srcOrd="2" destOrd="0" presId="urn:microsoft.com/office/officeart/2008/layout/RadialCluster"/>
    <dgm:cxn modelId="{0CD61DDA-6679-45DE-B2E2-442FE70EBEC7}" type="presParOf" srcId="{97410B78-FD1A-4DD2-BBB6-F48371002EED}" destId="{DAB3A187-E6A9-490A-8EEE-83001034C8D6}" srcOrd="3" destOrd="0" presId="urn:microsoft.com/office/officeart/2008/layout/RadialCluster"/>
    <dgm:cxn modelId="{FE238C14-8D75-4F58-87BB-CB621E44037F}" type="presParOf" srcId="{97410B78-FD1A-4DD2-BBB6-F48371002EED}" destId="{ED6D99FD-607F-46DB-84BD-6A50D3DAFCCE}" srcOrd="4" destOrd="0" presId="urn:microsoft.com/office/officeart/2008/layout/RadialCluster"/>
    <dgm:cxn modelId="{C27C856A-4F9B-4911-A49B-518FABE0DBFE}" type="presParOf" srcId="{97410B78-FD1A-4DD2-BBB6-F48371002EED}" destId="{9B9B234E-CE2D-4952-96A2-C2CF9B22EAD7}" srcOrd="5" destOrd="0" presId="urn:microsoft.com/office/officeart/2008/layout/RadialCluster"/>
    <dgm:cxn modelId="{CDF65E5C-E2E5-4F3A-8383-BAE72672078F}" type="presParOf" srcId="{97410B78-FD1A-4DD2-BBB6-F48371002EED}" destId="{A2553AFC-FE61-408A-B711-4E5CECC09A5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A7DE0-6747-4243-9EF6-AB27EFB209DA}">
      <dsp:nvSpPr>
        <dsp:cNvPr id="0" name=""/>
        <dsp:cNvSpPr/>
      </dsp:nvSpPr>
      <dsp:spPr>
        <a:xfrm>
          <a:off x="2542" y="172540"/>
          <a:ext cx="2479212" cy="91181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 срокам действия:</a:t>
          </a:r>
          <a:endParaRPr lang="ru-RU" sz="1900" kern="1200" dirty="0"/>
        </a:p>
      </dsp:txBody>
      <dsp:txXfrm>
        <a:off x="2542" y="172540"/>
        <a:ext cx="2479212" cy="911816"/>
      </dsp:txXfrm>
    </dsp:sp>
    <dsp:sp modelId="{2D661A3B-E934-4325-8C78-67C150D0E3BD}">
      <dsp:nvSpPr>
        <dsp:cNvPr id="0" name=""/>
        <dsp:cNvSpPr/>
      </dsp:nvSpPr>
      <dsp:spPr>
        <a:xfrm>
          <a:off x="2542" y="1084356"/>
          <a:ext cx="2479212" cy="358341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постоянно действующие;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временные.</a:t>
          </a:r>
          <a:endParaRPr lang="ru-RU" sz="1900" kern="1200" dirty="0"/>
        </a:p>
      </dsp:txBody>
      <dsp:txXfrm>
        <a:off x="2542" y="1084356"/>
        <a:ext cx="2479212" cy="3583415"/>
      </dsp:txXfrm>
    </dsp:sp>
    <dsp:sp modelId="{1C01229E-D0B2-41DC-8913-531BA8C12875}">
      <dsp:nvSpPr>
        <dsp:cNvPr id="0" name=""/>
        <dsp:cNvSpPr/>
      </dsp:nvSpPr>
      <dsp:spPr>
        <a:xfrm>
          <a:off x="2828845" y="172540"/>
          <a:ext cx="2479212" cy="911816"/>
        </a:xfrm>
        <a:prstGeom prst="rect">
          <a:avLst/>
        </a:prstGeom>
        <a:gradFill rotWithShape="0">
          <a:gsLst>
            <a:gs pos="0">
              <a:schemeClr val="accent3">
                <a:hueOff val="2312758"/>
                <a:satOff val="-12398"/>
                <a:lumOff val="-1667"/>
                <a:alphaOff val="0"/>
                <a:lumMod val="95000"/>
              </a:schemeClr>
            </a:gs>
            <a:gs pos="100000">
              <a:schemeClr val="accent3">
                <a:hueOff val="2312758"/>
                <a:satOff val="-12398"/>
                <a:lumOff val="-1667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2312758"/>
              <a:satOff val="-12398"/>
              <a:lumOff val="-1667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2312758"/>
              <a:satOff val="-12398"/>
              <a:lumOff val="-1667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 целям создания:</a:t>
          </a:r>
          <a:endParaRPr lang="ru-RU" sz="1900" kern="1200" dirty="0"/>
        </a:p>
      </dsp:txBody>
      <dsp:txXfrm>
        <a:off x="2828845" y="172540"/>
        <a:ext cx="2479212" cy="911816"/>
      </dsp:txXfrm>
    </dsp:sp>
    <dsp:sp modelId="{01E9ED1C-07DD-4DAE-BDE3-C056269DA73B}">
      <dsp:nvSpPr>
        <dsp:cNvPr id="0" name=""/>
        <dsp:cNvSpPr/>
      </dsp:nvSpPr>
      <dsp:spPr>
        <a:xfrm>
          <a:off x="2828845" y="1084356"/>
          <a:ext cx="2479212" cy="3583415"/>
        </a:xfrm>
        <a:prstGeom prst="rect">
          <a:avLst/>
        </a:prstGeom>
        <a:solidFill>
          <a:schemeClr val="accent3">
            <a:tint val="40000"/>
            <a:alpha val="90000"/>
            <a:hueOff val="1950138"/>
            <a:satOff val="-13682"/>
            <a:lumOff val="-826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950138"/>
              <a:satOff val="-13682"/>
              <a:lumOff val="-826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фонды социальной направленности;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экономического развития;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инвестиционные;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страховые и др.</a:t>
          </a:r>
          <a:endParaRPr lang="ru-RU" sz="1900" kern="1200" dirty="0"/>
        </a:p>
      </dsp:txBody>
      <dsp:txXfrm>
        <a:off x="2828845" y="1084356"/>
        <a:ext cx="2479212" cy="3583415"/>
      </dsp:txXfrm>
    </dsp:sp>
    <dsp:sp modelId="{0A46662C-4E7F-4F3F-B86F-43DC4B06CC20}">
      <dsp:nvSpPr>
        <dsp:cNvPr id="0" name=""/>
        <dsp:cNvSpPr/>
      </dsp:nvSpPr>
      <dsp:spPr>
        <a:xfrm>
          <a:off x="5655148" y="172540"/>
          <a:ext cx="2479212" cy="911816"/>
        </a:xfrm>
        <a:prstGeom prst="rect">
          <a:avLst/>
        </a:prstGeom>
        <a:gradFill rotWithShape="0">
          <a:gsLst>
            <a:gs pos="0">
              <a:schemeClr val="accent3">
                <a:hueOff val="4625516"/>
                <a:satOff val="-24796"/>
                <a:lumOff val="-3334"/>
                <a:alphaOff val="0"/>
                <a:lumMod val="95000"/>
              </a:schemeClr>
            </a:gs>
            <a:gs pos="100000">
              <a:schemeClr val="accent3">
                <a:hueOff val="4625516"/>
                <a:satOff val="-24796"/>
                <a:lumOff val="-3334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4625516"/>
              <a:satOff val="-24796"/>
              <a:lumOff val="-3334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4625516"/>
              <a:satOff val="-24796"/>
              <a:lumOff val="-3334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 принадлежности к уровню власти:</a:t>
          </a:r>
          <a:endParaRPr lang="ru-RU" sz="1900" kern="1200" dirty="0"/>
        </a:p>
      </dsp:txBody>
      <dsp:txXfrm>
        <a:off x="5655148" y="172540"/>
        <a:ext cx="2479212" cy="911816"/>
      </dsp:txXfrm>
    </dsp:sp>
    <dsp:sp modelId="{FD9C1793-949D-4AF6-8FFC-E831EC160F65}">
      <dsp:nvSpPr>
        <dsp:cNvPr id="0" name=""/>
        <dsp:cNvSpPr/>
      </dsp:nvSpPr>
      <dsp:spPr>
        <a:xfrm>
          <a:off x="5655148" y="1084356"/>
          <a:ext cx="2479212" cy="3583415"/>
        </a:xfrm>
        <a:prstGeom prst="rect">
          <a:avLst/>
        </a:prstGeom>
        <a:solidFill>
          <a:schemeClr val="accent3">
            <a:tint val="40000"/>
            <a:alpha val="90000"/>
            <a:hueOff val="3900276"/>
            <a:satOff val="-27363"/>
            <a:lumOff val="-1652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900276"/>
              <a:satOff val="-27363"/>
              <a:lumOff val="-1652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государственные внебюджетные фонды, формируемые на уровне центрального правительства;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внебюджетные фонды, формируемые на уровне федеральных органов власти.</a:t>
          </a:r>
          <a:endParaRPr lang="ru-RU" sz="1900" kern="1200" dirty="0"/>
        </a:p>
      </dsp:txBody>
      <dsp:txXfrm>
        <a:off x="5655148" y="1084356"/>
        <a:ext cx="2479212" cy="3583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75B66-0972-478A-A388-5DE44AC41149}">
      <dsp:nvSpPr>
        <dsp:cNvPr id="0" name=""/>
        <dsp:cNvSpPr/>
      </dsp:nvSpPr>
      <dsp:spPr>
        <a:xfrm>
          <a:off x="0" y="4878380"/>
          <a:ext cx="8784976" cy="16011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Палата представителей принимает проекты зако­нов о бюджетах государственных внебюджетных фондов до приня­тия проекта закона о республиканском бюджете на очередной фи­нансовый год. Далее они рассматриваются в соответствии с Консти­туцией Республики Беларусь и регламентами палат Парламента Республики Беларусь.</a:t>
          </a:r>
          <a:endParaRPr lang="ru-RU" sz="1900" kern="1200"/>
        </a:p>
      </dsp:txBody>
      <dsp:txXfrm>
        <a:off x="0" y="4878380"/>
        <a:ext cx="8784976" cy="1601193"/>
      </dsp:txXfrm>
    </dsp:sp>
    <dsp:sp modelId="{E8BBCCA2-AA03-4ECD-8932-330CCEE6C784}">
      <dsp:nvSpPr>
        <dsp:cNvPr id="0" name=""/>
        <dsp:cNvSpPr/>
      </dsp:nvSpPr>
      <dsp:spPr>
        <a:xfrm rot="10800000">
          <a:off x="0" y="2439763"/>
          <a:ext cx="8784976" cy="2462635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Президент Республики Беларусь вносит в Палату представите­лей Национального </a:t>
          </a:r>
          <a:r>
            <a:rPr lang="ru-RU" sz="1900" kern="1200" smtClean="0"/>
            <a:t>собрания Республики Беларусь </a:t>
          </a:r>
          <a:r>
            <a:rPr lang="ru-RU" sz="1900" kern="1200" dirty="0" smtClean="0"/>
            <a:t>проекты зако­нов о бюджетах государственных внебюджетных фондов одновре­менно с проектом закона о республиканском бюджете на очередной финансовый год. </a:t>
          </a:r>
          <a:endParaRPr lang="ru-RU" sz="1900" kern="1200" dirty="0"/>
        </a:p>
      </dsp:txBody>
      <dsp:txXfrm rot="10800000">
        <a:off x="0" y="2439763"/>
        <a:ext cx="8784976" cy="1600146"/>
      </dsp:txXfrm>
    </dsp:sp>
    <dsp:sp modelId="{8C99ED7B-F46D-4538-9CCF-557BB6B6B488}">
      <dsp:nvSpPr>
        <dsp:cNvPr id="0" name=""/>
        <dsp:cNvSpPr/>
      </dsp:nvSpPr>
      <dsp:spPr>
        <a:xfrm rot="10800000">
          <a:off x="0" y="1145"/>
          <a:ext cx="8784976" cy="2462635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Проекты законодательных актов о бюджетах государственных внебюджетных фондов на очередной финансовый год рассматрива­ются Правительством Республики Беларусь и одновременно с про­ектом закона о республиканском бюджете на очередной финансо­вый год представляются Президенту Республики Беларусь для рас­смотрения.</a:t>
          </a:r>
          <a:endParaRPr lang="ru-RU" sz="1900" kern="1200" dirty="0"/>
        </a:p>
      </dsp:txBody>
      <dsp:txXfrm rot="10800000">
        <a:off x="0" y="1145"/>
        <a:ext cx="8784976" cy="16001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E071B-7A17-4165-AA30-D206EDD53ABE}">
      <dsp:nvSpPr>
        <dsp:cNvPr id="0" name=""/>
        <dsp:cNvSpPr/>
      </dsp:nvSpPr>
      <dsp:spPr>
        <a:xfrm rot="10800000">
          <a:off x="1647356" y="1891"/>
          <a:ext cx="5650467" cy="89647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532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реализация государственной политики по управлению сред­ствами государственного социального страхования;</a:t>
          </a:r>
          <a:endParaRPr lang="ru-RU" sz="1800" kern="1200" dirty="0"/>
        </a:p>
      </dsp:txBody>
      <dsp:txXfrm rot="10800000">
        <a:off x="1871474" y="1891"/>
        <a:ext cx="5426349" cy="896473"/>
      </dsp:txXfrm>
    </dsp:sp>
    <dsp:sp modelId="{D2FCB7D3-E8D7-4C1C-9689-8CAA2B0E7213}">
      <dsp:nvSpPr>
        <dsp:cNvPr id="0" name=""/>
        <dsp:cNvSpPr/>
      </dsp:nvSpPr>
      <dsp:spPr>
        <a:xfrm>
          <a:off x="1199119" y="1891"/>
          <a:ext cx="896473" cy="896473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tint val="5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E42FB96-6E44-431A-87F3-3155574DAD30}">
      <dsp:nvSpPr>
        <dsp:cNvPr id="0" name=""/>
        <dsp:cNvSpPr/>
      </dsp:nvSpPr>
      <dsp:spPr>
        <a:xfrm rot="10800000">
          <a:off x="1647356" y="1165968"/>
          <a:ext cx="5650467" cy="89647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532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разработка предложений о со­вершенствовании законодательства по государственному социаль­ному страхованию;</a:t>
          </a:r>
          <a:endParaRPr lang="ru-RU" sz="1800" kern="1200" dirty="0"/>
        </a:p>
      </dsp:txBody>
      <dsp:txXfrm rot="10800000">
        <a:off x="1871474" y="1165968"/>
        <a:ext cx="5426349" cy="896473"/>
      </dsp:txXfrm>
    </dsp:sp>
    <dsp:sp modelId="{60F160B6-B962-40E7-BD50-991690FEABFD}">
      <dsp:nvSpPr>
        <dsp:cNvPr id="0" name=""/>
        <dsp:cNvSpPr/>
      </dsp:nvSpPr>
      <dsp:spPr>
        <a:xfrm>
          <a:off x="1199119" y="1165968"/>
          <a:ext cx="896473" cy="896473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tint val="5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3FE1FA9-91CE-4F7B-96BC-55D153DCD69D}">
      <dsp:nvSpPr>
        <dsp:cNvPr id="0" name=""/>
        <dsp:cNvSpPr/>
      </dsp:nvSpPr>
      <dsp:spPr>
        <a:xfrm rot="10800000">
          <a:off x="1647356" y="2330045"/>
          <a:ext cx="5650467" cy="89647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532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осуществление профессионального пенсионного страхования; </a:t>
          </a:r>
          <a:endParaRPr lang="ru-RU" sz="1800" kern="1200" dirty="0"/>
        </a:p>
      </dsp:txBody>
      <dsp:txXfrm rot="10800000">
        <a:off x="1871474" y="2330045"/>
        <a:ext cx="5426349" cy="896473"/>
      </dsp:txXfrm>
    </dsp:sp>
    <dsp:sp modelId="{85EC8D21-2130-40EF-8E38-27F1141A6D49}">
      <dsp:nvSpPr>
        <dsp:cNvPr id="0" name=""/>
        <dsp:cNvSpPr/>
      </dsp:nvSpPr>
      <dsp:spPr>
        <a:xfrm>
          <a:off x="1199119" y="2330045"/>
          <a:ext cx="896473" cy="896473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tint val="5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E725D6D-F431-47AB-8492-ECF71DE3C907}">
      <dsp:nvSpPr>
        <dsp:cNvPr id="0" name=""/>
        <dsp:cNvSpPr/>
      </dsp:nvSpPr>
      <dsp:spPr>
        <a:xfrm rot="10800000">
          <a:off x="1647356" y="3494123"/>
          <a:ext cx="5650467" cy="89647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532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международное сотрудничество в соответствующих областях деятельности.</a:t>
          </a:r>
          <a:endParaRPr lang="ru-RU" sz="1800" kern="1200" dirty="0"/>
        </a:p>
      </dsp:txBody>
      <dsp:txXfrm rot="10800000">
        <a:off x="1871474" y="3494123"/>
        <a:ext cx="5426349" cy="896473"/>
      </dsp:txXfrm>
    </dsp:sp>
    <dsp:sp modelId="{5E5AD513-7869-48BE-BC8C-0333D4AAF87D}">
      <dsp:nvSpPr>
        <dsp:cNvPr id="0" name=""/>
        <dsp:cNvSpPr/>
      </dsp:nvSpPr>
      <dsp:spPr>
        <a:xfrm>
          <a:off x="1199119" y="3494123"/>
          <a:ext cx="896473" cy="896473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tint val="5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FCA92-E1D0-436C-9748-70ED15C44F0B}">
      <dsp:nvSpPr>
        <dsp:cNvPr id="0" name=""/>
        <dsp:cNvSpPr/>
      </dsp:nvSpPr>
      <dsp:spPr>
        <a:xfrm>
          <a:off x="0" y="3841"/>
          <a:ext cx="8784976" cy="0"/>
        </a:xfrm>
        <a:prstGeom prst="line">
          <a:avLst/>
        </a:prstGeom>
        <a:gradFill rotWithShape="0">
          <a:gsLst>
            <a:gs pos="28000">
              <a:schemeClr val="accent1">
                <a:shade val="80000"/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23A3D86-96FB-4BEB-903D-0C068D7DCD39}">
      <dsp:nvSpPr>
        <dsp:cNvPr id="0" name=""/>
        <dsp:cNvSpPr/>
      </dsp:nvSpPr>
      <dsp:spPr>
        <a:xfrm>
          <a:off x="0" y="3841"/>
          <a:ext cx="727155" cy="6493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29540" tIns="129540" rIns="129540" bIns="129540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Функции </a:t>
          </a:r>
          <a:r>
            <a:rPr lang="ru-RU" sz="3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ФСЗН</a:t>
          </a:r>
          <a:r>
            <a:rPr lang="ru-RU" sz="3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ru-RU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841"/>
        <a:ext cx="727155" cy="6493048"/>
      </dsp:txXfrm>
    </dsp:sp>
    <dsp:sp modelId="{8913CA03-3CB1-45D3-A0BA-0741A218DD2E}">
      <dsp:nvSpPr>
        <dsp:cNvPr id="0" name=""/>
        <dsp:cNvSpPr/>
      </dsp:nvSpPr>
      <dsp:spPr>
        <a:xfrm>
          <a:off x="812081" y="72869"/>
          <a:ext cx="7927942" cy="64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организует и координирует работу по управлению средствами государственного социального страхования;</a:t>
          </a:r>
          <a:endParaRPr lang="ru-RU" sz="1800" kern="1200" dirty="0"/>
        </a:p>
      </dsp:txBody>
      <dsp:txXfrm>
        <a:off x="812081" y="72869"/>
        <a:ext cx="7927942" cy="641467"/>
      </dsp:txXfrm>
    </dsp:sp>
    <dsp:sp modelId="{CFA71E02-5C18-433E-936F-07D6F1EBF989}">
      <dsp:nvSpPr>
        <dsp:cNvPr id="0" name=""/>
        <dsp:cNvSpPr/>
      </dsp:nvSpPr>
      <dsp:spPr>
        <a:xfrm>
          <a:off x="727155" y="677382"/>
          <a:ext cx="6430876" cy="0"/>
        </a:xfrm>
        <a:prstGeom prst="line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43E5E489-AAA9-47F4-8CDB-E06C85609782}">
      <dsp:nvSpPr>
        <dsp:cNvPr id="0" name=""/>
        <dsp:cNvSpPr/>
      </dsp:nvSpPr>
      <dsp:spPr>
        <a:xfrm>
          <a:off x="795421" y="668773"/>
          <a:ext cx="7841554" cy="64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осуществляет сбор и аккумулирование обязательных страхо­вых взносов, взносов на профессиональное пенсионное страхование и иных платежей на государственное социальное страхование;</a:t>
          </a:r>
          <a:endParaRPr lang="ru-RU" sz="1600" kern="1200" dirty="0"/>
        </a:p>
      </dsp:txBody>
      <dsp:txXfrm>
        <a:off x="795421" y="668773"/>
        <a:ext cx="7841554" cy="641467"/>
      </dsp:txXfrm>
    </dsp:sp>
    <dsp:sp modelId="{2A1A84B4-D949-43A0-B0C8-08AF5EEC6861}">
      <dsp:nvSpPr>
        <dsp:cNvPr id="0" name=""/>
        <dsp:cNvSpPr/>
      </dsp:nvSpPr>
      <dsp:spPr>
        <a:xfrm>
          <a:off x="727155" y="1350923"/>
          <a:ext cx="6430876" cy="0"/>
        </a:xfrm>
        <a:prstGeom prst="line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35A48C63-381C-4E72-994B-183303F2952A}">
      <dsp:nvSpPr>
        <dsp:cNvPr id="0" name=""/>
        <dsp:cNvSpPr/>
      </dsp:nvSpPr>
      <dsp:spPr>
        <a:xfrm>
          <a:off x="847734" y="1382996"/>
          <a:ext cx="7879101" cy="64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финансирует расходы на выплату трудовых и профессиональ­ных пенсий и пособий, на мероприятия по обеспечению занятости населения;</a:t>
          </a:r>
          <a:endParaRPr lang="ru-RU" sz="1700" kern="1200" dirty="0"/>
        </a:p>
      </dsp:txBody>
      <dsp:txXfrm>
        <a:off x="847734" y="1382996"/>
        <a:ext cx="7879101" cy="641467"/>
      </dsp:txXfrm>
    </dsp:sp>
    <dsp:sp modelId="{63BF8A2E-2B88-4DDA-9810-7A74AD32E98B}">
      <dsp:nvSpPr>
        <dsp:cNvPr id="0" name=""/>
        <dsp:cNvSpPr/>
      </dsp:nvSpPr>
      <dsp:spPr>
        <a:xfrm>
          <a:off x="727155" y="2024464"/>
          <a:ext cx="6430876" cy="0"/>
        </a:xfrm>
        <a:prstGeom prst="line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9709C272-174F-4495-8783-1E651AF40160}">
      <dsp:nvSpPr>
        <dsp:cNvPr id="0" name=""/>
        <dsp:cNvSpPr/>
      </dsp:nvSpPr>
      <dsp:spPr>
        <a:xfrm>
          <a:off x="847734" y="2056537"/>
          <a:ext cx="7830070" cy="64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организует и ведет индивидуальный учет сведений о застрахованных лицах для целей государственного социального страхования;</a:t>
          </a:r>
          <a:endParaRPr lang="ru-RU" sz="1800" kern="1200" dirty="0"/>
        </a:p>
      </dsp:txBody>
      <dsp:txXfrm>
        <a:off x="847734" y="2056537"/>
        <a:ext cx="7830070" cy="641467"/>
      </dsp:txXfrm>
    </dsp:sp>
    <dsp:sp modelId="{6AFC12AA-4341-4ADF-A41A-B1B462005AA1}">
      <dsp:nvSpPr>
        <dsp:cNvPr id="0" name=""/>
        <dsp:cNvSpPr/>
      </dsp:nvSpPr>
      <dsp:spPr>
        <a:xfrm>
          <a:off x="727155" y="2698005"/>
          <a:ext cx="6430876" cy="0"/>
        </a:xfrm>
        <a:prstGeom prst="line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7D7B73E6-5B89-4332-A793-0BBC3924AFD4}">
      <dsp:nvSpPr>
        <dsp:cNvPr id="0" name=""/>
        <dsp:cNvSpPr/>
      </dsp:nvSpPr>
      <dsp:spPr>
        <a:xfrm>
          <a:off x="847734" y="2730078"/>
          <a:ext cx="7869951" cy="64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финансирует расходы на санаторно-курортное лечение и оздо­ровление в соответствии с законодательством;</a:t>
          </a:r>
          <a:endParaRPr lang="ru-RU" sz="1800" kern="1200" dirty="0"/>
        </a:p>
      </dsp:txBody>
      <dsp:txXfrm>
        <a:off x="847734" y="2730078"/>
        <a:ext cx="7869951" cy="641467"/>
      </dsp:txXfrm>
    </dsp:sp>
    <dsp:sp modelId="{50301DC9-2DA7-4809-AFFB-6BAEE245CA76}">
      <dsp:nvSpPr>
        <dsp:cNvPr id="0" name=""/>
        <dsp:cNvSpPr/>
      </dsp:nvSpPr>
      <dsp:spPr>
        <a:xfrm>
          <a:off x="727155" y="3371546"/>
          <a:ext cx="6430876" cy="0"/>
        </a:xfrm>
        <a:prstGeom prst="line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751A05F5-A7AD-42B9-9766-A1AF7D55732E}">
      <dsp:nvSpPr>
        <dsp:cNvPr id="0" name=""/>
        <dsp:cNvSpPr/>
      </dsp:nvSpPr>
      <dsp:spPr>
        <a:xfrm>
          <a:off x="847734" y="3403619"/>
          <a:ext cx="7838084" cy="64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размещает средства профессионального пенсионного страхо­вания в банке, уполномоченном обслуживать государственные про­граммы;</a:t>
          </a:r>
          <a:endParaRPr lang="ru-RU" sz="1800" kern="1200" dirty="0"/>
        </a:p>
      </dsp:txBody>
      <dsp:txXfrm>
        <a:off x="847734" y="3403619"/>
        <a:ext cx="7838084" cy="641467"/>
      </dsp:txXfrm>
    </dsp:sp>
    <dsp:sp modelId="{EB9C1EB9-C944-43D8-A2B0-BDB5E7035DF3}">
      <dsp:nvSpPr>
        <dsp:cNvPr id="0" name=""/>
        <dsp:cNvSpPr/>
      </dsp:nvSpPr>
      <dsp:spPr>
        <a:xfrm>
          <a:off x="727155" y="4045087"/>
          <a:ext cx="6430876" cy="0"/>
        </a:xfrm>
        <a:prstGeom prst="line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2A7CD58E-545E-41CA-89B6-B983ED261F10}">
      <dsp:nvSpPr>
        <dsp:cNvPr id="0" name=""/>
        <dsp:cNvSpPr/>
      </dsp:nvSpPr>
      <dsp:spPr>
        <a:xfrm>
          <a:off x="847734" y="4077161"/>
          <a:ext cx="7837263" cy="64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осуществляет капитализацию временно свободных средств государственного социального страхования;</a:t>
          </a:r>
          <a:endParaRPr lang="ru-RU" sz="1800" kern="1200" dirty="0"/>
        </a:p>
      </dsp:txBody>
      <dsp:txXfrm>
        <a:off x="847734" y="4077161"/>
        <a:ext cx="7837263" cy="641467"/>
      </dsp:txXfrm>
    </dsp:sp>
    <dsp:sp modelId="{8EF03C77-9110-4ABE-9F02-586CE3FDDF0B}">
      <dsp:nvSpPr>
        <dsp:cNvPr id="0" name=""/>
        <dsp:cNvSpPr/>
      </dsp:nvSpPr>
      <dsp:spPr>
        <a:xfrm>
          <a:off x="727155" y="4718628"/>
          <a:ext cx="6430876" cy="0"/>
        </a:xfrm>
        <a:prstGeom prst="line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7DF5E057-7CC1-47A0-AE3B-7E0FF3E2A447}">
      <dsp:nvSpPr>
        <dsp:cNvPr id="0" name=""/>
        <dsp:cNvSpPr/>
      </dsp:nvSpPr>
      <dsp:spPr>
        <a:xfrm>
          <a:off x="847734" y="4750702"/>
          <a:ext cx="7828429" cy="64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разрабатывает и вносит в установленном порядке предложе­ния о размерах и тарифах взносов;</a:t>
          </a:r>
          <a:endParaRPr lang="ru-RU" sz="1800" kern="1200" dirty="0"/>
        </a:p>
      </dsp:txBody>
      <dsp:txXfrm>
        <a:off x="847734" y="4750702"/>
        <a:ext cx="7828429" cy="641467"/>
      </dsp:txXfrm>
    </dsp:sp>
    <dsp:sp modelId="{72C91C3E-6988-4052-91F3-C97301E9D66A}">
      <dsp:nvSpPr>
        <dsp:cNvPr id="0" name=""/>
        <dsp:cNvSpPr/>
      </dsp:nvSpPr>
      <dsp:spPr>
        <a:xfrm>
          <a:off x="727155" y="5392169"/>
          <a:ext cx="6430876" cy="0"/>
        </a:xfrm>
        <a:prstGeom prst="line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35CAC271-D1C7-406B-93B3-EFA50014BA6B}">
      <dsp:nvSpPr>
        <dsp:cNvPr id="0" name=""/>
        <dsp:cNvSpPr/>
      </dsp:nvSpPr>
      <dsp:spPr>
        <a:xfrm>
          <a:off x="792077" y="5376896"/>
          <a:ext cx="7832972" cy="64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сотрудничает с международными организациями по вопро­сам своей компетенции, участвует в разработке и реализации меж­дународных договоров по вопросам государственного социального страхования;</a:t>
          </a:r>
          <a:endParaRPr lang="ru-RU" sz="1600" kern="1200" dirty="0"/>
        </a:p>
      </dsp:txBody>
      <dsp:txXfrm>
        <a:off x="792077" y="5376896"/>
        <a:ext cx="7832972" cy="641467"/>
      </dsp:txXfrm>
    </dsp:sp>
    <dsp:sp modelId="{EAD438AE-320C-4BF0-A54D-6EF036B9C6BE}">
      <dsp:nvSpPr>
        <dsp:cNvPr id="0" name=""/>
        <dsp:cNvSpPr/>
      </dsp:nvSpPr>
      <dsp:spPr>
        <a:xfrm>
          <a:off x="727155" y="6065711"/>
          <a:ext cx="6430876" cy="0"/>
        </a:xfrm>
        <a:prstGeom prst="line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F346CFDE-433C-43C2-835A-F72C27BF92A5}">
      <dsp:nvSpPr>
        <dsp:cNvPr id="0" name=""/>
        <dsp:cNvSpPr/>
      </dsp:nvSpPr>
      <dsp:spPr>
        <a:xfrm>
          <a:off x="847734" y="6097784"/>
          <a:ext cx="7894435" cy="491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осуществляет  иные  функции,  предусмотренные  законода­тельством</a:t>
          </a:r>
          <a:r>
            <a:rPr lang="ru-RU" sz="1900" kern="1200" dirty="0" smtClean="0"/>
            <a:t>.</a:t>
          </a:r>
          <a:endParaRPr lang="ru-RU" sz="1900" kern="1200" dirty="0"/>
        </a:p>
      </dsp:txBody>
      <dsp:txXfrm>
        <a:off x="847734" y="6097784"/>
        <a:ext cx="7894435" cy="491037"/>
      </dsp:txXfrm>
    </dsp:sp>
    <dsp:sp modelId="{1B3924C3-8230-4ECD-B7C6-4DF4A43071F1}">
      <dsp:nvSpPr>
        <dsp:cNvPr id="0" name=""/>
        <dsp:cNvSpPr/>
      </dsp:nvSpPr>
      <dsp:spPr>
        <a:xfrm>
          <a:off x="727155" y="6588821"/>
          <a:ext cx="6430876" cy="0"/>
        </a:xfrm>
        <a:prstGeom prst="line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3AD9E-B6D6-4CF1-98CF-ADFFB06D8D01}">
      <dsp:nvSpPr>
        <dsp:cNvPr id="0" name=""/>
        <dsp:cNvSpPr/>
      </dsp:nvSpPr>
      <dsp:spPr>
        <a:xfrm>
          <a:off x="0" y="399495"/>
          <a:ext cx="8352928" cy="655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1AB38-8743-4958-9339-4670360ADF4E}">
      <dsp:nvSpPr>
        <dsp:cNvPr id="0" name=""/>
        <dsp:cNvSpPr/>
      </dsp:nvSpPr>
      <dsp:spPr>
        <a:xfrm>
          <a:off x="417646" y="15735"/>
          <a:ext cx="6423100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будучи запланирован органами власти и управления, данный фонд имеет строгую целевую направленность;</a:t>
          </a:r>
          <a:endParaRPr lang="ru-RU" sz="1800" kern="1200" dirty="0"/>
        </a:p>
      </dsp:txBody>
      <dsp:txXfrm>
        <a:off x="455113" y="53202"/>
        <a:ext cx="6348166" cy="692586"/>
      </dsp:txXfrm>
    </dsp:sp>
    <dsp:sp modelId="{04E93420-A0A8-411E-836E-A291028D2EB8}">
      <dsp:nvSpPr>
        <dsp:cNvPr id="0" name=""/>
        <dsp:cNvSpPr/>
      </dsp:nvSpPr>
      <dsp:spPr>
        <a:xfrm>
          <a:off x="0" y="1578855"/>
          <a:ext cx="8352928" cy="655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935C7-9A80-4C61-9D90-59C2996701C2}">
      <dsp:nvSpPr>
        <dsp:cNvPr id="0" name=""/>
        <dsp:cNvSpPr/>
      </dsp:nvSpPr>
      <dsp:spPr>
        <a:xfrm>
          <a:off x="417646" y="1195095"/>
          <a:ext cx="6423100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его денежные средству используются для финансирования го­сударственных расходов, не включенных в бюджет;</a:t>
          </a:r>
          <a:endParaRPr lang="ru-RU" sz="1800" kern="1200" dirty="0"/>
        </a:p>
      </dsp:txBody>
      <dsp:txXfrm>
        <a:off x="455113" y="1232562"/>
        <a:ext cx="6348166" cy="692586"/>
      </dsp:txXfrm>
    </dsp:sp>
    <dsp:sp modelId="{3AC14412-DCEB-468F-9144-B513D941844F}">
      <dsp:nvSpPr>
        <dsp:cNvPr id="0" name=""/>
        <dsp:cNvSpPr/>
      </dsp:nvSpPr>
      <dsp:spPr>
        <a:xfrm>
          <a:off x="0" y="2758216"/>
          <a:ext cx="8352928" cy="655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13524-6AA0-4728-9229-617C14FE8CB8}">
      <dsp:nvSpPr>
        <dsp:cNvPr id="0" name=""/>
        <dsp:cNvSpPr/>
      </dsp:nvSpPr>
      <dsp:spPr>
        <a:xfrm>
          <a:off x="417646" y="2374456"/>
          <a:ext cx="6423100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он формируется в основном за счет обязательных отчислений юридических и физических лиц;</a:t>
          </a:r>
          <a:endParaRPr lang="ru-RU" sz="1800" kern="1200" dirty="0"/>
        </a:p>
      </dsp:txBody>
      <dsp:txXfrm>
        <a:off x="455113" y="2411923"/>
        <a:ext cx="6348166" cy="692586"/>
      </dsp:txXfrm>
    </dsp:sp>
    <dsp:sp modelId="{46C33B69-CDA8-46DA-86EA-DAC10BB38C84}">
      <dsp:nvSpPr>
        <dsp:cNvPr id="0" name=""/>
        <dsp:cNvSpPr/>
      </dsp:nvSpPr>
      <dsp:spPr>
        <a:xfrm>
          <a:off x="0" y="3937576"/>
          <a:ext cx="8352928" cy="655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282EC-A2A7-41AE-9D28-831710BD9E1C}">
      <dsp:nvSpPr>
        <dsp:cNvPr id="0" name=""/>
        <dsp:cNvSpPr/>
      </dsp:nvSpPr>
      <dsp:spPr>
        <a:xfrm>
          <a:off x="417646" y="3553816"/>
          <a:ext cx="6423100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расходование средств осуществляется по распоряжению Пра­вительства Республику Беларусь или специального уполномочен­ного органа.</a:t>
          </a:r>
          <a:endParaRPr lang="ru-RU" sz="1800" kern="1200" dirty="0"/>
        </a:p>
      </dsp:txBody>
      <dsp:txXfrm>
        <a:off x="455113" y="3591283"/>
        <a:ext cx="6348166" cy="6925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902FE-C598-483F-83DE-09A791FE3509}">
      <dsp:nvSpPr>
        <dsp:cNvPr id="0" name=""/>
        <dsp:cNvSpPr/>
      </dsp:nvSpPr>
      <dsp:spPr>
        <a:xfrm>
          <a:off x="2999507" y="2232251"/>
          <a:ext cx="2473105" cy="16657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/>
            <a:t>Структура</a:t>
          </a:r>
          <a:r>
            <a:rPr lang="ru-RU" sz="2800" kern="1200" dirty="0" smtClean="0"/>
            <a:t> ФСЗН:</a:t>
          </a:r>
          <a:endParaRPr lang="ru-RU" sz="2800" kern="1200" dirty="0"/>
        </a:p>
      </dsp:txBody>
      <dsp:txXfrm>
        <a:off x="3080822" y="2313566"/>
        <a:ext cx="2310475" cy="1503113"/>
      </dsp:txXfrm>
    </dsp:sp>
    <dsp:sp modelId="{FC311FA4-D8A5-4175-B45E-DE4928582255}">
      <dsp:nvSpPr>
        <dsp:cNvPr id="0" name=""/>
        <dsp:cNvSpPr/>
      </dsp:nvSpPr>
      <dsp:spPr>
        <a:xfrm rot="16200307">
          <a:off x="3977522" y="1973617"/>
          <a:ext cx="5172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7269" y="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5DA060-B5AA-416C-B031-CFF4CCDF5E10}">
      <dsp:nvSpPr>
        <dsp:cNvPr id="0" name=""/>
        <dsp:cNvSpPr/>
      </dsp:nvSpPr>
      <dsp:spPr>
        <a:xfrm>
          <a:off x="3084316" y="252040"/>
          <a:ext cx="2303858" cy="1462941"/>
        </a:xfrm>
        <a:prstGeom prst="roundRect">
          <a:avLst/>
        </a:prstGeom>
        <a:gradFill rotWithShape="0">
          <a:gsLst>
            <a:gs pos="0">
              <a:schemeClr val="accent2">
                <a:hueOff val="-2185134"/>
                <a:satOff val="-2592"/>
                <a:lumOff val="-1372"/>
                <a:alphaOff val="0"/>
                <a:lumMod val="95000"/>
              </a:schemeClr>
            </a:gs>
            <a:gs pos="100000">
              <a:schemeClr val="accent2">
                <a:hueOff val="-2185134"/>
                <a:satOff val="-2592"/>
                <a:lumOff val="-1372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hueOff val="-2185134"/>
              <a:satOff val="-2592"/>
              <a:lumOff val="-1372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центральный аппарат (Правление ФСЗН);</a:t>
          </a:r>
          <a:endParaRPr lang="ru-RU" sz="2000" kern="1200" dirty="0"/>
        </a:p>
      </dsp:txBody>
      <dsp:txXfrm>
        <a:off x="3155731" y="323455"/>
        <a:ext cx="2161028" cy="1320111"/>
      </dsp:txXfrm>
    </dsp:sp>
    <dsp:sp modelId="{DAB3A187-E6A9-490A-8EEE-83001034C8D6}">
      <dsp:nvSpPr>
        <dsp:cNvPr id="0" name=""/>
        <dsp:cNvSpPr/>
      </dsp:nvSpPr>
      <dsp:spPr>
        <a:xfrm rot="905742">
          <a:off x="5462318" y="3476363"/>
          <a:ext cx="5966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6638" y="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6D99FD-607F-46DB-84BD-6A50D3DAFCCE}">
      <dsp:nvSpPr>
        <dsp:cNvPr id="0" name=""/>
        <dsp:cNvSpPr/>
      </dsp:nvSpPr>
      <dsp:spPr>
        <a:xfrm>
          <a:off x="6048662" y="3168353"/>
          <a:ext cx="2296816" cy="1390947"/>
        </a:xfrm>
        <a:prstGeom prst="roundRect">
          <a:avLst/>
        </a:prstGeom>
        <a:gradFill rotWithShape="0">
          <a:gsLst>
            <a:gs pos="0">
              <a:schemeClr val="accent2">
                <a:hueOff val="-4370269"/>
                <a:satOff val="-5184"/>
                <a:lumOff val="-2745"/>
                <a:alphaOff val="0"/>
                <a:lumMod val="95000"/>
              </a:schemeClr>
            </a:gs>
            <a:gs pos="100000">
              <a:schemeClr val="accent2">
                <a:hueOff val="-4370269"/>
                <a:satOff val="-5184"/>
                <a:lumOff val="-2745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hueOff val="-4370269"/>
              <a:satOff val="-5184"/>
              <a:lumOff val="-2745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управления       (6 областных и Минское городское);</a:t>
          </a:r>
          <a:endParaRPr lang="ru-RU" sz="2000" kern="1200" dirty="0"/>
        </a:p>
      </dsp:txBody>
      <dsp:txXfrm>
        <a:off x="6116562" y="3236253"/>
        <a:ext cx="2161016" cy="1255147"/>
      </dsp:txXfrm>
    </dsp:sp>
    <dsp:sp modelId="{9B9B234E-CE2D-4952-96A2-C2CF9B22EAD7}">
      <dsp:nvSpPr>
        <dsp:cNvPr id="0" name=""/>
        <dsp:cNvSpPr/>
      </dsp:nvSpPr>
      <dsp:spPr>
        <a:xfrm rot="9854407">
          <a:off x="2380067" y="3499831"/>
          <a:ext cx="6313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1306" y="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53AFC-FE61-408A-B711-4E5CECC09A5C}">
      <dsp:nvSpPr>
        <dsp:cNvPr id="0" name=""/>
        <dsp:cNvSpPr/>
      </dsp:nvSpPr>
      <dsp:spPr>
        <a:xfrm>
          <a:off x="144020" y="3168337"/>
          <a:ext cx="2247911" cy="1468848"/>
        </a:xfrm>
        <a:prstGeom prst="roundRect">
          <a:avLst/>
        </a:prstGeom>
        <a:gradFill rotWithShape="0">
          <a:gsLst>
            <a:gs pos="0">
              <a:schemeClr val="accent2">
                <a:hueOff val="-6555403"/>
                <a:satOff val="-7776"/>
                <a:lumOff val="-4117"/>
                <a:alphaOff val="0"/>
                <a:lumMod val="95000"/>
              </a:schemeClr>
            </a:gs>
            <a:gs pos="100000">
              <a:schemeClr val="accent2">
                <a:hueOff val="-6555403"/>
                <a:satOff val="-7776"/>
                <a:lumOff val="-4117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hueOff val="-6555403"/>
              <a:satOff val="-7776"/>
              <a:lumOff val="-4117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отделы            (150 городские</a:t>
          </a:r>
          <a:r>
            <a:rPr lang="ru-RU" sz="2000" kern="1200" baseline="-25000" dirty="0" smtClean="0"/>
            <a:t>,</a:t>
          </a:r>
          <a:r>
            <a:rPr lang="ru-RU" sz="2000" kern="1200" dirty="0" smtClean="0"/>
            <a:t> районных и районных в городах).</a:t>
          </a:r>
          <a:endParaRPr lang="ru-RU" sz="2000" kern="1200" dirty="0"/>
        </a:p>
      </dsp:txBody>
      <dsp:txXfrm>
        <a:off x="215723" y="3240040"/>
        <a:ext cx="2104505" cy="1325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81BB-A0A2-4800-B63C-70BCF213A04B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6FC5-3493-4FD2-BE4F-07601914FE2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81BB-A0A2-4800-B63C-70BCF213A04B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6FC5-3493-4FD2-BE4F-07601914FE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81BB-A0A2-4800-B63C-70BCF213A04B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6FC5-3493-4FD2-BE4F-07601914FE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81BB-A0A2-4800-B63C-70BCF213A04B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6FC5-3493-4FD2-BE4F-07601914FE2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81BB-A0A2-4800-B63C-70BCF213A04B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6FC5-3493-4FD2-BE4F-07601914FE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81BB-A0A2-4800-B63C-70BCF213A04B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6FC5-3493-4FD2-BE4F-07601914FE2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81BB-A0A2-4800-B63C-70BCF213A04B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6FC5-3493-4FD2-BE4F-07601914FE2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81BB-A0A2-4800-B63C-70BCF213A04B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6FC5-3493-4FD2-BE4F-07601914FE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81BB-A0A2-4800-B63C-70BCF213A04B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6FC5-3493-4FD2-BE4F-07601914FE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81BB-A0A2-4800-B63C-70BCF213A04B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6FC5-3493-4FD2-BE4F-07601914FE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81BB-A0A2-4800-B63C-70BCF213A04B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6FC5-3493-4FD2-BE4F-07601914FE2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4781BB-A0A2-4800-B63C-70BCF213A04B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886FC5-3493-4FD2-BE4F-07601914FE2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636912"/>
            <a:ext cx="7704856" cy="3168352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подлежащие рассмотрению:</a:t>
            </a:r>
          </a:p>
          <a:p>
            <a:r>
              <a:rPr lang="ru-RU" sz="2800" dirty="0" smtClean="0"/>
              <a:t>1 </a:t>
            </a:r>
            <a:r>
              <a:rPr lang="ru-RU" sz="2800" dirty="0"/>
              <a:t>Понятие внебюджетных фондов и основы  </a:t>
            </a:r>
            <a:r>
              <a:rPr lang="ru-RU" sz="2800" dirty="0" smtClean="0"/>
              <a:t>их </a:t>
            </a:r>
            <a:r>
              <a:rPr lang="ru-RU" sz="2800" dirty="0"/>
              <a:t>организации</a:t>
            </a:r>
          </a:p>
          <a:p>
            <a:r>
              <a:rPr lang="ru-RU" sz="2800" dirty="0"/>
              <a:t>2 Фонд социальной защиты населения Министерства труда и социальной защиты Республики Беларусь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496944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sz="4000" dirty="0" smtClean="0"/>
              <a:t>	</a:t>
            </a:r>
            <a:r>
              <a:rPr lang="ru-RU" sz="400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 </a:t>
            </a:r>
            <a:r>
              <a:rPr lang="ru-RU" sz="4000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7: Государственные внебюджетные фонды их роль и основы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390806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03349990"/>
              </p:ext>
            </p:extLst>
          </p:nvPr>
        </p:nvGraphicFramePr>
        <p:xfrm>
          <a:off x="179512" y="116632"/>
          <a:ext cx="8784976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283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8712968" cy="3873584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	</a:t>
            </a:r>
            <a:r>
              <a:rPr lang="ru-RU" sz="2400" dirty="0" smtClean="0"/>
              <a:t>ФСЗН </a:t>
            </a:r>
            <a:r>
              <a:rPr lang="ru-RU" sz="2400" dirty="0"/>
              <a:t>является важным звеном финансовой системы государ­ства. При этом он обладает рядом </a:t>
            </a:r>
            <a:r>
              <a:rPr lang="ru-RU" sz="2400" b="1" i="1" dirty="0"/>
              <a:t>особенностей:</a:t>
            </a:r>
            <a:endParaRPr lang="ru-RU" sz="2400" dirty="0"/>
          </a:p>
          <a:p>
            <a:pPr marL="45720" indent="0"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57295043"/>
              </p:ext>
            </p:extLst>
          </p:nvPr>
        </p:nvGraphicFramePr>
        <p:xfrm>
          <a:off x="395536" y="1556792"/>
          <a:ext cx="835292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361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73151103"/>
              </p:ext>
            </p:extLst>
          </p:nvPr>
        </p:nvGraphicFramePr>
        <p:xfrm>
          <a:off x="251520" y="260648"/>
          <a:ext cx="849694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79512" y="5373216"/>
            <a:ext cx="8640960" cy="125152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	</a:t>
            </a:r>
            <a:r>
              <a:rPr lang="ru-RU" sz="2400" dirty="0" smtClean="0"/>
              <a:t>Правлению </a:t>
            </a:r>
            <a:r>
              <a:rPr lang="ru-RU" sz="2400" dirty="0"/>
              <a:t>ФСЗН подчиняются областные и Минское город­ское управления Фонда. 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4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56792"/>
            <a:ext cx="8568951" cy="424640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7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  <a:endParaRPr lang="ru-RU" sz="7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076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856984" cy="1143000"/>
          </a:xfrm>
        </p:spPr>
        <p:txBody>
          <a:bodyPr/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  <a:tabLst>
                <a:tab pos="466090" algn="l"/>
              </a:tabLst>
            </a:pPr>
            <a:r>
              <a:rPr lang="ru-RU" sz="3200" dirty="0" smtClean="0">
                <a:effectLst/>
                <a:latin typeface="Times New Roman"/>
                <a:ea typeface="Century Schoolbook"/>
                <a:cs typeface="Times New Roman"/>
              </a:rPr>
              <a:t>	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entury Schoolbook"/>
                <a:cs typeface="Times New Roman"/>
              </a:rPr>
              <a:t>1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entury Schoolbook"/>
                <a:cs typeface="Times New Roman"/>
              </a:rPr>
              <a:t>Понятие внебюджетных фондов и основы их организации</a:t>
            </a:r>
            <a:r>
              <a:rPr lang="ru-RU" sz="32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effectLst/>
                <a:latin typeface="Calibri"/>
                <a:ea typeface="Calibri"/>
                <a:cs typeface="Times New Roman"/>
              </a:rPr>
            </a:b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36912"/>
            <a:ext cx="3508659" cy="3795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44824"/>
            <a:ext cx="8784976" cy="38164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/>
              <a:t>	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Государственные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внебюджетные фонды являются одним из звеньев общегосударственных финансов. Они создаются для реали­зации особых функций органов власти. </a:t>
            </a: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" indent="0">
              <a:buNone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Особенностью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государственных внебюджетных фондов являет­ся закрепление за ними конкретных источников и целевое исполь­зование средств фондов.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3103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b="0" dirty="0" smtClean="0">
                <a:effectLst/>
              </a:rPr>
              <a:t>	Государственные </a:t>
            </a:r>
            <a:r>
              <a:rPr lang="ru-RU" sz="2800" b="0" dirty="0">
                <a:effectLst/>
              </a:rPr>
              <a:t>внебюджетные фонды можно </a:t>
            </a:r>
            <a:r>
              <a:rPr lang="ru-RU" sz="2800" b="0" dirty="0" smtClean="0">
                <a:effectLst/>
              </a:rPr>
              <a:t>классифициро­вать:</a:t>
            </a:r>
            <a:endParaRPr lang="ru-RU" sz="2800" b="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73460612"/>
              </p:ext>
            </p:extLst>
          </p:nvPr>
        </p:nvGraphicFramePr>
        <p:xfrm>
          <a:off x="395536" y="1412776"/>
          <a:ext cx="8136904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745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608" y="3861048"/>
            <a:ext cx="1911275" cy="2732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09119"/>
            <a:ext cx="3551653" cy="2249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60648"/>
            <a:ext cx="8928992" cy="56166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	</a:t>
            </a:r>
            <a:r>
              <a:rPr 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Правовой </a:t>
            </a: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основой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организации составления, рассмотрения и ут­верждения бюджетов государственных внебюджетных фондов на оче­редной финансовый год являются законодательные акты об этих фон­дах и Бюджетный кодекс Республики Беларусь. Доходы и расходы бюджетов государственных внебюджетных фондов отражаются в со­ответствии с бюджетной классификацией Республики Беларусь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Доходы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бюджетов государственных внебюджетных фондов могут формироваться за счет взносов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на государственное социальное страхование,           неналоговых доходов и безвозмездных               поступлений. </a:t>
            </a:r>
          </a:p>
          <a:p>
            <a:pPr marL="45720" indent="0">
              <a:buNone/>
            </a:pPr>
            <a:endParaRPr lang="ru-RU" sz="2400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8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55950439"/>
              </p:ext>
            </p:extLst>
          </p:nvPr>
        </p:nvGraphicFramePr>
        <p:xfrm>
          <a:off x="179512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371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784976" cy="43204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	Исполнение </a:t>
            </a:r>
            <a:r>
              <a:rPr lang="ru-RU" dirty="0"/>
              <a:t>бюджетов государственных внебюджетных фондов осуществляется через единый казначейский счет. Органы государ­ственного казначейства обеспечивают кассовое обслуживание ис­полнения бюджетов государственных внебюджетных фондов в со­ответствии со сметами доходов и расходов фондов.</a:t>
            </a:r>
          </a:p>
          <a:p>
            <a:pPr marL="45720" indent="0">
              <a:buNone/>
            </a:pPr>
            <a:r>
              <a:rPr lang="ru-RU" dirty="0" smtClean="0"/>
              <a:t>	Министерство </a:t>
            </a:r>
            <a:r>
              <a:rPr lang="ru-RU" dirty="0"/>
              <a:t>финансов Республики Беларусь устанавливает порядок осуществления бюджетных процедур по исполнению бюд­жетов государственных внебюджетных фондов.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89040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37670"/>
            <a:ext cx="432048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54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989" y="3717032"/>
            <a:ext cx="4248150" cy="2981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856984" cy="59046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Распорядители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средств государственных внебюджетных фондов составляют отчеты об исполнении бюджетов фондов в форме про­ектов законодательных актов, которые вносятся на рассмотрение Правительства Республики Беларусь и одновременно с проектом закона об утверждении отчета об исполнении республиканского бюджета за отчетный финансовый год представляются Президенту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РБ для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рассмотрения.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Президент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Республики Беларусь вносит в Палату представите­лей проекты законов об утверждении отчетов об исполнении бюд­жетов государственных внебюджетных фондов за отчетный финан­совый год.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Ежегодные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отчеты об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исполнении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бюджетов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государственных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внебюджетных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фондов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утверждаются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законодательными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актами.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18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</a:rPr>
              <a:t>2 Фонд социальной защиты населения Министерства труда и социальной защиты </a:t>
            </a:r>
            <a:r>
              <a:rPr lang="ru-RU" sz="2800" dirty="0" smtClean="0">
                <a:effectLst/>
              </a:rPr>
              <a:t>РБ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161037"/>
            <a:ext cx="1750199" cy="1579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96752"/>
            <a:ext cx="8568952" cy="5400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	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Июня 1993 г. на базе Пенсионно­го фонда Республики Беларусь и Фонда социального страхования был образован Фонд социальной защиты населения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Рес­публики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Беларусь — орган государственного управления финанса­ми социального страхования, подчиняющийся Совету Министров Республики Беларусь.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Указом Президента Республики Беларусь от 23 сентября 1994 г. № 122 Фонд социальной защиты населения Рес­публики Беларусь был присоединен к Министерству социальной защиты Республики Беларусь, а Указом Президента Республики Беларусь от 24 сентября 2001 г.   № 516 — преобразован в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Фонд социальной            защиты населения Ми­нистерства труда и      социальной защиты Республики Беларусь.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881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252028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 smtClean="0"/>
              <a:t>	</a:t>
            </a:r>
            <a:r>
              <a:rPr lang="ru-RU" sz="2300" dirty="0" smtClean="0"/>
              <a:t>ФСЗН </a:t>
            </a:r>
            <a:r>
              <a:rPr lang="ru-RU" sz="2300" dirty="0"/>
              <a:t>является самостоятельной финансово-кредитной органи­зацией. Он подчиняется непосредственно Совету Министров Рес­публики Беларусь, осуществляет свою деятельность в соответствии с законодательством страны</a:t>
            </a:r>
            <a:r>
              <a:rPr lang="ru-RU" sz="2300" dirty="0" smtClean="0"/>
              <a:t>. </a:t>
            </a:r>
          </a:p>
          <a:p>
            <a:pPr marL="45720" indent="0" algn="ctr">
              <a:buNone/>
            </a:pPr>
            <a:r>
              <a:rPr lang="ru-RU" sz="2400" dirty="0" smtClean="0"/>
              <a:t>	</a:t>
            </a:r>
            <a:r>
              <a:rPr lang="ru-RU" sz="2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</a:t>
            </a:r>
            <a:r>
              <a:rPr lang="ru-RU" sz="2400" b="1" i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</a:t>
            </a:r>
            <a:r>
              <a:rPr lang="ru-RU" sz="24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ФСЗН:</a:t>
            </a:r>
          </a:p>
          <a:p>
            <a:pPr marL="45720" indent="0">
              <a:buNone/>
            </a:pPr>
            <a:endParaRPr lang="ru-RU" sz="2400" dirty="0" smtClean="0"/>
          </a:p>
          <a:p>
            <a:pPr marL="45720" indent="0">
              <a:buNone/>
            </a:pPr>
            <a:endParaRPr lang="ru-RU" sz="2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36129767"/>
              </p:ext>
            </p:extLst>
          </p:nvPr>
        </p:nvGraphicFramePr>
        <p:xfrm>
          <a:off x="467544" y="2348880"/>
          <a:ext cx="849694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197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007E7837599704DBF97B7717FFF4AF4" ma:contentTypeVersion="0" ma:contentTypeDescription="Создание документа." ma:contentTypeScope="" ma:versionID="2f76a39a6c754335552cd44e337eabc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0B2E36-1908-44E8-97F2-43BBD28A3ACC}"/>
</file>

<file path=customXml/itemProps2.xml><?xml version="1.0" encoding="utf-8"?>
<ds:datastoreItem xmlns:ds="http://schemas.openxmlformats.org/officeDocument/2006/customXml" ds:itemID="{4414B0F1-572B-47E9-93C6-B41CCC719F04}"/>
</file>

<file path=customXml/itemProps3.xml><?xml version="1.0" encoding="utf-8"?>
<ds:datastoreItem xmlns:ds="http://schemas.openxmlformats.org/officeDocument/2006/customXml" ds:itemID="{534C4FCB-54A2-4677-8373-0CAE3AFF23DF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144</TotalTime>
  <Words>451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 Тема 7: Государственные внебюджетные фонды их роль и основы организации</vt:lpstr>
      <vt:lpstr> 1 Понятие внебюджетных фондов и основы их организации </vt:lpstr>
      <vt:lpstr> Государственные внебюджетные фонды можно классифициро­вать:</vt:lpstr>
      <vt:lpstr>Презентация PowerPoint</vt:lpstr>
      <vt:lpstr>Презентация PowerPoint</vt:lpstr>
      <vt:lpstr>Презентация PowerPoint</vt:lpstr>
      <vt:lpstr>Презентация PowerPoint</vt:lpstr>
      <vt:lpstr>2 Фонд социальной защиты населения Министерства труда и социальной защиты РБ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7: Государственные внебюджетные фонды их роль и основы организации</dc:title>
  <dc:creator>user</dc:creator>
  <cp:lastModifiedBy>user</cp:lastModifiedBy>
  <cp:revision>22</cp:revision>
  <dcterms:created xsi:type="dcterms:W3CDTF">2015-04-17T17:35:04Z</dcterms:created>
  <dcterms:modified xsi:type="dcterms:W3CDTF">2015-04-20T18:57:42Z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0x0101005007E7837599704DBF97B7717FFF4AF4</vt:lpwstr>
  </property>
</Properties>
</file>