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2CECA3-BD45-4B4A-9374-376B212100C5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904461-5546-4239-A54D-90FB8BE5EF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9" y="620689"/>
            <a:ext cx="1584176" cy="1224135"/>
          </a:xfrm>
        </p:spPr>
        <p:txBody>
          <a:bodyPr/>
          <a:lstStyle/>
          <a:p>
            <a:r>
              <a:rPr lang="ru-RU" dirty="0" smtClean="0"/>
              <a:t>ТЕМА 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БЮДЖЕТНОЕ УСТРОЙСТВО И БЮДЖЕТНАЯ СИСТЕМА РЕСПУБЛИКИ БЕЛАРУСЬ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4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7171199" cy="936104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41764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Консолидированные местные бюджеты классифицируются в зависимости от уровня: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КБ района;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КБ области;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КБ республики;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КБ сектора государственного управления  РБ.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7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5445224"/>
            <a:ext cx="8280920" cy="1008112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Принципы построения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80920" cy="475252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Принцип единства бюджетной системы РБ;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Принцип полноты отражения доходов и расходов бюджета;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Принцип сбалансированности бюджетов;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Принцип гласности;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Принцип самостоятельности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Принцип эффективного использования бюджетных средств;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Принцип общего покрытия расходов;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Принцип достоверности бюджетов;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Принцип адресности и целевого назначения;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Принцип ответственности  участников бюджетного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28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5517232"/>
            <a:ext cx="8712968" cy="1008112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Распределения доходов и расходов между звеньями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640960" cy="4320480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 распределении доходов и расходов перед бюджетом стоят следующие 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Сбалансированность доходов и расходов каждого бюджета;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Заинтересованность местных органов власти выполнения планов  по поступлению общереспубликанских доходов и налогов;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Равномерность поступления в течении года  для исключения кассовых разрывов;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 распределении доходов приоритет отдается финансирования общегосударственных программ и мероприятий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7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445224"/>
            <a:ext cx="8568952" cy="1008112"/>
          </a:xfrm>
        </p:spPr>
        <p:txBody>
          <a:bodyPr/>
          <a:lstStyle/>
          <a:p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cs typeface="Times New Roman" pitchFamily="18" charset="0"/>
              </a:rPr>
              <a:t>Распределения доходов и расходов между звеньями бюджетной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08912" cy="475252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Разграничение  доходов и расходов в бюджетной системе  происходит за счет: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Централизации регулирования распределительного процесса;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Нормативов отчисления от республиканских налогов и доходов;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Необходимо учитывать норматив бюджетного обеспечения на 1 жителя;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Распределение доходов по республиканским и местным бюджетам.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56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5229200"/>
            <a:ext cx="8568952" cy="1296144"/>
          </a:xfrm>
        </p:spPr>
        <p:txBody>
          <a:bodyPr/>
          <a:lstStyle/>
          <a:p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cs typeface="Times New Roman" pitchFamily="18" charset="0"/>
              </a:rPr>
              <a:t>Распределения доходов и расходов между звеньями бюджетной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208912" cy="3960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Распределение части общереспубликанских и других налогов между областями, минским и местными бюджетами входят в компетенцию области и минского городского совета депутатов.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5589240"/>
            <a:ext cx="8784976" cy="936104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Бюджетное право. Бюджетные правоотношения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208912" cy="38884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Бюджетное право  - это совокупность финансово-правовых норм, которые регулируют финансово-бюджетные отношения, которые возникают в связи с образованием, распределением, исполнением республиканского и местных бюджетов на территории РБ.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55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5445224"/>
            <a:ext cx="8280920" cy="1008112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Бюджетное право. Бюджетные правоотношения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7992888" cy="3153504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Особенности бюджетных правоотношений: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Возникли в процессе бюджетной деятельности;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Круг их субъектов более узкий по сравнению с другими.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3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8856984" cy="792088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Бюджетное право. Бюджетные правоотношения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208912" cy="4536504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Признаки субъектов бюджетных правоотношений: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Участие в распределении доходов и расходов между бюджетами;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Субъекты являются участниками бюджетного процесса на любой его стадии;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Связь с бюджетом по смете получения из него денежных сумм в форме финансирования.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59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36912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4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Вопросы для рассмотрения: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204864"/>
            <a:ext cx="9144000" cy="4653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Содержание бюджетного устройства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Характеристика бюджетной системы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Принципы построения бюджетной системы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Распределения доходов и расходов между звеньями бюджетной системы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Бюджетное право. Бюджетные правоотношения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9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7243207" cy="1008112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Содержание бюджетного устройства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036496" cy="31683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Бюджетное устройство – это правовая категория, которая отражает организационную структуру бюджетной системы.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8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7171199" cy="1124744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Содержание бюджетного устройства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628800"/>
            <a:ext cx="9144000" cy="25774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Бюджетное устройство – это организация и принципы построения бюджетной системы и бюджетного процесса, и взаимоотношения между видами бюджетов на основании бюджетных прав.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9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7099191" cy="1080120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712968" cy="28654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система – это регулируемая законом совокупность республиканского и местных бюджетов, которая основана на экономических отношениях и государственном устройстве РБ.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4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7171199" cy="864096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24936" cy="36724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Бюджетная система  по форме государственного устройства: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Унитарная;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Федерация;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Конфедерация.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05264"/>
            <a:ext cx="7171199" cy="864096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31683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унитарных и федеративных государствах все уровни бюджета функционируют самостоятельно. Они не входят своими доходами и расходами в вышестоящие бюджеты.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0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7243207" cy="792088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640960" cy="4137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Республики Беларусь состоит из: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Республиканский бюджет;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Консолидированный бюджет областей;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Бюджет города Минска.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5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7099191" cy="936104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Характеристика бюджетной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96944" cy="41044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Местные бюджеты имеют 3 уровня: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Бюджет первичного уровня;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Бюджет базового уровня;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Бюджет областного уровня.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16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939A3F-B6F0-4ADF-8549-77D8FCD18583}"/>
</file>

<file path=customXml/itemProps2.xml><?xml version="1.0" encoding="utf-8"?>
<ds:datastoreItem xmlns:ds="http://schemas.openxmlformats.org/officeDocument/2006/customXml" ds:itemID="{96A50C5A-C6C8-49AB-88E1-F3DDCC766346}"/>
</file>

<file path=customXml/itemProps3.xml><?xml version="1.0" encoding="utf-8"?>
<ds:datastoreItem xmlns:ds="http://schemas.openxmlformats.org/officeDocument/2006/customXml" ds:itemID="{FB211F01-A3C6-41F4-9A2D-E93F1BA1BCEE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602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БЮДЖЕТНОЕ УСТРОЙСТВО И БЮДЖЕТНАЯ СИСТЕМА РЕСПУБЛИКИ БЕЛАРУСЬ</vt:lpstr>
      <vt:lpstr>Вопросы для рассмотрения:   </vt:lpstr>
      <vt:lpstr>Содержание бюджетного устройства </vt:lpstr>
      <vt:lpstr>Содержание бюджетного устройства </vt:lpstr>
      <vt:lpstr>Характеристика бюджетной системы </vt:lpstr>
      <vt:lpstr>Характеристика бюджетной системы</vt:lpstr>
      <vt:lpstr>Характеристика бюджетной системы </vt:lpstr>
      <vt:lpstr>Характеристика бюджетной системы </vt:lpstr>
      <vt:lpstr>Характеристика бюджетной системы</vt:lpstr>
      <vt:lpstr>Характеристика бюджетной системы </vt:lpstr>
      <vt:lpstr>Принципы построения бюджетной системы </vt:lpstr>
      <vt:lpstr>Распределения доходов и расходов между звеньями бюджетной системы  </vt:lpstr>
      <vt:lpstr>Распределения доходов и расходов между звеньями бюджетной системы</vt:lpstr>
      <vt:lpstr>Распределения доходов и расходов между звеньями бюджетной системы</vt:lpstr>
      <vt:lpstr>Бюджетное право. Бюджетные правоотношения </vt:lpstr>
      <vt:lpstr>Бюджетное право. Бюджетные правоотношения</vt:lpstr>
      <vt:lpstr>Бюджетное право. Бюджетные правоотношения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Nastia Lapusta</dc:creator>
  <cp:lastModifiedBy>Nastia Lapusta</cp:lastModifiedBy>
  <cp:revision>11</cp:revision>
  <dcterms:created xsi:type="dcterms:W3CDTF">2015-04-29T11:37:19Z</dcterms:created>
  <dcterms:modified xsi:type="dcterms:W3CDTF">2015-04-29T14:19:18Z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