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1FC70-7620-401B-A6BB-5A538D63CB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926046-5357-477A-B830-DB799EE52CC3}">
      <dgm:prSet phldrT="[Текст]"/>
      <dgm:spPr/>
      <dgm:t>
        <a:bodyPr/>
        <a:lstStyle/>
        <a:p>
          <a:endParaRPr lang="ru-RU" dirty="0"/>
        </a:p>
      </dgm:t>
    </dgm:pt>
    <dgm:pt modelId="{6A502A37-1C56-45CB-B599-B51BE7E2450B}" type="parTrans" cxnId="{023F889D-03B8-4790-A7E4-8C14C944517E}">
      <dgm:prSet/>
      <dgm:spPr/>
      <dgm:t>
        <a:bodyPr/>
        <a:lstStyle/>
        <a:p>
          <a:endParaRPr lang="ru-RU"/>
        </a:p>
      </dgm:t>
    </dgm:pt>
    <dgm:pt modelId="{B685782A-40AE-4757-88E9-715AC1E4A462}" type="sibTrans" cxnId="{023F889D-03B8-4790-A7E4-8C14C944517E}">
      <dgm:prSet/>
      <dgm:spPr/>
      <dgm:t>
        <a:bodyPr/>
        <a:lstStyle/>
        <a:p>
          <a:endParaRPr lang="ru-RU"/>
        </a:p>
      </dgm:t>
    </dgm:pt>
    <dgm:pt modelId="{ECB32B29-5438-410A-8D3B-838C3D5C78C0}">
      <dgm:prSet phldrT="[Текст]"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BB0C18F0-FD57-48C4-A3EF-EBC2C43020BC}" type="parTrans" cxnId="{3522D024-DA2B-4D25-8896-4A2DB42FF8B0}">
      <dgm:prSet/>
      <dgm:spPr/>
      <dgm:t>
        <a:bodyPr/>
        <a:lstStyle/>
        <a:p>
          <a:endParaRPr lang="ru-RU"/>
        </a:p>
      </dgm:t>
    </dgm:pt>
    <dgm:pt modelId="{007ADDA8-BEF3-4CE8-91DC-564C8948D9D5}" type="sibTrans" cxnId="{3522D024-DA2B-4D25-8896-4A2DB42FF8B0}">
      <dgm:prSet/>
      <dgm:spPr/>
      <dgm:t>
        <a:bodyPr/>
        <a:lstStyle/>
        <a:p>
          <a:endParaRPr lang="ru-RU"/>
        </a:p>
      </dgm:t>
    </dgm:pt>
    <dgm:pt modelId="{7EB4F355-9E30-4C0B-9B09-79A703F42423}">
      <dgm:prSet phldrT="[Текст]" phldr="1"/>
      <dgm:spPr/>
      <dgm:t>
        <a:bodyPr/>
        <a:lstStyle/>
        <a:p>
          <a:endParaRPr lang="ru-RU" dirty="0"/>
        </a:p>
      </dgm:t>
    </dgm:pt>
    <dgm:pt modelId="{92860EA6-D8EB-4224-828F-66FE695C9BA7}" type="parTrans" cxnId="{07C11A63-F691-401B-8C78-A22CF1EB00FC}">
      <dgm:prSet/>
      <dgm:spPr/>
      <dgm:t>
        <a:bodyPr/>
        <a:lstStyle/>
        <a:p>
          <a:endParaRPr lang="ru-RU"/>
        </a:p>
      </dgm:t>
    </dgm:pt>
    <dgm:pt modelId="{5E5A7BC7-E121-44B1-AD07-A9F49A441703}" type="sibTrans" cxnId="{07C11A63-F691-401B-8C78-A22CF1EB00FC}">
      <dgm:prSet/>
      <dgm:spPr/>
      <dgm:t>
        <a:bodyPr/>
        <a:lstStyle/>
        <a:p>
          <a:endParaRPr lang="ru-RU"/>
        </a:p>
      </dgm:t>
    </dgm:pt>
    <dgm:pt modelId="{423D5FE5-6837-49D1-924B-D3D35CD38A46}">
      <dgm:prSet phldrT="[Текст]"/>
      <dgm:spPr/>
      <dgm:t>
        <a:bodyPr/>
        <a:lstStyle/>
        <a:p>
          <a:r>
            <a:rPr lang="ru-RU" dirty="0" smtClean="0"/>
            <a:t>социально-культурная система</a:t>
          </a:r>
          <a:endParaRPr lang="ru-RU" dirty="0"/>
        </a:p>
      </dgm:t>
    </dgm:pt>
    <dgm:pt modelId="{0718C928-34A6-4540-AE44-F456DA4890D8}" type="parTrans" cxnId="{85B6073B-84A1-4322-BBAE-FB6CC852E432}">
      <dgm:prSet/>
      <dgm:spPr/>
      <dgm:t>
        <a:bodyPr/>
        <a:lstStyle/>
        <a:p>
          <a:endParaRPr lang="ru-RU"/>
        </a:p>
      </dgm:t>
    </dgm:pt>
    <dgm:pt modelId="{BC3D4D49-FA06-4636-B560-C6C66140C4E4}" type="sibTrans" cxnId="{85B6073B-84A1-4322-BBAE-FB6CC852E432}">
      <dgm:prSet/>
      <dgm:spPr/>
      <dgm:t>
        <a:bodyPr/>
        <a:lstStyle/>
        <a:p>
          <a:endParaRPr lang="ru-RU"/>
        </a:p>
      </dgm:t>
    </dgm:pt>
    <dgm:pt modelId="{2AA19D14-9E8B-4802-9392-49210AD83CEE}">
      <dgm:prSet phldrT="[Текст]" phldr="1"/>
      <dgm:spPr/>
      <dgm:t>
        <a:bodyPr/>
        <a:lstStyle/>
        <a:p>
          <a:endParaRPr lang="ru-RU" dirty="0"/>
        </a:p>
      </dgm:t>
    </dgm:pt>
    <dgm:pt modelId="{F5502D4E-C1B7-4C74-B924-BFBABD5054AC}" type="parTrans" cxnId="{446945E7-394D-4176-ADE9-13EDAF6C2752}">
      <dgm:prSet/>
      <dgm:spPr/>
      <dgm:t>
        <a:bodyPr/>
        <a:lstStyle/>
        <a:p>
          <a:endParaRPr lang="ru-RU"/>
        </a:p>
      </dgm:t>
    </dgm:pt>
    <dgm:pt modelId="{A8634AC5-2D8A-4834-8C5F-288F40AFFD8E}" type="sibTrans" cxnId="{446945E7-394D-4176-ADE9-13EDAF6C2752}">
      <dgm:prSet/>
      <dgm:spPr/>
      <dgm:t>
        <a:bodyPr/>
        <a:lstStyle/>
        <a:p>
          <a:endParaRPr lang="ru-RU"/>
        </a:p>
      </dgm:t>
    </dgm:pt>
    <dgm:pt modelId="{D575325A-5B09-4792-8E97-C54195FC492A}">
      <dgm:prSet phldrT="[Текст]"/>
      <dgm:spPr/>
      <dgm:t>
        <a:bodyPr/>
        <a:lstStyle/>
        <a:p>
          <a:endParaRPr lang="ru-RU" dirty="0"/>
        </a:p>
      </dgm:t>
    </dgm:pt>
    <dgm:pt modelId="{B33A7B77-604B-4B8F-A36B-9C348AADE524}" type="parTrans" cxnId="{586C919F-88E9-44A0-BF91-EF7D0CFD4DD6}">
      <dgm:prSet/>
      <dgm:spPr/>
      <dgm:t>
        <a:bodyPr/>
        <a:lstStyle/>
        <a:p>
          <a:endParaRPr lang="ru-RU"/>
        </a:p>
      </dgm:t>
    </dgm:pt>
    <dgm:pt modelId="{EDE74B2B-7678-4A82-AD1B-C842D06E2AE3}" type="sibTrans" cxnId="{586C919F-88E9-44A0-BF91-EF7D0CFD4DD6}">
      <dgm:prSet/>
      <dgm:spPr/>
      <dgm:t>
        <a:bodyPr/>
        <a:lstStyle/>
        <a:p>
          <a:endParaRPr lang="ru-RU"/>
        </a:p>
      </dgm:t>
    </dgm:pt>
    <dgm:pt modelId="{F126B791-7B09-49A8-8F97-79AA38126B05}">
      <dgm:prSet phldrT="[Текст]"/>
      <dgm:spPr/>
      <dgm:t>
        <a:bodyPr/>
        <a:lstStyle/>
        <a:p>
          <a:endParaRPr lang="ru-RU" dirty="0"/>
        </a:p>
      </dgm:t>
    </dgm:pt>
    <dgm:pt modelId="{65933CFB-0E0E-4547-B07C-FEEAC982E7D5}" type="parTrans" cxnId="{1CE32726-343A-426B-B275-14F857FBB149}">
      <dgm:prSet/>
      <dgm:spPr/>
      <dgm:t>
        <a:bodyPr/>
        <a:lstStyle/>
        <a:p>
          <a:endParaRPr lang="ru-RU"/>
        </a:p>
      </dgm:t>
    </dgm:pt>
    <dgm:pt modelId="{D03C4147-21D5-42E6-AB94-C3BBCB22980F}" type="sibTrans" cxnId="{1CE32726-343A-426B-B275-14F857FBB149}">
      <dgm:prSet/>
      <dgm:spPr/>
      <dgm:t>
        <a:bodyPr/>
        <a:lstStyle/>
        <a:p>
          <a:endParaRPr lang="ru-RU"/>
        </a:p>
      </dgm:t>
    </dgm:pt>
    <dgm:pt modelId="{8ED0784C-4AF5-45AC-A98D-2A80DD0F6646}">
      <dgm:prSet/>
      <dgm:spPr/>
      <dgm:t>
        <a:bodyPr/>
        <a:lstStyle/>
        <a:p>
          <a:r>
            <a:rPr lang="ru-RU" dirty="0" smtClean="0"/>
            <a:t>физическая культура и спорт</a:t>
          </a:r>
          <a:endParaRPr lang="ru-RU" dirty="0"/>
        </a:p>
      </dgm:t>
    </dgm:pt>
    <dgm:pt modelId="{61BCAE72-7836-4F58-9775-88CD9493E0FC}" type="parTrans" cxnId="{A1F03EAF-FC95-4019-9AE6-F5B71B8E001C}">
      <dgm:prSet/>
      <dgm:spPr/>
      <dgm:t>
        <a:bodyPr/>
        <a:lstStyle/>
        <a:p>
          <a:endParaRPr lang="ru-RU"/>
        </a:p>
      </dgm:t>
    </dgm:pt>
    <dgm:pt modelId="{97456907-0C88-4F2F-B038-DC71C3D42EB4}" type="sibTrans" cxnId="{A1F03EAF-FC95-4019-9AE6-F5B71B8E001C}">
      <dgm:prSet/>
      <dgm:spPr/>
      <dgm:t>
        <a:bodyPr/>
        <a:lstStyle/>
        <a:p>
          <a:endParaRPr lang="ru-RU"/>
        </a:p>
      </dgm:t>
    </dgm:pt>
    <dgm:pt modelId="{6E992D6D-367D-485B-B4CC-6D485AB76D85}">
      <dgm:prSet/>
      <dgm:spPr/>
      <dgm:t>
        <a:bodyPr/>
        <a:lstStyle/>
        <a:p>
          <a:r>
            <a:rPr lang="ru-RU" dirty="0" smtClean="0"/>
            <a:t>здравоохранение</a:t>
          </a:r>
          <a:endParaRPr lang="ru-RU" dirty="0"/>
        </a:p>
      </dgm:t>
    </dgm:pt>
    <dgm:pt modelId="{5BBB28C8-9A27-4DE0-BDA2-48E45C87E0DB}" type="parTrans" cxnId="{4B7114A7-A516-4552-8490-24EC69C02EF1}">
      <dgm:prSet/>
      <dgm:spPr/>
      <dgm:t>
        <a:bodyPr/>
        <a:lstStyle/>
        <a:p>
          <a:endParaRPr lang="ru-RU"/>
        </a:p>
      </dgm:t>
    </dgm:pt>
    <dgm:pt modelId="{E8E7A370-2330-4E40-A2B4-33261D4E954F}" type="sibTrans" cxnId="{4B7114A7-A516-4552-8490-24EC69C02EF1}">
      <dgm:prSet/>
      <dgm:spPr/>
      <dgm:t>
        <a:bodyPr/>
        <a:lstStyle/>
        <a:p>
          <a:endParaRPr lang="ru-RU"/>
        </a:p>
      </dgm:t>
    </dgm:pt>
    <dgm:pt modelId="{A414DAB6-6F4B-4876-B39E-23F57C168320}">
      <dgm:prSet/>
      <dgm:spPr/>
      <dgm:t>
        <a:bodyPr/>
        <a:lstStyle/>
        <a:p>
          <a:r>
            <a:rPr lang="ru-RU" dirty="0" smtClean="0"/>
            <a:t>иные расходы  на социальную политику</a:t>
          </a:r>
          <a:endParaRPr lang="ru-RU" dirty="0"/>
        </a:p>
      </dgm:t>
    </dgm:pt>
    <dgm:pt modelId="{25EE8BEE-13FE-4F5B-9DE5-689CBA2BF390}" type="parTrans" cxnId="{1218AC68-CE48-4060-A49D-B47BBD582ABA}">
      <dgm:prSet/>
      <dgm:spPr/>
      <dgm:t>
        <a:bodyPr/>
        <a:lstStyle/>
        <a:p>
          <a:endParaRPr lang="ru-RU"/>
        </a:p>
      </dgm:t>
    </dgm:pt>
    <dgm:pt modelId="{5A857C08-80E7-4A1A-85E8-1BA6BEBC93B1}" type="sibTrans" cxnId="{1218AC68-CE48-4060-A49D-B47BBD582ABA}">
      <dgm:prSet/>
      <dgm:spPr/>
      <dgm:t>
        <a:bodyPr/>
        <a:lstStyle/>
        <a:p>
          <a:endParaRPr lang="ru-RU"/>
        </a:p>
      </dgm:t>
    </dgm:pt>
    <dgm:pt modelId="{2BC51354-3DCD-443F-96B2-CD3A60931E53}" type="pres">
      <dgm:prSet presAssocID="{0FA1FC70-7620-401B-A6BB-5A538D63CB0E}" presName="linearFlow" presStyleCnt="0">
        <dgm:presLayoutVars>
          <dgm:dir/>
          <dgm:animLvl val="lvl"/>
          <dgm:resizeHandles val="exact"/>
        </dgm:presLayoutVars>
      </dgm:prSet>
      <dgm:spPr/>
    </dgm:pt>
    <dgm:pt modelId="{9711AC83-D103-45A3-B1C8-BE94F8FFF912}" type="pres">
      <dgm:prSet presAssocID="{97926046-5357-477A-B830-DB799EE52CC3}" presName="composite" presStyleCnt="0"/>
      <dgm:spPr/>
    </dgm:pt>
    <dgm:pt modelId="{98C7A236-45F7-4E55-B92A-B60323A11CF6}" type="pres">
      <dgm:prSet presAssocID="{97926046-5357-477A-B830-DB799EE52CC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ACF94-193D-4499-B66D-CEE14CD5F3A1}" type="pres">
      <dgm:prSet presAssocID="{97926046-5357-477A-B830-DB799EE52CC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C12F8-A8F1-45A7-9FB9-DA6FA288513F}" type="pres">
      <dgm:prSet presAssocID="{B685782A-40AE-4757-88E9-715AC1E4A462}" presName="sp" presStyleCnt="0"/>
      <dgm:spPr/>
    </dgm:pt>
    <dgm:pt modelId="{A337DDA1-7A42-4E02-B8AA-871B5689DCEB}" type="pres">
      <dgm:prSet presAssocID="{7EB4F355-9E30-4C0B-9B09-79A703F42423}" presName="composite" presStyleCnt="0"/>
      <dgm:spPr/>
    </dgm:pt>
    <dgm:pt modelId="{4D6A9186-283A-4262-BB3D-A9BCE11A63C1}" type="pres">
      <dgm:prSet presAssocID="{7EB4F355-9E30-4C0B-9B09-79A703F4242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14C08C60-BFFB-460E-AC53-A0985A7DAA35}" type="pres">
      <dgm:prSet presAssocID="{7EB4F355-9E30-4C0B-9B09-79A703F4242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E291E-7B3A-4B1A-82B0-5D02DF4B1A77}" type="pres">
      <dgm:prSet presAssocID="{5E5A7BC7-E121-44B1-AD07-A9F49A441703}" presName="sp" presStyleCnt="0"/>
      <dgm:spPr/>
    </dgm:pt>
    <dgm:pt modelId="{8B96EF0C-98D1-4DB6-8A06-C169B2239435}" type="pres">
      <dgm:prSet presAssocID="{2AA19D14-9E8B-4802-9392-49210AD83CEE}" presName="composite" presStyleCnt="0"/>
      <dgm:spPr/>
    </dgm:pt>
    <dgm:pt modelId="{660D421D-E0D3-4571-B2E1-B384C7E1373B}" type="pres">
      <dgm:prSet presAssocID="{2AA19D14-9E8B-4802-9392-49210AD83CE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61F4D2DA-A9DF-47BC-81BA-3D77AF480C37}" type="pres">
      <dgm:prSet presAssocID="{2AA19D14-9E8B-4802-9392-49210AD83CE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FF967-888C-4D71-A977-2B78EA40D752}" type="pres">
      <dgm:prSet presAssocID="{A8634AC5-2D8A-4834-8C5F-288F40AFFD8E}" presName="sp" presStyleCnt="0"/>
      <dgm:spPr/>
    </dgm:pt>
    <dgm:pt modelId="{981CFBB2-0180-4BED-B330-0AA6A6038B84}" type="pres">
      <dgm:prSet presAssocID="{F126B791-7B09-49A8-8F97-79AA38126B05}" presName="composite" presStyleCnt="0"/>
      <dgm:spPr/>
    </dgm:pt>
    <dgm:pt modelId="{2502C9F3-CE54-4F7A-93B8-3ECA7A6D2F25}" type="pres">
      <dgm:prSet presAssocID="{F126B791-7B09-49A8-8F97-79AA38126B05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10270618-2E43-492E-99A4-0B188081685E}" type="pres">
      <dgm:prSet presAssocID="{F126B791-7B09-49A8-8F97-79AA38126B05}" presName="descendantText" presStyleLbl="alignAcc1" presStyleIdx="3" presStyleCnt="5">
        <dgm:presLayoutVars>
          <dgm:bulletEnabled val="1"/>
        </dgm:presLayoutVars>
      </dgm:prSet>
      <dgm:spPr/>
    </dgm:pt>
    <dgm:pt modelId="{93F3452E-F0CD-489E-8291-C62186148083}" type="pres">
      <dgm:prSet presAssocID="{D03C4147-21D5-42E6-AB94-C3BBCB22980F}" presName="sp" presStyleCnt="0"/>
      <dgm:spPr/>
    </dgm:pt>
    <dgm:pt modelId="{2F6606EC-6BB8-4BBF-8EE9-2EC6A1D79139}" type="pres">
      <dgm:prSet presAssocID="{D575325A-5B09-4792-8E97-C54195FC492A}" presName="composite" presStyleCnt="0"/>
      <dgm:spPr/>
    </dgm:pt>
    <dgm:pt modelId="{37D41251-3CA0-4A94-B4A7-40C2B50B8A4B}" type="pres">
      <dgm:prSet presAssocID="{D575325A-5B09-4792-8E97-C54195FC492A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1F40B57-2C77-4285-B91E-B6E38780D497}" type="pres">
      <dgm:prSet presAssocID="{D575325A-5B09-4792-8E97-C54195FC492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C11A63-F691-401B-8C78-A22CF1EB00FC}" srcId="{0FA1FC70-7620-401B-A6BB-5A538D63CB0E}" destId="{7EB4F355-9E30-4C0B-9B09-79A703F42423}" srcOrd="1" destOrd="0" parTransId="{92860EA6-D8EB-4224-828F-66FE695C9BA7}" sibTransId="{5E5A7BC7-E121-44B1-AD07-A9F49A441703}"/>
    <dgm:cxn modelId="{446945E7-394D-4176-ADE9-13EDAF6C2752}" srcId="{0FA1FC70-7620-401B-A6BB-5A538D63CB0E}" destId="{2AA19D14-9E8B-4802-9392-49210AD83CEE}" srcOrd="2" destOrd="0" parTransId="{F5502D4E-C1B7-4C74-B924-BFBABD5054AC}" sibTransId="{A8634AC5-2D8A-4834-8C5F-288F40AFFD8E}"/>
    <dgm:cxn modelId="{A1E70A7D-61E4-4E9C-AD7B-3948186F4C36}" type="presOf" srcId="{7EB4F355-9E30-4C0B-9B09-79A703F42423}" destId="{4D6A9186-283A-4262-BB3D-A9BCE11A63C1}" srcOrd="0" destOrd="0" presId="urn:microsoft.com/office/officeart/2005/8/layout/chevron2"/>
    <dgm:cxn modelId="{E59C3DB3-ACD9-41F1-84AE-918BCBC1ABE9}" type="presOf" srcId="{0FA1FC70-7620-401B-A6BB-5A538D63CB0E}" destId="{2BC51354-3DCD-443F-96B2-CD3A60931E53}" srcOrd="0" destOrd="0" presId="urn:microsoft.com/office/officeart/2005/8/layout/chevron2"/>
    <dgm:cxn modelId="{3522D024-DA2B-4D25-8896-4A2DB42FF8B0}" srcId="{97926046-5357-477A-B830-DB799EE52CC3}" destId="{ECB32B29-5438-410A-8D3B-838C3D5C78C0}" srcOrd="0" destOrd="0" parTransId="{BB0C18F0-FD57-48C4-A3EF-EBC2C43020BC}" sibTransId="{007ADDA8-BEF3-4CE8-91DC-564C8948D9D5}"/>
    <dgm:cxn modelId="{1218AC68-CE48-4060-A49D-B47BBD582ABA}" srcId="{D575325A-5B09-4792-8E97-C54195FC492A}" destId="{A414DAB6-6F4B-4876-B39E-23F57C168320}" srcOrd="0" destOrd="0" parTransId="{25EE8BEE-13FE-4F5B-9DE5-689CBA2BF390}" sibTransId="{5A857C08-80E7-4A1A-85E8-1BA6BEBC93B1}"/>
    <dgm:cxn modelId="{85B6073B-84A1-4322-BBAE-FB6CC852E432}" srcId="{7EB4F355-9E30-4C0B-9B09-79A703F42423}" destId="{423D5FE5-6837-49D1-924B-D3D35CD38A46}" srcOrd="0" destOrd="0" parTransId="{0718C928-34A6-4540-AE44-F456DA4890D8}" sibTransId="{BC3D4D49-FA06-4636-B560-C6C66140C4E4}"/>
    <dgm:cxn modelId="{CDF96326-EC60-4447-A387-028E1FA2B623}" type="presOf" srcId="{F126B791-7B09-49A8-8F97-79AA38126B05}" destId="{2502C9F3-CE54-4F7A-93B8-3ECA7A6D2F25}" srcOrd="0" destOrd="0" presId="urn:microsoft.com/office/officeart/2005/8/layout/chevron2"/>
    <dgm:cxn modelId="{4B7114A7-A516-4552-8490-24EC69C02EF1}" srcId="{F126B791-7B09-49A8-8F97-79AA38126B05}" destId="{6E992D6D-367D-485B-B4CC-6D485AB76D85}" srcOrd="0" destOrd="0" parTransId="{5BBB28C8-9A27-4DE0-BDA2-48E45C87E0DB}" sibTransId="{E8E7A370-2330-4E40-A2B4-33261D4E954F}"/>
    <dgm:cxn modelId="{586C919F-88E9-44A0-BF91-EF7D0CFD4DD6}" srcId="{0FA1FC70-7620-401B-A6BB-5A538D63CB0E}" destId="{D575325A-5B09-4792-8E97-C54195FC492A}" srcOrd="4" destOrd="0" parTransId="{B33A7B77-604B-4B8F-A36B-9C348AADE524}" sibTransId="{EDE74B2B-7678-4A82-AD1B-C842D06E2AE3}"/>
    <dgm:cxn modelId="{485B8B36-138D-423B-BFE4-624DD7640BAA}" type="presOf" srcId="{423D5FE5-6837-49D1-924B-D3D35CD38A46}" destId="{14C08C60-BFFB-460E-AC53-A0985A7DAA35}" srcOrd="0" destOrd="0" presId="urn:microsoft.com/office/officeart/2005/8/layout/chevron2"/>
    <dgm:cxn modelId="{1CE32726-343A-426B-B275-14F857FBB149}" srcId="{0FA1FC70-7620-401B-A6BB-5A538D63CB0E}" destId="{F126B791-7B09-49A8-8F97-79AA38126B05}" srcOrd="3" destOrd="0" parTransId="{65933CFB-0E0E-4547-B07C-FEEAC982E7D5}" sibTransId="{D03C4147-21D5-42E6-AB94-C3BBCB22980F}"/>
    <dgm:cxn modelId="{4E12C610-B1CE-4DA7-9437-704B2A149B5D}" type="presOf" srcId="{6E992D6D-367D-485B-B4CC-6D485AB76D85}" destId="{10270618-2E43-492E-99A4-0B188081685E}" srcOrd="0" destOrd="0" presId="urn:microsoft.com/office/officeart/2005/8/layout/chevron2"/>
    <dgm:cxn modelId="{0134CAA3-4416-43C8-A484-5B779231F483}" type="presOf" srcId="{D575325A-5B09-4792-8E97-C54195FC492A}" destId="{37D41251-3CA0-4A94-B4A7-40C2B50B8A4B}" srcOrd="0" destOrd="0" presId="urn:microsoft.com/office/officeart/2005/8/layout/chevron2"/>
    <dgm:cxn modelId="{A1F03EAF-FC95-4019-9AE6-F5B71B8E001C}" srcId="{2AA19D14-9E8B-4802-9392-49210AD83CEE}" destId="{8ED0784C-4AF5-45AC-A98D-2A80DD0F6646}" srcOrd="0" destOrd="0" parTransId="{61BCAE72-7836-4F58-9775-88CD9493E0FC}" sibTransId="{97456907-0C88-4F2F-B038-DC71C3D42EB4}"/>
    <dgm:cxn modelId="{98BBDABF-0F4D-4884-8E83-2F25132C8DAD}" type="presOf" srcId="{97926046-5357-477A-B830-DB799EE52CC3}" destId="{98C7A236-45F7-4E55-B92A-B60323A11CF6}" srcOrd="0" destOrd="0" presId="urn:microsoft.com/office/officeart/2005/8/layout/chevron2"/>
    <dgm:cxn modelId="{C269BF10-25C9-4326-92B3-AF5EA87F2AF3}" type="presOf" srcId="{A414DAB6-6F4B-4876-B39E-23F57C168320}" destId="{21F40B57-2C77-4285-B91E-B6E38780D497}" srcOrd="0" destOrd="0" presId="urn:microsoft.com/office/officeart/2005/8/layout/chevron2"/>
    <dgm:cxn modelId="{023F889D-03B8-4790-A7E4-8C14C944517E}" srcId="{0FA1FC70-7620-401B-A6BB-5A538D63CB0E}" destId="{97926046-5357-477A-B830-DB799EE52CC3}" srcOrd="0" destOrd="0" parTransId="{6A502A37-1C56-45CB-B599-B51BE7E2450B}" sibTransId="{B685782A-40AE-4757-88E9-715AC1E4A462}"/>
    <dgm:cxn modelId="{08F84479-362F-41F0-88A9-165713D597B8}" type="presOf" srcId="{8ED0784C-4AF5-45AC-A98D-2A80DD0F6646}" destId="{61F4D2DA-A9DF-47BC-81BA-3D77AF480C37}" srcOrd="0" destOrd="0" presId="urn:microsoft.com/office/officeart/2005/8/layout/chevron2"/>
    <dgm:cxn modelId="{E98AD5C4-7BA1-42AF-9A97-FBAF8D8F35F2}" type="presOf" srcId="{ECB32B29-5438-410A-8D3B-838C3D5C78C0}" destId="{2F6ACF94-193D-4499-B66D-CEE14CD5F3A1}" srcOrd="0" destOrd="0" presId="urn:microsoft.com/office/officeart/2005/8/layout/chevron2"/>
    <dgm:cxn modelId="{18261BF3-70EB-436C-8C9B-8EC528DDF25B}" type="presOf" srcId="{2AA19D14-9E8B-4802-9392-49210AD83CEE}" destId="{660D421D-E0D3-4571-B2E1-B384C7E1373B}" srcOrd="0" destOrd="0" presId="urn:microsoft.com/office/officeart/2005/8/layout/chevron2"/>
    <dgm:cxn modelId="{841F1A38-B198-40D7-815D-DDD1B5C4ED41}" type="presParOf" srcId="{2BC51354-3DCD-443F-96B2-CD3A60931E53}" destId="{9711AC83-D103-45A3-B1C8-BE94F8FFF912}" srcOrd="0" destOrd="0" presId="urn:microsoft.com/office/officeart/2005/8/layout/chevron2"/>
    <dgm:cxn modelId="{527DA67A-5DF5-4A07-AD41-BEDBBA9A8DA3}" type="presParOf" srcId="{9711AC83-D103-45A3-B1C8-BE94F8FFF912}" destId="{98C7A236-45F7-4E55-B92A-B60323A11CF6}" srcOrd="0" destOrd="0" presId="urn:microsoft.com/office/officeart/2005/8/layout/chevron2"/>
    <dgm:cxn modelId="{60E03C06-2F72-48D5-B1C9-3E6B3287704F}" type="presParOf" srcId="{9711AC83-D103-45A3-B1C8-BE94F8FFF912}" destId="{2F6ACF94-193D-4499-B66D-CEE14CD5F3A1}" srcOrd="1" destOrd="0" presId="urn:microsoft.com/office/officeart/2005/8/layout/chevron2"/>
    <dgm:cxn modelId="{8E2F8991-E295-4085-9A05-F5E2693DBB48}" type="presParOf" srcId="{2BC51354-3DCD-443F-96B2-CD3A60931E53}" destId="{748C12F8-A8F1-45A7-9FB9-DA6FA288513F}" srcOrd="1" destOrd="0" presId="urn:microsoft.com/office/officeart/2005/8/layout/chevron2"/>
    <dgm:cxn modelId="{274FCDD7-E5FA-40B6-818C-060F3BB37ED6}" type="presParOf" srcId="{2BC51354-3DCD-443F-96B2-CD3A60931E53}" destId="{A337DDA1-7A42-4E02-B8AA-871B5689DCEB}" srcOrd="2" destOrd="0" presId="urn:microsoft.com/office/officeart/2005/8/layout/chevron2"/>
    <dgm:cxn modelId="{D502D476-3EE7-43BB-945E-9FB0A5860848}" type="presParOf" srcId="{A337DDA1-7A42-4E02-B8AA-871B5689DCEB}" destId="{4D6A9186-283A-4262-BB3D-A9BCE11A63C1}" srcOrd="0" destOrd="0" presId="urn:microsoft.com/office/officeart/2005/8/layout/chevron2"/>
    <dgm:cxn modelId="{73BDBF6D-3C52-4AE3-B076-B07059BB6DB0}" type="presParOf" srcId="{A337DDA1-7A42-4E02-B8AA-871B5689DCEB}" destId="{14C08C60-BFFB-460E-AC53-A0985A7DAA35}" srcOrd="1" destOrd="0" presId="urn:microsoft.com/office/officeart/2005/8/layout/chevron2"/>
    <dgm:cxn modelId="{AFE92F3E-65B4-45D2-A5F0-15B13A2E7B22}" type="presParOf" srcId="{2BC51354-3DCD-443F-96B2-CD3A60931E53}" destId="{EA8E291E-7B3A-4B1A-82B0-5D02DF4B1A77}" srcOrd="3" destOrd="0" presId="urn:microsoft.com/office/officeart/2005/8/layout/chevron2"/>
    <dgm:cxn modelId="{7D246F6F-CF0B-4540-ACA3-F148851EFA8D}" type="presParOf" srcId="{2BC51354-3DCD-443F-96B2-CD3A60931E53}" destId="{8B96EF0C-98D1-4DB6-8A06-C169B2239435}" srcOrd="4" destOrd="0" presId="urn:microsoft.com/office/officeart/2005/8/layout/chevron2"/>
    <dgm:cxn modelId="{D7CB78FF-E9A6-48E6-8E5F-2785558E2664}" type="presParOf" srcId="{8B96EF0C-98D1-4DB6-8A06-C169B2239435}" destId="{660D421D-E0D3-4571-B2E1-B384C7E1373B}" srcOrd="0" destOrd="0" presId="urn:microsoft.com/office/officeart/2005/8/layout/chevron2"/>
    <dgm:cxn modelId="{C29529D0-9E4A-4180-B8A5-6D839F778DF7}" type="presParOf" srcId="{8B96EF0C-98D1-4DB6-8A06-C169B2239435}" destId="{61F4D2DA-A9DF-47BC-81BA-3D77AF480C37}" srcOrd="1" destOrd="0" presId="urn:microsoft.com/office/officeart/2005/8/layout/chevron2"/>
    <dgm:cxn modelId="{9C5C2AFE-AF35-4252-80D0-2D316262E321}" type="presParOf" srcId="{2BC51354-3DCD-443F-96B2-CD3A60931E53}" destId="{56FFF967-888C-4D71-A977-2B78EA40D752}" srcOrd="5" destOrd="0" presId="urn:microsoft.com/office/officeart/2005/8/layout/chevron2"/>
    <dgm:cxn modelId="{EAC5C426-FDE9-4E5D-8E55-B2C9A71A40E4}" type="presParOf" srcId="{2BC51354-3DCD-443F-96B2-CD3A60931E53}" destId="{981CFBB2-0180-4BED-B330-0AA6A6038B84}" srcOrd="6" destOrd="0" presId="urn:microsoft.com/office/officeart/2005/8/layout/chevron2"/>
    <dgm:cxn modelId="{A27A89D7-DE95-4E1C-B456-B14FE637089A}" type="presParOf" srcId="{981CFBB2-0180-4BED-B330-0AA6A6038B84}" destId="{2502C9F3-CE54-4F7A-93B8-3ECA7A6D2F25}" srcOrd="0" destOrd="0" presId="urn:microsoft.com/office/officeart/2005/8/layout/chevron2"/>
    <dgm:cxn modelId="{8C8DA5FF-8EA0-434B-B034-7C696ADD6334}" type="presParOf" srcId="{981CFBB2-0180-4BED-B330-0AA6A6038B84}" destId="{10270618-2E43-492E-99A4-0B188081685E}" srcOrd="1" destOrd="0" presId="urn:microsoft.com/office/officeart/2005/8/layout/chevron2"/>
    <dgm:cxn modelId="{75CC489C-3991-4004-855B-9054A783A350}" type="presParOf" srcId="{2BC51354-3DCD-443F-96B2-CD3A60931E53}" destId="{93F3452E-F0CD-489E-8291-C62186148083}" srcOrd="7" destOrd="0" presId="urn:microsoft.com/office/officeart/2005/8/layout/chevron2"/>
    <dgm:cxn modelId="{F68D2F70-A8B4-42E7-9923-C3272EDDBBC4}" type="presParOf" srcId="{2BC51354-3DCD-443F-96B2-CD3A60931E53}" destId="{2F6606EC-6BB8-4BBF-8EE9-2EC6A1D79139}" srcOrd="8" destOrd="0" presId="urn:microsoft.com/office/officeart/2005/8/layout/chevron2"/>
    <dgm:cxn modelId="{18795397-7F1F-44EF-9D23-8683DBEB41CA}" type="presParOf" srcId="{2F6606EC-6BB8-4BBF-8EE9-2EC6A1D79139}" destId="{37D41251-3CA0-4A94-B4A7-40C2B50B8A4B}" srcOrd="0" destOrd="0" presId="urn:microsoft.com/office/officeart/2005/8/layout/chevron2"/>
    <dgm:cxn modelId="{6F477F41-A1A8-48FE-BB6A-B708E0BD5994}" type="presParOf" srcId="{2F6606EC-6BB8-4BBF-8EE9-2EC6A1D79139}" destId="{21F40B57-2C77-4285-B91E-B6E38780D4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15FE0-3A6B-4795-B0A4-5A112E92987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D93CE1-B44E-428A-A41A-6ADA420C831C}">
      <dgm:prSet phldrT="[Текст]"/>
      <dgm:spPr/>
      <dgm:t>
        <a:bodyPr/>
        <a:lstStyle/>
        <a:p>
          <a:r>
            <a:rPr lang="ru-RU" dirty="0" smtClean="0"/>
            <a:t>пенсии</a:t>
          </a:r>
          <a:endParaRPr lang="ru-RU" dirty="0"/>
        </a:p>
      </dgm:t>
    </dgm:pt>
    <dgm:pt modelId="{875ECA2A-8AF4-4532-B0AB-5F0E3FB1D921}" type="parTrans" cxnId="{30ECE6B1-6DBD-4A57-AEB2-D03B5B4A4E7C}">
      <dgm:prSet/>
      <dgm:spPr/>
      <dgm:t>
        <a:bodyPr/>
        <a:lstStyle/>
        <a:p>
          <a:endParaRPr lang="ru-RU"/>
        </a:p>
      </dgm:t>
    </dgm:pt>
    <dgm:pt modelId="{46097809-F24E-4DA6-8B41-568C5A7C0E44}" type="sibTrans" cxnId="{30ECE6B1-6DBD-4A57-AEB2-D03B5B4A4E7C}">
      <dgm:prSet/>
      <dgm:spPr/>
      <dgm:t>
        <a:bodyPr/>
        <a:lstStyle/>
        <a:p>
          <a:endParaRPr lang="ru-RU"/>
        </a:p>
      </dgm:t>
    </dgm:pt>
    <dgm:pt modelId="{A3B99416-493C-436F-880C-538EC6681AC0}">
      <dgm:prSet phldrT="[Текст]"/>
      <dgm:spPr/>
      <dgm:t>
        <a:bodyPr/>
        <a:lstStyle/>
        <a:p>
          <a:r>
            <a:rPr lang="ru-RU" dirty="0" smtClean="0"/>
            <a:t>государственное обеспечение детей сирот</a:t>
          </a:r>
          <a:endParaRPr lang="ru-RU" dirty="0"/>
        </a:p>
      </dgm:t>
    </dgm:pt>
    <dgm:pt modelId="{0BFD2AD1-EEFD-4EF2-BB0C-2DFC46608F72}" type="parTrans" cxnId="{8E0E227C-75FD-4DEF-A29B-F85A02C576DA}">
      <dgm:prSet/>
      <dgm:spPr/>
      <dgm:t>
        <a:bodyPr/>
        <a:lstStyle/>
        <a:p>
          <a:endParaRPr lang="ru-RU"/>
        </a:p>
      </dgm:t>
    </dgm:pt>
    <dgm:pt modelId="{B478CAC2-5F2F-4C0D-B330-370A382C6AC2}" type="sibTrans" cxnId="{8E0E227C-75FD-4DEF-A29B-F85A02C576DA}">
      <dgm:prSet/>
      <dgm:spPr/>
      <dgm:t>
        <a:bodyPr/>
        <a:lstStyle/>
        <a:p>
          <a:endParaRPr lang="ru-RU"/>
        </a:p>
      </dgm:t>
    </dgm:pt>
    <dgm:pt modelId="{219AC8AC-1ED7-471B-B7AC-954B304C17B2}">
      <dgm:prSet phldrT="[Текст]"/>
      <dgm:spPr/>
      <dgm:t>
        <a:bodyPr/>
        <a:lstStyle/>
        <a:p>
          <a:r>
            <a:rPr lang="ru-RU" dirty="0" smtClean="0"/>
            <a:t>стипендии</a:t>
          </a:r>
          <a:endParaRPr lang="ru-RU" dirty="0"/>
        </a:p>
      </dgm:t>
    </dgm:pt>
    <dgm:pt modelId="{B3429705-688D-46E3-B638-20B9305D941A}" type="parTrans" cxnId="{C8264C34-72AA-45BA-905D-204204165175}">
      <dgm:prSet/>
      <dgm:spPr/>
      <dgm:t>
        <a:bodyPr/>
        <a:lstStyle/>
        <a:p>
          <a:endParaRPr lang="ru-RU"/>
        </a:p>
      </dgm:t>
    </dgm:pt>
    <dgm:pt modelId="{05B52DC4-2013-47D2-81E7-7709FAAF15E0}" type="sibTrans" cxnId="{C8264C34-72AA-45BA-905D-204204165175}">
      <dgm:prSet/>
      <dgm:spPr/>
      <dgm:t>
        <a:bodyPr/>
        <a:lstStyle/>
        <a:p>
          <a:endParaRPr lang="ru-RU"/>
        </a:p>
      </dgm:t>
    </dgm:pt>
    <dgm:pt modelId="{C6CDDC34-9B44-4CBD-9FF3-15703E97E47C}">
      <dgm:prSet phldrT="[Текст]"/>
      <dgm:spPr/>
      <dgm:t>
        <a:bodyPr/>
        <a:lstStyle/>
        <a:p>
          <a:r>
            <a:rPr lang="ru-RU" dirty="0" smtClean="0"/>
            <a:t>пособия семьям, имеющим детей</a:t>
          </a:r>
          <a:endParaRPr lang="ru-RU" dirty="0"/>
        </a:p>
      </dgm:t>
    </dgm:pt>
    <dgm:pt modelId="{18D8E534-E29E-4B89-8E3D-415A26B654D5}" type="parTrans" cxnId="{E9A47688-D1A1-4000-95D8-15C19B84E8B8}">
      <dgm:prSet/>
      <dgm:spPr/>
      <dgm:t>
        <a:bodyPr/>
        <a:lstStyle/>
        <a:p>
          <a:endParaRPr lang="ru-RU"/>
        </a:p>
      </dgm:t>
    </dgm:pt>
    <dgm:pt modelId="{C8DD6E62-94FF-45E8-B35B-86509DC23094}" type="sibTrans" cxnId="{E9A47688-D1A1-4000-95D8-15C19B84E8B8}">
      <dgm:prSet/>
      <dgm:spPr/>
      <dgm:t>
        <a:bodyPr/>
        <a:lstStyle/>
        <a:p>
          <a:endParaRPr lang="ru-RU"/>
        </a:p>
      </dgm:t>
    </dgm:pt>
    <dgm:pt modelId="{73A0EF73-9FAE-41AF-A244-CA3B0FF3B178}">
      <dgm:prSet phldrT="[Текст]"/>
      <dgm:spPr/>
      <dgm:t>
        <a:bodyPr/>
        <a:lstStyle/>
        <a:p>
          <a:r>
            <a:rPr lang="ru-RU" dirty="0" smtClean="0"/>
            <a:t>пособия по безработице</a:t>
          </a:r>
          <a:endParaRPr lang="ru-RU" dirty="0"/>
        </a:p>
      </dgm:t>
    </dgm:pt>
    <dgm:pt modelId="{5BAC1A0D-5285-4876-A150-87F0CC340AA5}" type="parTrans" cxnId="{188148E9-CDDC-42CF-A90D-510DACDC53A7}">
      <dgm:prSet/>
      <dgm:spPr/>
      <dgm:t>
        <a:bodyPr/>
        <a:lstStyle/>
        <a:p>
          <a:endParaRPr lang="ru-RU"/>
        </a:p>
      </dgm:t>
    </dgm:pt>
    <dgm:pt modelId="{CF489F4D-B4BC-40D0-BBBE-150C974FC115}" type="sibTrans" cxnId="{188148E9-CDDC-42CF-A90D-510DACDC53A7}">
      <dgm:prSet/>
      <dgm:spPr/>
      <dgm:t>
        <a:bodyPr/>
        <a:lstStyle/>
        <a:p>
          <a:endParaRPr lang="ru-RU"/>
        </a:p>
      </dgm:t>
    </dgm:pt>
    <dgm:pt modelId="{736A44EC-B36D-4B3A-931D-BC7467B53B77}" type="pres">
      <dgm:prSet presAssocID="{2C415FE0-3A6B-4795-B0A4-5A112E92987A}" presName="Name0" presStyleCnt="0">
        <dgm:presLayoutVars>
          <dgm:chMax val="7"/>
          <dgm:chPref val="7"/>
          <dgm:dir/>
        </dgm:presLayoutVars>
      </dgm:prSet>
      <dgm:spPr/>
    </dgm:pt>
    <dgm:pt modelId="{AFBEA254-15C4-45EF-8C39-BBF69CA8EDF2}" type="pres">
      <dgm:prSet presAssocID="{2C415FE0-3A6B-4795-B0A4-5A112E92987A}" presName="Name1" presStyleCnt="0"/>
      <dgm:spPr/>
    </dgm:pt>
    <dgm:pt modelId="{65089BA6-4547-4079-A2F8-E05FEE83918F}" type="pres">
      <dgm:prSet presAssocID="{2C415FE0-3A6B-4795-B0A4-5A112E92987A}" presName="cycle" presStyleCnt="0"/>
      <dgm:spPr/>
    </dgm:pt>
    <dgm:pt modelId="{31C7C298-E784-4758-8272-59DE5C9D71C5}" type="pres">
      <dgm:prSet presAssocID="{2C415FE0-3A6B-4795-B0A4-5A112E92987A}" presName="srcNode" presStyleLbl="node1" presStyleIdx="0" presStyleCnt="5"/>
      <dgm:spPr/>
    </dgm:pt>
    <dgm:pt modelId="{8549B12C-C5EE-490D-9F11-A2061BB51456}" type="pres">
      <dgm:prSet presAssocID="{2C415FE0-3A6B-4795-B0A4-5A112E92987A}" presName="conn" presStyleLbl="parChTrans1D2" presStyleIdx="0" presStyleCnt="1"/>
      <dgm:spPr/>
    </dgm:pt>
    <dgm:pt modelId="{69B076F9-1CD1-4B79-935A-4BDDA34BFC27}" type="pres">
      <dgm:prSet presAssocID="{2C415FE0-3A6B-4795-B0A4-5A112E92987A}" presName="extraNode" presStyleLbl="node1" presStyleIdx="0" presStyleCnt="5"/>
      <dgm:spPr/>
    </dgm:pt>
    <dgm:pt modelId="{42998581-7FC2-4837-A214-AC8AFD842361}" type="pres">
      <dgm:prSet presAssocID="{2C415FE0-3A6B-4795-B0A4-5A112E92987A}" presName="dstNode" presStyleLbl="node1" presStyleIdx="0" presStyleCnt="5"/>
      <dgm:spPr/>
    </dgm:pt>
    <dgm:pt modelId="{75DFF727-EDF1-4295-83DC-6BC7A38AE057}" type="pres">
      <dgm:prSet presAssocID="{28D93CE1-B44E-428A-A41A-6ADA420C831C}" presName="text_1" presStyleLbl="node1" presStyleIdx="0" presStyleCnt="5" custLinFactNeighborX="88" custLinFactNeighborY="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0C2AA-6970-4083-AFD6-86C4BBBCA153}" type="pres">
      <dgm:prSet presAssocID="{28D93CE1-B44E-428A-A41A-6ADA420C831C}" presName="accent_1" presStyleCnt="0"/>
      <dgm:spPr/>
    </dgm:pt>
    <dgm:pt modelId="{E44A59DD-C6C8-4EB9-9E44-006BE3D5ED08}" type="pres">
      <dgm:prSet presAssocID="{28D93CE1-B44E-428A-A41A-6ADA420C831C}" presName="accentRepeatNode" presStyleLbl="solidFgAcc1" presStyleIdx="0" presStyleCnt="5"/>
      <dgm:spPr/>
    </dgm:pt>
    <dgm:pt modelId="{298E1DCA-7293-4B7B-85AD-F3C2AAFDD2CF}" type="pres">
      <dgm:prSet presAssocID="{219AC8AC-1ED7-471B-B7AC-954B304C17B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99FAB-C264-4778-9DB5-C186EAD8EB9D}" type="pres">
      <dgm:prSet presAssocID="{219AC8AC-1ED7-471B-B7AC-954B304C17B2}" presName="accent_2" presStyleCnt="0"/>
      <dgm:spPr/>
    </dgm:pt>
    <dgm:pt modelId="{9C272E0B-24F5-42A1-A5DF-4E6BCBB4AF36}" type="pres">
      <dgm:prSet presAssocID="{219AC8AC-1ED7-471B-B7AC-954B304C17B2}" presName="accentRepeatNode" presStyleLbl="solidFgAcc1" presStyleIdx="1" presStyleCnt="5"/>
      <dgm:spPr/>
    </dgm:pt>
    <dgm:pt modelId="{65BC61F3-02E4-4B78-B93F-CA60113A6F5D}" type="pres">
      <dgm:prSet presAssocID="{C6CDDC34-9B44-4CBD-9FF3-15703E97E47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8E549-6EE5-4CA5-96C9-A33A068A2CA2}" type="pres">
      <dgm:prSet presAssocID="{C6CDDC34-9B44-4CBD-9FF3-15703E97E47C}" presName="accent_3" presStyleCnt="0"/>
      <dgm:spPr/>
    </dgm:pt>
    <dgm:pt modelId="{1887E1F2-8583-4881-B9D0-475477F2B7C1}" type="pres">
      <dgm:prSet presAssocID="{C6CDDC34-9B44-4CBD-9FF3-15703E97E47C}" presName="accentRepeatNode" presStyleLbl="solidFgAcc1" presStyleIdx="2" presStyleCnt="5"/>
      <dgm:spPr/>
    </dgm:pt>
    <dgm:pt modelId="{2D8F86F9-6A96-464A-A1D2-63391CF8CDD1}" type="pres">
      <dgm:prSet presAssocID="{73A0EF73-9FAE-41AF-A244-CA3B0FF3B17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01633-180D-45E0-B81F-BED5D20BBD42}" type="pres">
      <dgm:prSet presAssocID="{73A0EF73-9FAE-41AF-A244-CA3B0FF3B178}" presName="accent_4" presStyleCnt="0"/>
      <dgm:spPr/>
    </dgm:pt>
    <dgm:pt modelId="{5F710199-09CC-4283-9115-DFF0F0D4660F}" type="pres">
      <dgm:prSet presAssocID="{73A0EF73-9FAE-41AF-A244-CA3B0FF3B178}" presName="accentRepeatNode" presStyleLbl="solidFgAcc1" presStyleIdx="3" presStyleCnt="5"/>
      <dgm:spPr/>
    </dgm:pt>
    <dgm:pt modelId="{61951DF5-1E36-41CB-8862-E26EB054F2FA}" type="pres">
      <dgm:prSet presAssocID="{A3B99416-493C-436F-880C-538EC6681AC0}" presName="text_5" presStyleLbl="node1" presStyleIdx="4" presStyleCnt="5">
        <dgm:presLayoutVars>
          <dgm:bulletEnabled val="1"/>
        </dgm:presLayoutVars>
      </dgm:prSet>
      <dgm:spPr/>
    </dgm:pt>
    <dgm:pt modelId="{89149DCF-E27A-4ABF-B0AC-F10120770345}" type="pres">
      <dgm:prSet presAssocID="{A3B99416-493C-436F-880C-538EC6681AC0}" presName="accent_5" presStyleCnt="0"/>
      <dgm:spPr/>
    </dgm:pt>
    <dgm:pt modelId="{32EF4E1D-B1E6-49E3-8CC0-50030375CE0A}" type="pres">
      <dgm:prSet presAssocID="{A3B99416-493C-436F-880C-538EC6681AC0}" presName="accentRepeatNode" presStyleLbl="solidFgAcc1" presStyleIdx="4" presStyleCnt="5"/>
      <dgm:spPr/>
    </dgm:pt>
  </dgm:ptLst>
  <dgm:cxnLst>
    <dgm:cxn modelId="{30ECE6B1-6DBD-4A57-AEB2-D03B5B4A4E7C}" srcId="{2C415FE0-3A6B-4795-B0A4-5A112E92987A}" destId="{28D93CE1-B44E-428A-A41A-6ADA420C831C}" srcOrd="0" destOrd="0" parTransId="{875ECA2A-8AF4-4532-B0AB-5F0E3FB1D921}" sibTransId="{46097809-F24E-4DA6-8B41-568C5A7C0E44}"/>
    <dgm:cxn modelId="{C8264C34-72AA-45BA-905D-204204165175}" srcId="{2C415FE0-3A6B-4795-B0A4-5A112E92987A}" destId="{219AC8AC-1ED7-471B-B7AC-954B304C17B2}" srcOrd="1" destOrd="0" parTransId="{B3429705-688D-46E3-B638-20B9305D941A}" sibTransId="{05B52DC4-2013-47D2-81E7-7709FAAF15E0}"/>
    <dgm:cxn modelId="{86A73EB4-6600-4413-B725-68E47263080C}" type="presOf" srcId="{C6CDDC34-9B44-4CBD-9FF3-15703E97E47C}" destId="{65BC61F3-02E4-4B78-B93F-CA60113A6F5D}" srcOrd="0" destOrd="0" presId="urn:microsoft.com/office/officeart/2008/layout/VerticalCurvedList"/>
    <dgm:cxn modelId="{8E0E227C-75FD-4DEF-A29B-F85A02C576DA}" srcId="{2C415FE0-3A6B-4795-B0A4-5A112E92987A}" destId="{A3B99416-493C-436F-880C-538EC6681AC0}" srcOrd="4" destOrd="0" parTransId="{0BFD2AD1-EEFD-4EF2-BB0C-2DFC46608F72}" sibTransId="{B478CAC2-5F2F-4C0D-B330-370A382C6AC2}"/>
    <dgm:cxn modelId="{AC0E2302-58BF-4765-B9E2-C957DF0202BD}" type="presOf" srcId="{46097809-F24E-4DA6-8B41-568C5A7C0E44}" destId="{8549B12C-C5EE-490D-9F11-A2061BB51456}" srcOrd="0" destOrd="0" presId="urn:microsoft.com/office/officeart/2008/layout/VerticalCurvedList"/>
    <dgm:cxn modelId="{188148E9-CDDC-42CF-A90D-510DACDC53A7}" srcId="{2C415FE0-3A6B-4795-B0A4-5A112E92987A}" destId="{73A0EF73-9FAE-41AF-A244-CA3B0FF3B178}" srcOrd="3" destOrd="0" parTransId="{5BAC1A0D-5285-4876-A150-87F0CC340AA5}" sibTransId="{CF489F4D-B4BC-40D0-BBBE-150C974FC115}"/>
    <dgm:cxn modelId="{5C336222-E1FE-4542-BCE9-B460BED0B816}" type="presOf" srcId="{2C415FE0-3A6B-4795-B0A4-5A112E92987A}" destId="{736A44EC-B36D-4B3A-931D-BC7467B53B77}" srcOrd="0" destOrd="0" presId="urn:microsoft.com/office/officeart/2008/layout/VerticalCurvedList"/>
    <dgm:cxn modelId="{F309BD17-E1C1-4980-A831-A67C48806D2F}" type="presOf" srcId="{73A0EF73-9FAE-41AF-A244-CA3B0FF3B178}" destId="{2D8F86F9-6A96-464A-A1D2-63391CF8CDD1}" srcOrd="0" destOrd="0" presId="urn:microsoft.com/office/officeart/2008/layout/VerticalCurvedList"/>
    <dgm:cxn modelId="{60B53F22-BE7B-4482-93DB-A84417E55D72}" type="presOf" srcId="{219AC8AC-1ED7-471B-B7AC-954B304C17B2}" destId="{298E1DCA-7293-4B7B-85AD-F3C2AAFDD2CF}" srcOrd="0" destOrd="0" presId="urn:microsoft.com/office/officeart/2008/layout/VerticalCurvedList"/>
    <dgm:cxn modelId="{D26B0D69-0C66-4B04-98FA-43A98225F3C6}" type="presOf" srcId="{A3B99416-493C-436F-880C-538EC6681AC0}" destId="{61951DF5-1E36-41CB-8862-E26EB054F2FA}" srcOrd="0" destOrd="0" presId="urn:microsoft.com/office/officeart/2008/layout/VerticalCurvedList"/>
    <dgm:cxn modelId="{702B7747-B0F7-4EE1-8404-E2619969107D}" type="presOf" srcId="{28D93CE1-B44E-428A-A41A-6ADA420C831C}" destId="{75DFF727-EDF1-4295-83DC-6BC7A38AE057}" srcOrd="0" destOrd="0" presId="urn:microsoft.com/office/officeart/2008/layout/VerticalCurvedList"/>
    <dgm:cxn modelId="{E9A47688-D1A1-4000-95D8-15C19B84E8B8}" srcId="{2C415FE0-3A6B-4795-B0A4-5A112E92987A}" destId="{C6CDDC34-9B44-4CBD-9FF3-15703E97E47C}" srcOrd="2" destOrd="0" parTransId="{18D8E534-E29E-4B89-8E3D-415A26B654D5}" sibTransId="{C8DD6E62-94FF-45E8-B35B-86509DC23094}"/>
    <dgm:cxn modelId="{9703BB23-4ABB-4C76-A883-3C884A987546}" type="presParOf" srcId="{736A44EC-B36D-4B3A-931D-BC7467B53B77}" destId="{AFBEA254-15C4-45EF-8C39-BBF69CA8EDF2}" srcOrd="0" destOrd="0" presId="urn:microsoft.com/office/officeart/2008/layout/VerticalCurvedList"/>
    <dgm:cxn modelId="{2F6F8B77-E3B1-41E8-B681-081E668B1B55}" type="presParOf" srcId="{AFBEA254-15C4-45EF-8C39-BBF69CA8EDF2}" destId="{65089BA6-4547-4079-A2F8-E05FEE83918F}" srcOrd="0" destOrd="0" presId="urn:microsoft.com/office/officeart/2008/layout/VerticalCurvedList"/>
    <dgm:cxn modelId="{075D1180-0647-4A65-B32A-EBB2FD20D251}" type="presParOf" srcId="{65089BA6-4547-4079-A2F8-E05FEE83918F}" destId="{31C7C298-E784-4758-8272-59DE5C9D71C5}" srcOrd="0" destOrd="0" presId="urn:microsoft.com/office/officeart/2008/layout/VerticalCurvedList"/>
    <dgm:cxn modelId="{1FB52B80-2AE8-4F2A-ADDE-F72D68F1DA57}" type="presParOf" srcId="{65089BA6-4547-4079-A2F8-E05FEE83918F}" destId="{8549B12C-C5EE-490D-9F11-A2061BB51456}" srcOrd="1" destOrd="0" presId="urn:microsoft.com/office/officeart/2008/layout/VerticalCurvedList"/>
    <dgm:cxn modelId="{3E8FFF4D-56F2-46EE-AC9C-21B7E1156619}" type="presParOf" srcId="{65089BA6-4547-4079-A2F8-E05FEE83918F}" destId="{69B076F9-1CD1-4B79-935A-4BDDA34BFC27}" srcOrd="2" destOrd="0" presId="urn:microsoft.com/office/officeart/2008/layout/VerticalCurvedList"/>
    <dgm:cxn modelId="{8BE98C60-0E4D-43EA-8F6E-FC2936E92EED}" type="presParOf" srcId="{65089BA6-4547-4079-A2F8-E05FEE83918F}" destId="{42998581-7FC2-4837-A214-AC8AFD842361}" srcOrd="3" destOrd="0" presId="urn:microsoft.com/office/officeart/2008/layout/VerticalCurvedList"/>
    <dgm:cxn modelId="{3F58601C-1EC8-4D57-BA0B-DEAF8D4DB657}" type="presParOf" srcId="{AFBEA254-15C4-45EF-8C39-BBF69CA8EDF2}" destId="{75DFF727-EDF1-4295-83DC-6BC7A38AE057}" srcOrd="1" destOrd="0" presId="urn:microsoft.com/office/officeart/2008/layout/VerticalCurvedList"/>
    <dgm:cxn modelId="{85DC392B-F497-443F-B8C1-54DD1E1280CB}" type="presParOf" srcId="{AFBEA254-15C4-45EF-8C39-BBF69CA8EDF2}" destId="{4080C2AA-6970-4083-AFD6-86C4BBBCA153}" srcOrd="2" destOrd="0" presId="urn:microsoft.com/office/officeart/2008/layout/VerticalCurvedList"/>
    <dgm:cxn modelId="{37C8DDB0-2391-45D6-A7A1-04558E2EEE90}" type="presParOf" srcId="{4080C2AA-6970-4083-AFD6-86C4BBBCA153}" destId="{E44A59DD-C6C8-4EB9-9E44-006BE3D5ED08}" srcOrd="0" destOrd="0" presId="urn:microsoft.com/office/officeart/2008/layout/VerticalCurvedList"/>
    <dgm:cxn modelId="{4C81161E-946A-4764-93BC-1D6ECAC3D7C3}" type="presParOf" srcId="{AFBEA254-15C4-45EF-8C39-BBF69CA8EDF2}" destId="{298E1DCA-7293-4B7B-85AD-F3C2AAFDD2CF}" srcOrd="3" destOrd="0" presId="urn:microsoft.com/office/officeart/2008/layout/VerticalCurvedList"/>
    <dgm:cxn modelId="{E126B6DB-DACB-4177-AE41-8D14563644E4}" type="presParOf" srcId="{AFBEA254-15C4-45EF-8C39-BBF69CA8EDF2}" destId="{B0A99FAB-C264-4778-9DB5-C186EAD8EB9D}" srcOrd="4" destOrd="0" presId="urn:microsoft.com/office/officeart/2008/layout/VerticalCurvedList"/>
    <dgm:cxn modelId="{3E8BD8B1-8249-4041-ADB6-82C52D402418}" type="presParOf" srcId="{B0A99FAB-C264-4778-9DB5-C186EAD8EB9D}" destId="{9C272E0B-24F5-42A1-A5DF-4E6BCBB4AF36}" srcOrd="0" destOrd="0" presId="urn:microsoft.com/office/officeart/2008/layout/VerticalCurvedList"/>
    <dgm:cxn modelId="{FACFCD0B-3BDE-4F57-AFD1-D7A74F3C813B}" type="presParOf" srcId="{AFBEA254-15C4-45EF-8C39-BBF69CA8EDF2}" destId="{65BC61F3-02E4-4B78-B93F-CA60113A6F5D}" srcOrd="5" destOrd="0" presId="urn:microsoft.com/office/officeart/2008/layout/VerticalCurvedList"/>
    <dgm:cxn modelId="{CE5F813B-1A4B-4D77-952A-59972B28E5B2}" type="presParOf" srcId="{AFBEA254-15C4-45EF-8C39-BBF69CA8EDF2}" destId="{F0D8E549-6EE5-4CA5-96C9-A33A068A2CA2}" srcOrd="6" destOrd="0" presId="urn:microsoft.com/office/officeart/2008/layout/VerticalCurvedList"/>
    <dgm:cxn modelId="{01C903DE-39A9-4275-880F-BCA931F9EE26}" type="presParOf" srcId="{F0D8E549-6EE5-4CA5-96C9-A33A068A2CA2}" destId="{1887E1F2-8583-4881-B9D0-475477F2B7C1}" srcOrd="0" destOrd="0" presId="urn:microsoft.com/office/officeart/2008/layout/VerticalCurvedList"/>
    <dgm:cxn modelId="{595B3293-3DA3-498E-BE79-4CC658B6B586}" type="presParOf" srcId="{AFBEA254-15C4-45EF-8C39-BBF69CA8EDF2}" destId="{2D8F86F9-6A96-464A-A1D2-63391CF8CDD1}" srcOrd="7" destOrd="0" presId="urn:microsoft.com/office/officeart/2008/layout/VerticalCurvedList"/>
    <dgm:cxn modelId="{DF4087F7-41A0-4673-BA17-01DE4A24E9CD}" type="presParOf" srcId="{AFBEA254-15C4-45EF-8C39-BBF69CA8EDF2}" destId="{E1A01633-180D-45E0-B81F-BED5D20BBD42}" srcOrd="8" destOrd="0" presId="urn:microsoft.com/office/officeart/2008/layout/VerticalCurvedList"/>
    <dgm:cxn modelId="{6E6B65B3-7C7A-4CF3-9199-7A040F951ECD}" type="presParOf" srcId="{E1A01633-180D-45E0-B81F-BED5D20BBD42}" destId="{5F710199-09CC-4283-9115-DFF0F0D4660F}" srcOrd="0" destOrd="0" presId="urn:microsoft.com/office/officeart/2008/layout/VerticalCurvedList"/>
    <dgm:cxn modelId="{6BE792D2-42F8-4471-98BF-F98BA552BAE0}" type="presParOf" srcId="{AFBEA254-15C4-45EF-8C39-BBF69CA8EDF2}" destId="{61951DF5-1E36-41CB-8862-E26EB054F2FA}" srcOrd="9" destOrd="0" presId="urn:microsoft.com/office/officeart/2008/layout/VerticalCurvedList"/>
    <dgm:cxn modelId="{654389B7-023B-469A-A172-166A05C53A2C}" type="presParOf" srcId="{AFBEA254-15C4-45EF-8C39-BBF69CA8EDF2}" destId="{89149DCF-E27A-4ABF-B0AC-F10120770345}" srcOrd="10" destOrd="0" presId="urn:microsoft.com/office/officeart/2008/layout/VerticalCurvedList"/>
    <dgm:cxn modelId="{525972B5-E1E3-4E64-B143-A0F0EB59D6AE}" type="presParOf" srcId="{89149DCF-E27A-4ABF-B0AC-F10120770345}" destId="{32EF4E1D-B1E6-49E3-8CC0-50030375CE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7A236-45F7-4E55-B92A-B60323A11CF6}">
      <dsp:nvSpPr>
        <dsp:cNvPr id="0" name=""/>
        <dsp:cNvSpPr/>
      </dsp:nvSpPr>
      <dsp:spPr>
        <a:xfrm rot="5400000">
          <a:off x="-158882" y="158972"/>
          <a:ext cx="1059216" cy="741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370816"/>
        <a:ext cx="741451" cy="317765"/>
      </dsp:txXfrm>
    </dsp:sp>
    <dsp:sp modelId="{2F6ACF94-193D-4499-B66D-CEE14CD5F3A1}">
      <dsp:nvSpPr>
        <dsp:cNvPr id="0" name=""/>
        <dsp:cNvSpPr/>
      </dsp:nvSpPr>
      <dsp:spPr>
        <a:xfrm rot="5400000">
          <a:off x="4310956" y="-3569414"/>
          <a:ext cx="688490" cy="7827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образование</a:t>
          </a:r>
          <a:endParaRPr lang="ru-RU" sz="2800" kern="1200" dirty="0"/>
        </a:p>
      </dsp:txBody>
      <dsp:txXfrm rot="-5400000">
        <a:off x="741452" y="33699"/>
        <a:ext cx="7793891" cy="621272"/>
      </dsp:txXfrm>
    </dsp:sp>
    <dsp:sp modelId="{4D6A9186-283A-4262-BB3D-A9BCE11A63C1}">
      <dsp:nvSpPr>
        <dsp:cNvPr id="0" name=""/>
        <dsp:cNvSpPr/>
      </dsp:nvSpPr>
      <dsp:spPr>
        <a:xfrm rot="5400000">
          <a:off x="-158882" y="1100617"/>
          <a:ext cx="1059216" cy="741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1" y="1312461"/>
        <a:ext cx="741451" cy="317765"/>
      </dsp:txXfrm>
    </dsp:sp>
    <dsp:sp modelId="{14C08C60-BFFB-460E-AC53-A0985A7DAA35}">
      <dsp:nvSpPr>
        <dsp:cNvPr id="0" name=""/>
        <dsp:cNvSpPr/>
      </dsp:nvSpPr>
      <dsp:spPr>
        <a:xfrm rot="5400000">
          <a:off x="4310956" y="-2627769"/>
          <a:ext cx="688490" cy="7827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социально-культурная система</a:t>
          </a:r>
          <a:endParaRPr lang="ru-RU" sz="2800" kern="1200" dirty="0"/>
        </a:p>
      </dsp:txBody>
      <dsp:txXfrm rot="-5400000">
        <a:off x="741452" y="975344"/>
        <a:ext cx="7793891" cy="621272"/>
      </dsp:txXfrm>
    </dsp:sp>
    <dsp:sp modelId="{660D421D-E0D3-4571-B2E1-B384C7E1373B}">
      <dsp:nvSpPr>
        <dsp:cNvPr id="0" name=""/>
        <dsp:cNvSpPr/>
      </dsp:nvSpPr>
      <dsp:spPr>
        <a:xfrm rot="5400000">
          <a:off x="-158882" y="2042261"/>
          <a:ext cx="1059216" cy="741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1" y="2254105"/>
        <a:ext cx="741451" cy="317765"/>
      </dsp:txXfrm>
    </dsp:sp>
    <dsp:sp modelId="{61F4D2DA-A9DF-47BC-81BA-3D77AF480C37}">
      <dsp:nvSpPr>
        <dsp:cNvPr id="0" name=""/>
        <dsp:cNvSpPr/>
      </dsp:nvSpPr>
      <dsp:spPr>
        <a:xfrm rot="5400000">
          <a:off x="4310956" y="-1686125"/>
          <a:ext cx="688490" cy="7827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физическая культура и спорт</a:t>
          </a:r>
          <a:endParaRPr lang="ru-RU" sz="2800" kern="1200" dirty="0"/>
        </a:p>
      </dsp:txBody>
      <dsp:txXfrm rot="-5400000">
        <a:off x="741452" y="1916988"/>
        <a:ext cx="7793891" cy="621272"/>
      </dsp:txXfrm>
    </dsp:sp>
    <dsp:sp modelId="{2502C9F3-CE54-4F7A-93B8-3ECA7A6D2F25}">
      <dsp:nvSpPr>
        <dsp:cNvPr id="0" name=""/>
        <dsp:cNvSpPr/>
      </dsp:nvSpPr>
      <dsp:spPr>
        <a:xfrm rot="5400000">
          <a:off x="-158882" y="2983905"/>
          <a:ext cx="1059216" cy="741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3195749"/>
        <a:ext cx="741451" cy="317765"/>
      </dsp:txXfrm>
    </dsp:sp>
    <dsp:sp modelId="{10270618-2E43-492E-99A4-0B188081685E}">
      <dsp:nvSpPr>
        <dsp:cNvPr id="0" name=""/>
        <dsp:cNvSpPr/>
      </dsp:nvSpPr>
      <dsp:spPr>
        <a:xfrm rot="5400000">
          <a:off x="4310956" y="-744481"/>
          <a:ext cx="688490" cy="7827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здравоохранение</a:t>
          </a:r>
          <a:endParaRPr lang="ru-RU" sz="2800" kern="1200" dirty="0"/>
        </a:p>
      </dsp:txBody>
      <dsp:txXfrm rot="-5400000">
        <a:off x="741452" y="2858632"/>
        <a:ext cx="7793891" cy="621272"/>
      </dsp:txXfrm>
    </dsp:sp>
    <dsp:sp modelId="{37D41251-3CA0-4A94-B4A7-40C2B50B8A4B}">
      <dsp:nvSpPr>
        <dsp:cNvPr id="0" name=""/>
        <dsp:cNvSpPr/>
      </dsp:nvSpPr>
      <dsp:spPr>
        <a:xfrm rot="5400000">
          <a:off x="-158882" y="3925550"/>
          <a:ext cx="1059216" cy="7414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4137394"/>
        <a:ext cx="741451" cy="317765"/>
      </dsp:txXfrm>
    </dsp:sp>
    <dsp:sp modelId="{21F40B57-2C77-4285-B91E-B6E38780D497}">
      <dsp:nvSpPr>
        <dsp:cNvPr id="0" name=""/>
        <dsp:cNvSpPr/>
      </dsp:nvSpPr>
      <dsp:spPr>
        <a:xfrm rot="5400000">
          <a:off x="4310956" y="197163"/>
          <a:ext cx="688490" cy="7827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иные расходы  на социальную политику</a:t>
          </a:r>
          <a:endParaRPr lang="ru-RU" sz="2800" kern="1200" dirty="0"/>
        </a:p>
      </dsp:txBody>
      <dsp:txXfrm rot="-5400000">
        <a:off x="741452" y="3800277"/>
        <a:ext cx="7793891" cy="621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9B12C-C5EE-490D-9F11-A2061BB51456}">
      <dsp:nvSpPr>
        <dsp:cNvPr id="0" name=""/>
        <dsp:cNvSpPr/>
      </dsp:nvSpPr>
      <dsp:spPr>
        <a:xfrm>
          <a:off x="-5717046" y="-875089"/>
          <a:ext cx="6806515" cy="6806515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FF727-EDF1-4295-83DC-6BC7A38AE057}">
      <dsp:nvSpPr>
        <dsp:cNvPr id="0" name=""/>
        <dsp:cNvSpPr/>
      </dsp:nvSpPr>
      <dsp:spPr>
        <a:xfrm>
          <a:off x="483231" y="321831"/>
          <a:ext cx="7949848" cy="632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84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пенсии</a:t>
          </a:r>
          <a:endParaRPr lang="ru-RU" sz="2500" kern="1200" dirty="0"/>
        </a:p>
      </dsp:txBody>
      <dsp:txXfrm>
        <a:off x="483231" y="321831"/>
        <a:ext cx="7949848" cy="632244"/>
      </dsp:txXfrm>
    </dsp:sp>
    <dsp:sp modelId="{E44A59DD-C6C8-4EB9-9E44-006BE3D5ED08}">
      <dsp:nvSpPr>
        <dsp:cNvPr id="0" name=""/>
        <dsp:cNvSpPr/>
      </dsp:nvSpPr>
      <dsp:spPr>
        <a:xfrm>
          <a:off x="81083" y="236889"/>
          <a:ext cx="790305" cy="7903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E1DCA-7293-4B7B-85AD-F3C2AAFDD2CF}">
      <dsp:nvSpPr>
        <dsp:cNvPr id="0" name=""/>
        <dsp:cNvSpPr/>
      </dsp:nvSpPr>
      <dsp:spPr>
        <a:xfrm>
          <a:off x="929283" y="1263982"/>
          <a:ext cx="7496800" cy="632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84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стипендии</a:t>
          </a:r>
          <a:endParaRPr lang="ru-RU" sz="2500" kern="1200" dirty="0"/>
        </a:p>
      </dsp:txBody>
      <dsp:txXfrm>
        <a:off x="929283" y="1263982"/>
        <a:ext cx="7496800" cy="632244"/>
      </dsp:txXfrm>
    </dsp:sp>
    <dsp:sp modelId="{9C272E0B-24F5-42A1-A5DF-4E6BCBB4AF36}">
      <dsp:nvSpPr>
        <dsp:cNvPr id="0" name=""/>
        <dsp:cNvSpPr/>
      </dsp:nvSpPr>
      <dsp:spPr>
        <a:xfrm>
          <a:off x="534131" y="1184952"/>
          <a:ext cx="790305" cy="7903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C61F3-02E4-4B78-B93F-CA60113A6F5D}">
      <dsp:nvSpPr>
        <dsp:cNvPr id="0" name=""/>
        <dsp:cNvSpPr/>
      </dsp:nvSpPr>
      <dsp:spPr>
        <a:xfrm>
          <a:off x="1068333" y="2212045"/>
          <a:ext cx="7357751" cy="632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84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пособия семьям, имеющим детей</a:t>
          </a:r>
          <a:endParaRPr lang="ru-RU" sz="2500" kern="1200" dirty="0"/>
        </a:p>
      </dsp:txBody>
      <dsp:txXfrm>
        <a:off x="1068333" y="2212045"/>
        <a:ext cx="7357751" cy="632244"/>
      </dsp:txXfrm>
    </dsp:sp>
    <dsp:sp modelId="{1887E1F2-8583-4881-B9D0-475477F2B7C1}">
      <dsp:nvSpPr>
        <dsp:cNvPr id="0" name=""/>
        <dsp:cNvSpPr/>
      </dsp:nvSpPr>
      <dsp:spPr>
        <a:xfrm>
          <a:off x="673180" y="2133015"/>
          <a:ext cx="790305" cy="7903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F86F9-6A96-464A-A1D2-63391CF8CDD1}">
      <dsp:nvSpPr>
        <dsp:cNvPr id="0" name=""/>
        <dsp:cNvSpPr/>
      </dsp:nvSpPr>
      <dsp:spPr>
        <a:xfrm>
          <a:off x="929283" y="3160108"/>
          <a:ext cx="7496800" cy="632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84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пособия по безработице</a:t>
          </a:r>
          <a:endParaRPr lang="ru-RU" sz="2500" kern="1200" dirty="0"/>
        </a:p>
      </dsp:txBody>
      <dsp:txXfrm>
        <a:off x="929283" y="3160108"/>
        <a:ext cx="7496800" cy="632244"/>
      </dsp:txXfrm>
    </dsp:sp>
    <dsp:sp modelId="{5F710199-09CC-4283-9115-DFF0F0D4660F}">
      <dsp:nvSpPr>
        <dsp:cNvPr id="0" name=""/>
        <dsp:cNvSpPr/>
      </dsp:nvSpPr>
      <dsp:spPr>
        <a:xfrm>
          <a:off x="534131" y="3081078"/>
          <a:ext cx="790305" cy="7903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51DF5-1E36-41CB-8862-E26EB054F2FA}">
      <dsp:nvSpPr>
        <dsp:cNvPr id="0" name=""/>
        <dsp:cNvSpPr/>
      </dsp:nvSpPr>
      <dsp:spPr>
        <a:xfrm>
          <a:off x="476236" y="4108171"/>
          <a:ext cx="7949848" cy="6322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844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государственное обеспечение детей сирот</a:t>
          </a:r>
          <a:endParaRPr lang="ru-RU" sz="2500" kern="1200" dirty="0"/>
        </a:p>
      </dsp:txBody>
      <dsp:txXfrm>
        <a:off x="476236" y="4108171"/>
        <a:ext cx="7949848" cy="632244"/>
      </dsp:txXfrm>
    </dsp:sp>
    <dsp:sp modelId="{32EF4E1D-B1E6-49E3-8CC0-50030375CE0A}">
      <dsp:nvSpPr>
        <dsp:cNvPr id="0" name=""/>
        <dsp:cNvSpPr/>
      </dsp:nvSpPr>
      <dsp:spPr>
        <a:xfrm>
          <a:off x="81083" y="4029141"/>
          <a:ext cx="790305" cy="7903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564904"/>
            <a:ext cx="8964488" cy="1470025"/>
          </a:xfrm>
        </p:spPr>
        <p:txBody>
          <a:bodyPr>
            <a:normAutofit fontScale="90000"/>
          </a:bodyPr>
          <a:lstStyle/>
          <a:p>
            <a:pPr marL="0" indent="544513" algn="just"/>
            <a:r>
              <a:rPr lang="ru-RU" sz="4000" dirty="0" smtClean="0"/>
              <a:t>Тема: </a:t>
            </a:r>
            <a:r>
              <a:rPr lang="ru-RU" sz="4000" dirty="0">
                <a:effectLst/>
              </a:rPr>
              <a:t>Расходы бюджета на обеспечение </a:t>
            </a:r>
            <a:r>
              <a:rPr lang="ru-RU" sz="4000" dirty="0" smtClean="0">
                <a:effectLst/>
              </a:rPr>
              <a:t>социальной политики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633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92500" lnSpcReduction="20000"/>
          </a:bodyPr>
          <a:lstStyle/>
          <a:p>
            <a:pPr marL="64008" indent="0" algn="just">
              <a:buNone/>
            </a:pPr>
            <a:r>
              <a:rPr lang="ru-RU" dirty="0" smtClean="0"/>
              <a:t>	Классификация р</a:t>
            </a:r>
            <a:r>
              <a:rPr lang="en-US" dirty="0" err="1" smtClean="0"/>
              <a:t>асход</a:t>
            </a:r>
            <a:r>
              <a:rPr lang="ru-RU" dirty="0" err="1" smtClean="0"/>
              <a:t>ов</a:t>
            </a:r>
            <a:r>
              <a:rPr lang="en-US" dirty="0" smtClean="0"/>
              <a:t> </a:t>
            </a:r>
            <a:r>
              <a:rPr lang="en-US" dirty="0" err="1"/>
              <a:t>бюджета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обеспечение</a:t>
            </a:r>
            <a:r>
              <a:rPr lang="en-US" dirty="0"/>
              <a:t> </a:t>
            </a:r>
            <a:r>
              <a:rPr lang="en-US" dirty="0" err="1"/>
              <a:t>социальной</a:t>
            </a:r>
            <a:r>
              <a:rPr lang="en-US" dirty="0"/>
              <a:t> </a:t>
            </a:r>
            <a:r>
              <a:rPr lang="en-US" dirty="0" err="1" smtClean="0"/>
              <a:t>политики</a:t>
            </a:r>
            <a:r>
              <a:rPr lang="ru-RU" dirty="0" smtClean="0"/>
              <a:t>:</a:t>
            </a:r>
          </a:p>
          <a:p>
            <a:pPr marL="64008" indent="0" algn="just">
              <a:buNone/>
            </a:pPr>
            <a:endParaRPr lang="ru-RU" dirty="0" smtClean="0"/>
          </a:p>
          <a:p>
            <a:pPr marL="64008" indent="0" algn="just">
              <a:buNone/>
            </a:pPr>
            <a:r>
              <a:rPr lang="ru-RU" dirty="0" smtClean="0"/>
              <a:t>1</a:t>
            </a:r>
            <a:r>
              <a:rPr lang="ru-RU" dirty="0"/>
              <a:t>) пенсии;</a:t>
            </a:r>
          </a:p>
          <a:p>
            <a:pPr marL="64008" indent="0" algn="just">
              <a:buNone/>
            </a:pPr>
            <a:r>
              <a:rPr lang="ru-RU" dirty="0"/>
              <a:t>2) стипендии;</a:t>
            </a:r>
          </a:p>
          <a:p>
            <a:pPr marL="64008" indent="0" algn="just">
              <a:buNone/>
            </a:pPr>
            <a:r>
              <a:rPr lang="ru-RU" dirty="0"/>
              <a:t>3) пособия семьям, имеющим детей;</a:t>
            </a:r>
          </a:p>
          <a:p>
            <a:pPr marL="64008" indent="0" algn="just">
              <a:buNone/>
            </a:pPr>
            <a:r>
              <a:rPr lang="ru-RU" dirty="0"/>
              <a:t>4) пособия по безработице;</a:t>
            </a:r>
          </a:p>
          <a:p>
            <a:pPr marL="64008" indent="0" algn="just">
              <a:buNone/>
            </a:pPr>
            <a:r>
              <a:rPr lang="ru-RU" dirty="0"/>
              <a:t>5) государственное обеспечение детей - сирот;</a:t>
            </a:r>
          </a:p>
          <a:p>
            <a:pPr marL="64008" indent="0" algn="just">
              <a:buNone/>
            </a:pPr>
            <a:r>
              <a:rPr lang="ru-RU" dirty="0"/>
              <a:t>6) государственное обеспечение заключенных;</a:t>
            </a:r>
          </a:p>
          <a:p>
            <a:pPr marL="64008" indent="0" algn="just">
              <a:buNone/>
            </a:pPr>
            <a:r>
              <a:rPr lang="ru-RU" dirty="0"/>
              <a:t>7) материальная помощь в виде дополнительных выплат;</a:t>
            </a:r>
          </a:p>
          <a:p>
            <a:pPr marL="64008" indent="0" algn="just">
              <a:buNone/>
            </a:pPr>
            <a:r>
              <a:rPr lang="ru-RU" dirty="0"/>
              <a:t>8) натуральная помощь в виде предметов первой необходимости и продуктов;</a:t>
            </a:r>
          </a:p>
          <a:p>
            <a:pPr marL="64008" indent="0" algn="just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84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050144"/>
          </a:xfrm>
        </p:spPr>
        <p:txBody>
          <a:bodyPr>
            <a:normAutofit fontScale="92500" lnSpcReduction="10000"/>
          </a:bodyPr>
          <a:lstStyle/>
          <a:p>
            <a:pPr marL="64008" indent="0" algn="just">
              <a:buNone/>
            </a:pPr>
            <a:r>
              <a:rPr lang="ru-RU" dirty="0"/>
              <a:t>9) оказание социальной услуги на дому;</a:t>
            </a:r>
          </a:p>
          <a:p>
            <a:pPr marL="64008" indent="0" algn="just">
              <a:buNone/>
            </a:pPr>
            <a:r>
              <a:rPr lang="ru-RU" dirty="0"/>
              <a:t>10) бесплатное питание;</a:t>
            </a:r>
          </a:p>
          <a:p>
            <a:pPr marL="64008" indent="0" algn="just">
              <a:buNone/>
            </a:pPr>
            <a:r>
              <a:rPr lang="ru-RU" dirty="0"/>
              <a:t>11) бесплатное лечение;</a:t>
            </a:r>
          </a:p>
          <a:p>
            <a:pPr marL="64008" indent="0" algn="just">
              <a:buNone/>
            </a:pPr>
            <a:r>
              <a:rPr lang="ru-RU" dirty="0"/>
              <a:t>12) бесплатное или льготное предоставление лекарств и протезно-ортопедических изделий;</a:t>
            </a:r>
          </a:p>
          <a:p>
            <a:pPr marL="64008" indent="0" algn="just">
              <a:buNone/>
            </a:pPr>
            <a:r>
              <a:rPr lang="ru-RU" dirty="0"/>
              <a:t>13) льготная оплата коммунальных услуг;</a:t>
            </a:r>
          </a:p>
          <a:p>
            <a:pPr marL="64008" indent="0" algn="just">
              <a:buNone/>
            </a:pPr>
            <a:r>
              <a:rPr lang="ru-RU" dirty="0"/>
              <a:t>14) бесплатное или льготное обучение или переобучение;</a:t>
            </a:r>
          </a:p>
          <a:p>
            <a:pPr marL="64008" indent="0" algn="just">
              <a:buNone/>
            </a:pPr>
            <a:r>
              <a:rPr lang="ru-RU" dirty="0"/>
              <a:t>15) ночное проживание бездомных;</a:t>
            </a:r>
          </a:p>
          <a:p>
            <a:pPr marL="64008" indent="0" algn="just">
              <a:buNone/>
            </a:pPr>
            <a:r>
              <a:rPr lang="ru-RU" dirty="0"/>
              <a:t>16) бесплатный или льготный проезд на общественном транспорте;</a:t>
            </a:r>
          </a:p>
          <a:p>
            <a:pPr marL="64008" indent="0" algn="just">
              <a:buNone/>
            </a:pPr>
            <a:r>
              <a:rPr lang="ru-RU" dirty="0"/>
              <a:t>17) финансирование предприятий с целью организации рабочих мест для </a:t>
            </a:r>
            <a:r>
              <a:rPr lang="ru-RU" dirty="0" smtClean="0"/>
              <a:t>инвалидов. </a:t>
            </a:r>
            <a:endParaRPr lang="ru-RU" dirty="0"/>
          </a:p>
          <a:p>
            <a:pPr marL="64008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96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05272"/>
            <a:ext cx="8712968" cy="6552728"/>
          </a:xfrm>
        </p:spPr>
        <p:txBody>
          <a:bodyPr>
            <a:normAutofit fontScale="92500" lnSpcReduction="20000"/>
          </a:bodyPr>
          <a:lstStyle/>
          <a:p>
            <a:pPr marL="63500" indent="477838" algn="just">
              <a:buNone/>
            </a:pPr>
            <a:r>
              <a:rPr lang="ru-RU" sz="2600" dirty="0"/>
              <a:t>Экономические системы получают статус социально-ориентированных в тех случаях, когда проводимая государством политика имеет целью перераспределения национального дохода в пользу нетрудоспособных и малоимущих граждан на принципах социальной солидарности. Именно такая концепция социального рыночного хозяйства лежит в основе современного экономического курса Республики Беларусь. </a:t>
            </a:r>
          </a:p>
          <a:p>
            <a:pPr marL="63500" indent="477838" algn="just">
              <a:buNone/>
            </a:pPr>
            <a:r>
              <a:rPr lang="ru-RU" sz="2600" dirty="0"/>
              <a:t>Бюджет является одним из универсальных механизмов, с помощью которых государство участвует в финансировании расходов и содействует развитию социальных отраслей. Услуги этих отраслей потребляются всеми гражданами страны и с позиций совокупных интересов относятся к разряду общественных благ.</a:t>
            </a:r>
          </a:p>
          <a:p>
            <a:pPr marL="63500" indent="477838" algn="just">
              <a:buNone/>
            </a:pPr>
            <a:r>
              <a:rPr lang="ru-RU" sz="2600" dirty="0"/>
              <a:t>Такие блага предоставляются государством через систему общественного сектора экономики и оплачиваются полностью или частично за счет бюджета.</a:t>
            </a:r>
          </a:p>
          <a:p>
            <a:pPr marL="63500" indent="477838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17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111289"/>
              </p:ext>
            </p:extLst>
          </p:nvPr>
        </p:nvGraphicFramePr>
        <p:xfrm>
          <a:off x="251520" y="1628800"/>
          <a:ext cx="8568952" cy="48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26064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en-US" sz="2400" dirty="0" err="1" smtClean="0"/>
              <a:t>Основны</a:t>
            </a:r>
            <a:r>
              <a:rPr lang="ru-RU" sz="2400" dirty="0" smtClean="0"/>
              <a:t>е</a:t>
            </a:r>
            <a:r>
              <a:rPr lang="en-US" sz="2400" dirty="0" smtClean="0"/>
              <a:t> </a:t>
            </a:r>
            <a:r>
              <a:rPr lang="en-US" sz="2400" dirty="0" err="1" smtClean="0"/>
              <a:t>направления</a:t>
            </a:r>
            <a:r>
              <a:rPr lang="en-US" sz="2400" dirty="0" smtClean="0"/>
              <a:t> </a:t>
            </a:r>
            <a:r>
              <a:rPr lang="en-US" sz="2400" dirty="0" err="1"/>
              <a:t>расходования</a:t>
            </a:r>
            <a:r>
              <a:rPr lang="en-US" sz="2400" dirty="0"/>
              <a:t> </a:t>
            </a:r>
            <a:r>
              <a:rPr lang="en-US" sz="2400" dirty="0" err="1"/>
              <a:t>бюджета</a:t>
            </a:r>
            <a:r>
              <a:rPr lang="en-US" sz="2400" dirty="0"/>
              <a:t> </a:t>
            </a:r>
            <a:r>
              <a:rPr lang="en-US" sz="2400" dirty="0" err="1"/>
              <a:t>Республики</a:t>
            </a:r>
            <a:r>
              <a:rPr lang="en-US" sz="2400" dirty="0"/>
              <a:t> </a:t>
            </a:r>
            <a:r>
              <a:rPr lang="en-US" sz="2400" dirty="0" err="1"/>
              <a:t>Беларусь</a:t>
            </a:r>
            <a:r>
              <a:rPr lang="en-US" sz="2400" dirty="0"/>
              <a:t> в </a:t>
            </a:r>
            <a:r>
              <a:rPr lang="en-US" sz="2400" dirty="0" err="1"/>
              <a:t>социальной</a:t>
            </a:r>
            <a:r>
              <a:rPr lang="en-US" sz="2400" dirty="0"/>
              <a:t> </a:t>
            </a:r>
            <a:r>
              <a:rPr lang="en-US" sz="2400" dirty="0" err="1"/>
              <a:t>сфере</a:t>
            </a:r>
            <a:r>
              <a:rPr lang="en-US" sz="2400" dirty="0"/>
              <a:t> </a:t>
            </a:r>
            <a:r>
              <a:rPr lang="en-US" sz="2400" dirty="0" err="1"/>
              <a:t>являются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085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marL="64008" indent="0" algn="just">
              <a:buNone/>
            </a:pPr>
            <a:r>
              <a:rPr lang="ru-RU" dirty="0" smtClean="0"/>
              <a:t>	</a:t>
            </a:r>
            <a:r>
              <a:rPr lang="en-US" dirty="0" err="1" smtClean="0"/>
              <a:t>Расходы</a:t>
            </a:r>
            <a:r>
              <a:rPr lang="en-US" dirty="0" smtClean="0"/>
              <a:t> </a:t>
            </a:r>
            <a:r>
              <a:rPr lang="en-US" dirty="0" err="1"/>
              <a:t>бюджета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обеспечение</a:t>
            </a:r>
            <a:r>
              <a:rPr lang="en-US" dirty="0"/>
              <a:t> </a:t>
            </a:r>
            <a:r>
              <a:rPr lang="en-US" dirty="0" err="1"/>
              <a:t>социальной</a:t>
            </a:r>
            <a:r>
              <a:rPr lang="en-US" dirty="0"/>
              <a:t> </a:t>
            </a:r>
            <a:r>
              <a:rPr lang="en-US" dirty="0" err="1" smtClean="0"/>
              <a:t>политики</a:t>
            </a:r>
            <a:r>
              <a:rPr lang="ru-RU" dirty="0" smtClean="0"/>
              <a:t>:</a:t>
            </a:r>
          </a:p>
          <a:p>
            <a:pPr marL="64008" indent="0" algn="just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98666026"/>
              </p:ext>
            </p:extLst>
          </p:nvPr>
        </p:nvGraphicFramePr>
        <p:xfrm>
          <a:off x="323528" y="1397000"/>
          <a:ext cx="849694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998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6618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E4E48E-A8FA-49D5-A414-1B7520A2BB30}"/>
</file>

<file path=customXml/itemProps2.xml><?xml version="1.0" encoding="utf-8"?>
<ds:datastoreItem xmlns:ds="http://schemas.openxmlformats.org/officeDocument/2006/customXml" ds:itemID="{F49E41FC-5FF2-495F-8998-396C939AD518}"/>
</file>

<file path=customXml/itemProps3.xml><?xml version="1.0" encoding="utf-8"?>
<ds:datastoreItem xmlns:ds="http://schemas.openxmlformats.org/officeDocument/2006/customXml" ds:itemID="{5F27D658-8A71-4650-AD6F-A2592022EECE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213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Тема: Расходы бюджета на обеспечение социальной политики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Расходы бюджета на обеспечение социальной политики  </dc:title>
  <dc:creator>Клименко Екатерина</dc:creator>
  <cp:lastModifiedBy>Екатерина Клименко</cp:lastModifiedBy>
  <cp:revision>2</cp:revision>
  <dcterms:created xsi:type="dcterms:W3CDTF">2015-04-26T22:23:00Z</dcterms:created>
  <dcterms:modified xsi:type="dcterms:W3CDTF">2015-04-26T22:39:55Z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