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5DC15A-E710-454C-8E68-0B7C0A625263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EDDFF2-FE93-4DBF-8675-4948BCA722F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59898"/>
            <a:ext cx="7867600" cy="62083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19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8244408" cy="381642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на физическую культуру, спорт, культуру и средства массовой информации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91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280920" cy="200223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Организации (учреждения, предприятия) культуры в Республике Беларусь классифицируются по ряду факторов.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/>
          <a:lstStyle/>
          <a:p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содержанию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деятельности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: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культурно-просветительные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театрально-зрелищные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4149080"/>
            <a:ext cx="4283969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74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904656" cy="135416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2420888"/>
            <a:ext cx="8172400" cy="38275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основной цели </a:t>
            </a: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коммерческие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(хозяйственные товарищества и общества, творческие кооперативы и унитарные предприятия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некоммерческие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(учреждения, общественные объединения, фонды и ассоциации (союзы).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76672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956B43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Организации (учреждения, предприятия) культуры в Республике Беларусь классифицируются по ряду </a:t>
            </a:r>
            <a:r>
              <a:rPr lang="ru-RU" sz="3200" b="1" dirty="0" smtClean="0">
                <a:solidFill>
                  <a:srgbClr val="956B43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факторов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43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890080" cy="135416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rgbClr val="956B43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Организации (учреждения, предприятия) культуры в Республике Беларусь классифицируются по ряду </a:t>
            </a:r>
            <a:r>
              <a:rPr lang="ru-RU" sz="3600" b="1" dirty="0" smtClean="0">
                <a:solidFill>
                  <a:srgbClr val="956B43">
                    <a:lumMod val="75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факторов</a:t>
            </a:r>
            <a:r>
              <a:rPr lang="ru-RU" sz="180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u="sng" dirty="0" smtClean="0">
              <a:solidFill>
                <a:schemeClr val="accent5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форме собственности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государственные;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частные.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3501008"/>
            <a:ext cx="403244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528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100392" cy="122413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Состав и источники финансирования расходов на учреждения культуры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5301208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u="sng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Норматив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обеспеченности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культуру. Согласно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ему определяются расходы на культуру в расчёте на одного человека в размере 1,5 базовой величины, в том числе 1,3 - за счёт бюджетного финансирования и 0,2 базовой величины - за счёт оказания платных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9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12776"/>
            <a:ext cx="7498080" cy="3096344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В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соответствии с функциональной классификацией расходы бюджета на культуру отражаются по подразделу 02 «Культура» раздела08 «Физическая культура, спорт, культура и средства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массовой  информации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». 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509120"/>
            <a:ext cx="7498080" cy="17392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53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Внебюджетные средства учреждений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культуры: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Собственные средства;</a:t>
            </a:r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Привлеченные средства.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957" y="3645024"/>
            <a:ext cx="4320480" cy="27089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34290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Планирование оперативно-сетевых показателей учреждений культуры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221560"/>
          </a:xfrm>
        </p:spPr>
        <p:txBody>
          <a:bodyPr>
            <a:norm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основу планирования расходов на учреждения культуры положены оперативно-сетевые показатели, которые отражают отраслевую специфику деятельности и мощность соответствующих учреждений. Исходя из них определяется объём бюджетного финансирования.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901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282154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Исходные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данные для исчисления расходов на содержание учреждения культуры: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5040560"/>
          </a:xfrm>
        </p:spPr>
        <p:txBody>
          <a:bodyPr>
            <a:normAutofit fontScale="850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-показатели отнесения учреждения культуры к группам по оплате труда руководителей учреждений культуры;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-расчёты штатной численности, условия оплаты труда;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-внешняя кубатура зданий, как существующих на начало планируемого года, так и вводимых в эксплуатацию в течение года;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-внутренняя площадь зданий, как существующих на начало планируемого года, так и вводимых в эксплуатацию в течение года;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338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/>
          <a:lstStyle/>
          <a:p>
            <a:r>
              <a:rPr lang="ru-RU" sz="2800" b="1" dirty="0">
                <a:solidFill>
                  <a:srgbClr val="956B43">
                    <a:lumMod val="75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Исходные данные для исчисления расходов на содержание учреждения культуры: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61960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-условия договоров на оказание коммунальных услуг и иных услуг по техническому обслуживанию зданий и оборудования;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-нормы и нормативы обеспечения материально-техническими ресурсами, утверждённые в установленном порядке;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-условия выполнения договоров на поставку материальных ресурсов и срок оплаты;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-срок полезного использования основных средств и предметов в составе оборотных средств.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17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1008112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</a:rPr>
              <a:t>К производственным показателям относятся: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количество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прирост книжных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фондов;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среднегодового числа читателей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среднегодового количества книговыдач.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694" y="4149080"/>
            <a:ext cx="4409794" cy="2495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976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ДЛЯ РАССМОТРЕНИЯ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8316416" cy="4187552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Характеристика расходов бюджета на физическую культуру и спорт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Расходы на культуру и источники их финансирования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Характеристика расходов на средства массовой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955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К качественным показателям деятельности библиотеки относятся: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149552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 посещаемости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характеризует среднее количество посещений библиотек одним читателем в год. </a:t>
            </a: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ru-RU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книгообеспеченности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характеризует среднее количество книг библиотеки на одного читателя.</a:t>
            </a: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Показатель обращаемости книг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выражается средним количеством выдачи книги за год.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124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учреждения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клубного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типа: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д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ворцы;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дома культуры;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к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лубы;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центры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ремёсел и народного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искусства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;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/>
              <a:ea typeface="Calibri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клубы фольклора и др.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3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8064896" cy="4800600"/>
          </a:xfrm>
        </p:spPr>
        <p:txBody>
          <a:bodyPr/>
          <a:lstStyle/>
          <a:p>
            <a:pPr indent="0">
              <a:spcAft>
                <a:spcPts val="0"/>
              </a:spcAft>
              <a:buNone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главным показателям, характеризующим объём работы музеев, выставок, панорам, других учреждений музейного типа, относятся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посетителей в год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экспонатов основного фонда. 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87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4800600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показателем, отражающим объём работы парков и учитываемым при отнесении парков к группе по оплате труда руководителей, является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оказанных культурных услуг.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881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100392" cy="1296144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Планирование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расходов по смете учреждений культуры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8064896" cy="4403576"/>
          </a:xfrm>
        </p:spPr>
        <p:txBody>
          <a:bodyPr/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Планирование расходов по смете учреждений культуры осуществляется в соответствии с экономической классификацией расходов бюджета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811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ru-RU" sz="2700" b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700" b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700" b="1" dirty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700" b="1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7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планирования фонда оплаты труда работников учреждений культуры, отражаемого в смете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: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992888" cy="5256584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по подстатье 01 «Заработная плата рабочих и служащих»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по подстатье 02 «Начисления на заработную плату»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по подстатье 03 «Приобретение предметов снабжения и расходных материалов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»;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подстатья 04 «Командировки и служебные разъезды»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подстатья 05 «Оплата транспортных услуг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»; 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-подстатья 06 «Оплата услуг связи»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-подстатья 07 «Оплата коммунальных услуг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»;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       -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подстатья 10 «Прочие текущие расходы на закупку товаров и услуг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».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96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30 «Текущие бюджетные трансферты»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293568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 30 01 01 «Субсидии государственным предприятиям и организациям»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расходы по финансированию производства фильмов в соответствии с программой развития национальной кинематографии;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 30 01 03 «Убытки предприятий и организаций, возникающие при продаже товаров (работ, услуг)»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3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Особенности планирования расходов на театрально-зрелищные, концертные организации и киносеть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7848872" cy="5013176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таких учреждений культуры, как кинотеатры и театрально-зрелищные учреждения, характерно </a:t>
            </a:r>
            <a:r>
              <a:rPr lang="ru-RU" sz="30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смешанное финансирование. </a:t>
            </a:r>
            <a:r>
              <a:rPr lang="ru-RU" sz="3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Их деятельность целесообразно организовывать </a:t>
            </a:r>
            <a:r>
              <a:rPr lang="ru-RU" sz="30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принципах хозрасчёта, </a:t>
            </a:r>
            <a:r>
              <a:rPr lang="ru-RU" sz="3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т.е. финансирования из внебюджетных источников (прибыли от осуществления основной деятельности), а бюджетные средства могут предоставляться в виде </a:t>
            </a:r>
            <a:r>
              <a:rPr lang="ru-RU" sz="30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субсидий </a:t>
            </a:r>
            <a:r>
              <a:rPr lang="ru-RU" sz="3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возмещение разницы между расходами и доходами.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78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Государственные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театрально-зрелищные (концертные) организации </a:t>
            </a:r>
            <a:r>
              <a:rPr lang="ru-RU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920880" cy="5293568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Выделяются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государственные дотации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 двум направлениям: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1) на покрытие эксплуатационных расходов с включением в доход ТЗО;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2) на выполнение государственного заказа по театрально-концертному обслуживанию населения, целевых творческих заказов по созданию новых спектаклей и концертных программ.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96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3744416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коэффициент загрузки зрительных залов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- процентное соотношение состоявшихся посещений зрительного зала и предельного числа возможных посещений при продаже всех билетов на все спектакли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013176"/>
            <a:ext cx="7498080" cy="12352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020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8100392" cy="122413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расходов бюджета на физическую культуру и спорт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916832"/>
            <a:ext cx="8172400" cy="48245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физическую культуру и спорт, связанные с организацией работы, управлением, контролем и материальным обеспечением в этой области, отражаются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разделу 08 «Физическая культура, спорт, культура и средства массовой информации»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бюджетной классификации 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(подраздел 08 01 «Физическая культура и спорт»).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286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100392" cy="1368152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3100" b="1" i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100" b="1" i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Доходы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ТЗО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 складываются из следующих средств: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-выручки (валового сбора) от продажи билетов и абонементов на выступления своих или сторонних коллективов и исполнителей как на стационарной сцене, так и на выездах и гастролях;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-средств, поступивших от сторонних организаций за предоставление им артистических кадров;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-субсидий из бюджета.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93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Показатели эксплуатации киносети: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8064896" cy="5149552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5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-общее количество рабочих дней группы 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киноустановок;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5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-общее количество киносеансов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5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-пропускная способность киноустановок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5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-наполняемость зрительного зала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5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-количество зрителей на сеанс 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(по кинопередвижкам);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5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-средняя посещаемость кино на душу населения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500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-средняя цена посещения кино</a:t>
            </a:r>
            <a:r>
              <a:rPr lang="ru-RU" sz="35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36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172400" cy="1012974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Характеристика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расходов на средства массовой информации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992888" cy="4403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Расходы, связанные с поддержкой и развитием средств массовой информации Республики, отражаются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</a:rPr>
              <a:t>по подразделу 08 03 «Средства массовой информации»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1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Виды расходов: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4800600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08 03 01 «Телевидение и радиовещание»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08 03 02 «Периодическая печать и издательства»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08 03 03 «Прочие вопросы в области средств массовой информации»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73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68760"/>
            <a:ext cx="7498080" cy="244827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149080"/>
            <a:ext cx="7498080" cy="20993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01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603449"/>
            <a:ext cx="8100392" cy="535555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код бюджетной классификации           </a:t>
            </a:r>
            <a:r>
              <a:rPr lang="ru-RU" sz="3600" b="1" u="sng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08 01 01 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«Физическая культура»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933056"/>
            <a:ext cx="7498080" cy="231534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92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57018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 расходам на физическую культуру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относятся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расходы: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4835624"/>
          </a:xfrm>
        </p:spPr>
        <p:txBody>
          <a:bodyPr>
            <a:normAutofit/>
          </a:bodyPr>
          <a:lstStyle/>
          <a:p>
            <a:pPr marR="14605" indent="450215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-на проведение спортивных мероприятий по физкультурно-массовой и оздоровительной работе с населением;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-содержание всех типов учебно-спортивных учреждений;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-содержание учебно-методических центров физического воспитания населения.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6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42617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Прибыль </a:t>
            </a:r>
            <a:r>
              <a:rPr lang="ru-RU" sz="31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спортивной организации определяется объёмом не только выручки, но и </a:t>
            </a:r>
            <a:r>
              <a:rPr lang="ru-RU" sz="31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расходов: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496855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-на оплату труда спортсменов, тренеров, административного и обслуживающего персонала;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-взносы за участие в спортивных соревнованиях (из них финансируются расходы, связанные с переездами, проживанием, питанием во время соревнований и тренировок, оплатой труда, приобретением медикаментов и спортивного инвентаря);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03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3873"/>
            <a:ext cx="8172400" cy="1604927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Прибыль </a:t>
            </a:r>
            <a:r>
              <a:rPr lang="ru-RU" sz="31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спортивной организации определяется объёмом не только выручки, но и </a:t>
            </a:r>
            <a:r>
              <a:rPr lang="ru-RU" sz="31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расходов: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484784"/>
            <a:ext cx="7818072" cy="4763616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-покупку экипировки, необходимой для тренировочных занятий и соревнований;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-оплату аренды спортивных помещений и сооружений;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-покупку игроков.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35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8172400" cy="208823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учреждений культуры</a:t>
            </a:r>
            <a:r>
              <a:rPr lang="ru-RU" u="sng" dirty="0">
                <a:effectLst/>
              </a:rPr>
              <a:t/>
            </a:r>
            <a:br>
              <a:rPr lang="ru-RU" u="sng" dirty="0">
                <a:effectLst/>
              </a:rPr>
            </a:br>
            <a:endParaRPr lang="ru-RU" u="sng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учреждением культуры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понимается организация, созданная учредителем (собственником или уполномоченным им органом) для осуществления культурной деятельности некоммерческого характера, финансируемая им полностью или частично и пользующаяся имуществом учредителя на праве оперативного 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97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Учреждения культуры делятся на 2 группы: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7962088" cy="48356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-искусство, кино- видео-прокат;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-культурно-просветительные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17032"/>
            <a:ext cx="4427984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522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0DF453-536D-437C-96DB-1B3556CD0BF6}"/>
</file>

<file path=customXml/itemProps2.xml><?xml version="1.0" encoding="utf-8"?>
<ds:datastoreItem xmlns:ds="http://schemas.openxmlformats.org/officeDocument/2006/customXml" ds:itemID="{1011E8E1-6CB3-40F0-80E0-D169D2795321}"/>
</file>

<file path=customXml/itemProps3.xml><?xml version="1.0" encoding="utf-8"?>
<ds:datastoreItem xmlns:ds="http://schemas.openxmlformats.org/officeDocument/2006/customXml" ds:itemID="{21E5C458-B0C9-4125-9A09-546F746D8924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493</TotalTime>
  <Words>1153</Words>
  <Application>Microsoft Office PowerPoint</Application>
  <PresentationFormat>Экран (4:3)</PresentationFormat>
  <Paragraphs>117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Солнцестояние</vt:lpstr>
      <vt:lpstr>ТЕМА 19</vt:lpstr>
      <vt:lpstr>ВОПРОСЫ ДЛЯ РАССМОТРЕНИЯ</vt:lpstr>
      <vt:lpstr>Характеристика расходов бюджета на физическую культуру и спорт </vt:lpstr>
      <vt:lpstr>код бюджетной классификации           08 01 01 «Физическая культура»</vt:lpstr>
      <vt:lpstr>К расходам на физическую культуру относятся расходы: </vt:lpstr>
      <vt:lpstr> Прибыль спортивной организации определяется объёмом не только выручки, но и расходов:  </vt:lpstr>
      <vt:lpstr> Прибыль спортивной организации определяется объёмом не только выручки, но и расходов:  </vt:lpstr>
      <vt:lpstr>Характеристика учреждений культуры </vt:lpstr>
      <vt:lpstr>Учреждения культуры делятся на 2 группы: </vt:lpstr>
      <vt:lpstr>Организации (учреждения, предприятия) культуры в Республике Беларусь классифицируются по ряду факторов. </vt:lpstr>
      <vt:lpstr> </vt:lpstr>
      <vt:lpstr>Организации (учреждения, предприятия) культуры в Республике Беларусь классифицируются по ряду факторов </vt:lpstr>
      <vt:lpstr>Состав и источники финансирования расходов на учреждения культуры</vt:lpstr>
      <vt:lpstr> В соответствии с функциональной классификацией расходы бюджета на культуру отражаются по подразделу 02 «Культура» раздела08 «Физическая культура, спорт, культура и средства массовой  информации».   </vt:lpstr>
      <vt:lpstr> Внебюджетные средства учреждений культуры:</vt:lpstr>
      <vt:lpstr>Планирование оперативно-сетевых показателей учреждений культуры</vt:lpstr>
      <vt:lpstr> Исходные данные для исчисления расходов на содержание учреждения культуры: </vt:lpstr>
      <vt:lpstr>Исходные данные для исчисления расходов на содержание учреждения культуры:</vt:lpstr>
      <vt:lpstr> К производственным показателям относятся:</vt:lpstr>
      <vt:lpstr>К качественным показателям деятельности библиотеки относятся:</vt:lpstr>
      <vt:lpstr>учреждения клубного типа:</vt:lpstr>
      <vt:lpstr>Презентация PowerPoint</vt:lpstr>
      <vt:lpstr>Презентация PowerPoint</vt:lpstr>
      <vt:lpstr> Планирование расходов по смете учреждений культуры </vt:lpstr>
      <vt:lpstr>  Для планирования фонда оплаты труда работников учреждений культуры, отражаемого в смете: </vt:lpstr>
      <vt:lpstr>Статья 30 «Текущие бюджетные трансферты»</vt:lpstr>
      <vt:lpstr>Особенности планирования расходов на театрально-зрелищные, концертные организации и киносеть</vt:lpstr>
      <vt:lpstr> Государственные театрально-зрелищные (концертные) организации  </vt:lpstr>
      <vt:lpstr>коэффициент загрузки зрительных залов - процентное соотношение состоявшихся посещений зрительного зала и предельного числа возможных посещений при продаже всех билетов на все спектакли</vt:lpstr>
      <vt:lpstr> Доходы ТЗО складываются из следующих средств: </vt:lpstr>
      <vt:lpstr> Показатели эксплуатации киносети: </vt:lpstr>
      <vt:lpstr> Характеристика расходов на средства массовой информации </vt:lpstr>
      <vt:lpstr>Виды расходов: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</dc:title>
  <dc:creator>Nastia Lapusta</dc:creator>
  <cp:lastModifiedBy>Nastia Lapusta</cp:lastModifiedBy>
  <cp:revision>17</cp:revision>
  <dcterms:created xsi:type="dcterms:W3CDTF">2015-04-28T07:48:43Z</dcterms:created>
  <dcterms:modified xsi:type="dcterms:W3CDTF">2015-04-28T16:02:16Z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