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3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34401-6FB7-43A0-9E0A-A2AF60F89839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1CF070E-B701-4F33-80AA-07F29A0A6469}">
      <dgm:prSet phldrT="[Текст]" phldr="1"/>
      <dgm:spPr/>
      <dgm:t>
        <a:bodyPr/>
        <a:lstStyle/>
        <a:p>
          <a:endParaRPr lang="ru-RU"/>
        </a:p>
      </dgm:t>
    </dgm:pt>
    <dgm:pt modelId="{335B7CDB-4708-4D23-87A6-922CD0B3706A}" type="parTrans" cxnId="{82CF625F-841E-4D32-AD52-D545946A478B}">
      <dgm:prSet/>
      <dgm:spPr/>
      <dgm:t>
        <a:bodyPr/>
        <a:lstStyle/>
        <a:p>
          <a:endParaRPr lang="ru-RU"/>
        </a:p>
      </dgm:t>
    </dgm:pt>
    <dgm:pt modelId="{8D1ED75A-C066-42DC-B54A-E0C7C60A868B}" type="sibTrans" cxnId="{82CF625F-841E-4D32-AD52-D545946A478B}">
      <dgm:prSet/>
      <dgm:spPr/>
      <dgm:t>
        <a:bodyPr/>
        <a:lstStyle/>
        <a:p>
          <a:endParaRPr lang="ru-RU"/>
        </a:p>
      </dgm:t>
    </dgm:pt>
    <dgm:pt modelId="{A1F67171-307F-4B24-813D-3CE89E7E84BA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01 «Государственные органы общего назначения»;</a:t>
          </a:r>
          <a:endParaRPr lang="ru-RU" sz="1600" dirty="0"/>
        </a:p>
      </dgm:t>
    </dgm:pt>
    <dgm:pt modelId="{5CC3E270-8FBD-4801-BEBD-56BED28F5EBF}" type="parTrans" cxnId="{21A5A891-CD8D-4459-94B7-C25B7BD9DA76}">
      <dgm:prSet/>
      <dgm:spPr/>
      <dgm:t>
        <a:bodyPr/>
        <a:lstStyle/>
        <a:p>
          <a:endParaRPr lang="ru-RU"/>
        </a:p>
      </dgm:t>
    </dgm:pt>
    <dgm:pt modelId="{743F7E14-4044-4D1F-B5A8-DD577830108F}" type="sibTrans" cxnId="{21A5A891-CD8D-4459-94B7-C25B7BD9DA76}">
      <dgm:prSet/>
      <dgm:spPr/>
      <dgm:t>
        <a:bodyPr/>
        <a:lstStyle/>
        <a:p>
          <a:endParaRPr lang="ru-RU"/>
        </a:p>
      </dgm:t>
    </dgm:pt>
    <dgm:pt modelId="{046B8970-DCE9-48CB-A7D0-4AFF88F06F72}">
      <dgm:prSet phldrT="[Текст]" phldr="1"/>
      <dgm:spPr/>
      <dgm:t>
        <a:bodyPr/>
        <a:lstStyle/>
        <a:p>
          <a:endParaRPr lang="ru-RU" dirty="0"/>
        </a:p>
      </dgm:t>
    </dgm:pt>
    <dgm:pt modelId="{634762FC-6B00-4A84-A17B-E400E3F8F652}" type="parTrans" cxnId="{F409393A-65FA-42B4-819E-A9208DC33C12}">
      <dgm:prSet/>
      <dgm:spPr/>
      <dgm:t>
        <a:bodyPr/>
        <a:lstStyle/>
        <a:p>
          <a:endParaRPr lang="ru-RU"/>
        </a:p>
      </dgm:t>
    </dgm:pt>
    <dgm:pt modelId="{DFC883CB-F278-4935-9745-49C808CCD7AD}" type="sibTrans" cxnId="{F409393A-65FA-42B4-819E-A9208DC33C12}">
      <dgm:prSet/>
      <dgm:spPr/>
      <dgm:t>
        <a:bodyPr/>
        <a:lstStyle/>
        <a:p>
          <a:endParaRPr lang="ru-RU"/>
        </a:p>
      </dgm:t>
    </dgm:pt>
    <dgm:pt modelId="{6443A2CE-5812-4F44-B142-0003F9DCD83C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04 «Обеспечение проведения выборов и референдумов»;</a:t>
          </a:r>
          <a:endParaRPr lang="ru-RU" sz="1600" dirty="0"/>
        </a:p>
      </dgm:t>
    </dgm:pt>
    <dgm:pt modelId="{73E7F299-DF7A-4148-8017-8E10B00377F8}" type="parTrans" cxnId="{DC95C3A9-3E6F-4750-BCEE-1CE3F7297782}">
      <dgm:prSet/>
      <dgm:spPr/>
      <dgm:t>
        <a:bodyPr/>
        <a:lstStyle/>
        <a:p>
          <a:endParaRPr lang="ru-RU"/>
        </a:p>
      </dgm:t>
    </dgm:pt>
    <dgm:pt modelId="{4C3F6DB7-D3E0-4946-947E-28B4131C4D72}" type="sibTrans" cxnId="{DC95C3A9-3E6F-4750-BCEE-1CE3F7297782}">
      <dgm:prSet/>
      <dgm:spPr/>
      <dgm:t>
        <a:bodyPr/>
        <a:lstStyle/>
        <a:p>
          <a:endParaRPr lang="ru-RU"/>
        </a:p>
      </dgm:t>
    </dgm:pt>
    <dgm:pt modelId="{E81B723B-C7BE-4592-B87E-736B2E5BC63C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06 «Государственный материальный резерв»;</a:t>
          </a:r>
          <a:endParaRPr lang="ru-RU" sz="1600" dirty="0"/>
        </a:p>
      </dgm:t>
    </dgm:pt>
    <dgm:pt modelId="{CF63D17C-32A2-46E8-9E82-8E3653EDB122}" type="parTrans" cxnId="{CBB352A3-873B-4F60-BC5B-409F5E33DCE3}">
      <dgm:prSet/>
      <dgm:spPr/>
      <dgm:t>
        <a:bodyPr/>
        <a:lstStyle/>
        <a:p>
          <a:endParaRPr lang="ru-RU"/>
        </a:p>
      </dgm:t>
    </dgm:pt>
    <dgm:pt modelId="{0B0BDD38-8781-47E7-9251-BCD6C6A01A73}" type="sibTrans" cxnId="{CBB352A3-873B-4F60-BC5B-409F5E33DCE3}">
      <dgm:prSet/>
      <dgm:spPr/>
      <dgm:t>
        <a:bodyPr/>
        <a:lstStyle/>
        <a:p>
          <a:endParaRPr lang="ru-RU"/>
        </a:p>
      </dgm:t>
    </dgm:pt>
    <dgm:pt modelId="{7F07AADC-4B90-49DF-AA45-4E37D7BB5125}">
      <dgm:prSet phldrT="[Текст]" phldr="1"/>
      <dgm:spPr/>
      <dgm:t>
        <a:bodyPr/>
        <a:lstStyle/>
        <a:p>
          <a:endParaRPr lang="ru-RU" dirty="0"/>
        </a:p>
      </dgm:t>
    </dgm:pt>
    <dgm:pt modelId="{1880B98D-7E50-4DEE-9E97-C97F70360498}" type="parTrans" cxnId="{D0656D75-818F-42B9-8486-016DDA5A36CD}">
      <dgm:prSet/>
      <dgm:spPr/>
      <dgm:t>
        <a:bodyPr/>
        <a:lstStyle/>
        <a:p>
          <a:endParaRPr lang="ru-RU"/>
        </a:p>
      </dgm:t>
    </dgm:pt>
    <dgm:pt modelId="{742C82A9-5A99-406D-B3EE-FDFC5EED84AF}" type="sibTrans" cxnId="{D0656D75-818F-42B9-8486-016DDA5A36CD}">
      <dgm:prSet/>
      <dgm:spPr/>
      <dgm:t>
        <a:bodyPr/>
        <a:lstStyle/>
        <a:p>
          <a:endParaRPr lang="ru-RU"/>
        </a:p>
      </dgm:t>
    </dgm:pt>
    <dgm:pt modelId="{EB68EB2A-6FB7-4B54-9B47-7E4F3D1149FA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08 «Прикладные научные исследования, научно-технические программы и проекты в области общегосударственной деятельности»;</a:t>
          </a:r>
          <a:endParaRPr lang="ru-RU" sz="1600" dirty="0"/>
        </a:p>
      </dgm:t>
    </dgm:pt>
    <dgm:pt modelId="{4A9D556E-E84D-4368-B6A2-C598306D1FFC}" type="parTrans" cxnId="{0C3FCFF2-28E1-4444-B1FC-8011729EF664}">
      <dgm:prSet/>
      <dgm:spPr/>
      <dgm:t>
        <a:bodyPr/>
        <a:lstStyle/>
        <a:p>
          <a:endParaRPr lang="ru-RU"/>
        </a:p>
      </dgm:t>
    </dgm:pt>
    <dgm:pt modelId="{C1996B11-F188-4473-A49E-73D8D56E80F7}" type="sibTrans" cxnId="{0C3FCFF2-28E1-4444-B1FC-8011729EF664}">
      <dgm:prSet/>
      <dgm:spPr/>
      <dgm:t>
        <a:bodyPr/>
        <a:lstStyle/>
        <a:p>
          <a:endParaRPr lang="ru-RU"/>
        </a:p>
      </dgm:t>
    </dgm:pt>
    <dgm:pt modelId="{3B689F33-AF70-4F5B-8BC1-9FAD002440E8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11 «Межбюджетные трансферты».</a:t>
          </a:r>
          <a:endParaRPr lang="ru-RU" sz="1600" dirty="0"/>
        </a:p>
      </dgm:t>
    </dgm:pt>
    <dgm:pt modelId="{015101E4-9C93-4B24-8214-6834B6DC0967}" type="parTrans" cxnId="{C78FA7DB-9F31-4F14-AC84-6105E80A4C24}">
      <dgm:prSet/>
      <dgm:spPr/>
      <dgm:t>
        <a:bodyPr/>
        <a:lstStyle/>
        <a:p>
          <a:endParaRPr lang="ru-RU"/>
        </a:p>
      </dgm:t>
    </dgm:pt>
    <dgm:pt modelId="{50CFD86A-688A-49B6-AD18-7645468D7CAE}" type="sibTrans" cxnId="{C78FA7DB-9F31-4F14-AC84-6105E80A4C24}">
      <dgm:prSet/>
      <dgm:spPr/>
      <dgm:t>
        <a:bodyPr/>
        <a:lstStyle/>
        <a:p>
          <a:endParaRPr lang="ru-RU"/>
        </a:p>
      </dgm:t>
    </dgm:pt>
    <dgm:pt modelId="{B03BB03A-858A-4F71-A8D8-5775D8A95B9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02 «Международная деятельность»;</a:t>
          </a:r>
          <a:endParaRPr lang="ru-RU" sz="1600" dirty="0"/>
        </a:p>
      </dgm:t>
    </dgm:pt>
    <dgm:pt modelId="{6E3CB7E5-0032-4FC8-9CE5-6AACF4BB74CD}" type="parTrans" cxnId="{020FA77D-5C4C-45DA-A59A-5581EDC95F15}">
      <dgm:prSet/>
      <dgm:spPr/>
      <dgm:t>
        <a:bodyPr/>
        <a:lstStyle/>
        <a:p>
          <a:endParaRPr lang="ru-RU"/>
        </a:p>
      </dgm:t>
    </dgm:pt>
    <dgm:pt modelId="{309318FB-37CF-4232-B684-F4F14F43F3D9}" type="sibTrans" cxnId="{020FA77D-5C4C-45DA-A59A-5581EDC95F15}">
      <dgm:prSet/>
      <dgm:spPr/>
      <dgm:t>
        <a:bodyPr/>
        <a:lstStyle/>
        <a:p>
          <a:endParaRPr lang="ru-RU"/>
        </a:p>
      </dgm:t>
    </dgm:pt>
    <dgm:pt modelId="{CA14799A-5C54-4FAE-BE8C-063314F45415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03 «Международная экономическая и гуманитарная помощь»;</a:t>
          </a:r>
          <a:endParaRPr lang="ru-RU" sz="1600" dirty="0"/>
        </a:p>
      </dgm:t>
    </dgm:pt>
    <dgm:pt modelId="{042A82EA-DC03-4C65-AC81-2F1560A322F4}" type="parTrans" cxnId="{5C0CC75B-86CB-4B5B-9D1A-D948C9FFE801}">
      <dgm:prSet/>
      <dgm:spPr/>
      <dgm:t>
        <a:bodyPr/>
        <a:lstStyle/>
        <a:p>
          <a:endParaRPr lang="ru-RU"/>
        </a:p>
      </dgm:t>
    </dgm:pt>
    <dgm:pt modelId="{8B7F003C-8AA9-422C-AA88-1DC97E546C9F}" type="sibTrans" cxnId="{5C0CC75B-86CB-4B5B-9D1A-D948C9FFE801}">
      <dgm:prSet/>
      <dgm:spPr/>
      <dgm:t>
        <a:bodyPr/>
        <a:lstStyle/>
        <a:p>
          <a:endParaRPr lang="ru-RU"/>
        </a:p>
      </dgm:t>
    </dgm:pt>
    <dgm:pt modelId="{771708FA-42D1-4B80-911A-AE554B6333A3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05 «Обслуживание государственного долга Республики Беларусь»;</a:t>
          </a:r>
          <a:endParaRPr lang="ru-RU" sz="1600" dirty="0"/>
        </a:p>
      </dgm:t>
    </dgm:pt>
    <dgm:pt modelId="{430AF683-AD6B-4A17-8051-80CB07F58826}" type="parTrans" cxnId="{87FB66BE-2CB7-4528-A81D-3679DD965B7D}">
      <dgm:prSet/>
      <dgm:spPr/>
      <dgm:t>
        <a:bodyPr/>
        <a:lstStyle/>
        <a:p>
          <a:endParaRPr lang="ru-RU"/>
        </a:p>
      </dgm:t>
    </dgm:pt>
    <dgm:pt modelId="{41AFE8CE-238A-48EA-B065-259377E769AF}" type="sibTrans" cxnId="{87FB66BE-2CB7-4528-A81D-3679DD965B7D}">
      <dgm:prSet/>
      <dgm:spPr/>
      <dgm:t>
        <a:bodyPr/>
        <a:lstStyle/>
        <a:p>
          <a:endParaRPr lang="ru-RU"/>
        </a:p>
      </dgm:t>
    </dgm:pt>
    <dgm:pt modelId="{D803B2F5-D407-457C-8F60-A7B9B4FB8269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07 «Фундаментальные научные исследования»;</a:t>
          </a:r>
          <a:endParaRPr lang="ru-RU" sz="1600" dirty="0"/>
        </a:p>
      </dgm:t>
    </dgm:pt>
    <dgm:pt modelId="{E88433A9-BA18-49A3-8552-1329F393362B}" type="parTrans" cxnId="{4BCAC386-B6F1-4A37-8CCE-391E9AA37FEC}">
      <dgm:prSet/>
      <dgm:spPr/>
      <dgm:t>
        <a:bodyPr/>
        <a:lstStyle/>
        <a:p>
          <a:endParaRPr lang="ru-RU"/>
        </a:p>
      </dgm:t>
    </dgm:pt>
    <dgm:pt modelId="{30A12A9B-0668-4F51-BF71-884C7695CB06}" type="sibTrans" cxnId="{4BCAC386-B6F1-4A37-8CCE-391E9AA37FEC}">
      <dgm:prSet/>
      <dgm:spPr/>
      <dgm:t>
        <a:bodyPr/>
        <a:lstStyle/>
        <a:p>
          <a:endParaRPr lang="ru-RU"/>
        </a:p>
      </dgm:t>
    </dgm:pt>
    <dgm:pt modelId="{9C4C8BF3-873E-4424-9DE1-BA213F73878E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09 «Резервные фонды»;</a:t>
          </a:r>
          <a:endParaRPr lang="ru-RU" sz="1600" dirty="0"/>
        </a:p>
      </dgm:t>
    </dgm:pt>
    <dgm:pt modelId="{9183E578-191C-43A3-ACF5-9B4D2D613B49}" type="parTrans" cxnId="{8057DA17-D52D-4630-9433-AF88093BCE4A}">
      <dgm:prSet/>
      <dgm:spPr/>
      <dgm:t>
        <a:bodyPr/>
        <a:lstStyle/>
        <a:p>
          <a:endParaRPr lang="ru-RU"/>
        </a:p>
      </dgm:t>
    </dgm:pt>
    <dgm:pt modelId="{B0AA08D4-0030-49F2-B75E-7EA48D5C8780}" type="sibTrans" cxnId="{8057DA17-D52D-4630-9433-AF88093BCE4A}">
      <dgm:prSet/>
      <dgm:spPr/>
      <dgm:t>
        <a:bodyPr/>
        <a:lstStyle/>
        <a:p>
          <a:endParaRPr lang="ru-RU"/>
        </a:p>
      </dgm:t>
    </dgm:pt>
    <dgm:pt modelId="{7D44C449-C09C-4CC4-976A-0AEE9E67EDCF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10 «Другая общегосударственная деятельность;</a:t>
          </a:r>
          <a:endParaRPr lang="ru-RU" sz="1600" dirty="0"/>
        </a:p>
      </dgm:t>
    </dgm:pt>
    <dgm:pt modelId="{A0EFFF5E-9425-483F-BE71-1104FAD15926}" type="parTrans" cxnId="{CE028E5B-CC61-447F-96C0-8943B000312B}">
      <dgm:prSet/>
      <dgm:spPr/>
      <dgm:t>
        <a:bodyPr/>
        <a:lstStyle/>
        <a:p>
          <a:endParaRPr lang="ru-RU"/>
        </a:p>
      </dgm:t>
    </dgm:pt>
    <dgm:pt modelId="{A9C9DC66-22F9-48AA-9BA3-E682050C1281}" type="sibTrans" cxnId="{CE028E5B-CC61-447F-96C0-8943B000312B}">
      <dgm:prSet/>
      <dgm:spPr/>
      <dgm:t>
        <a:bodyPr/>
        <a:lstStyle/>
        <a:p>
          <a:endParaRPr lang="ru-RU"/>
        </a:p>
      </dgm:t>
    </dgm:pt>
    <dgm:pt modelId="{CFF41D18-D371-4979-8216-16584462EDD2}" type="pres">
      <dgm:prSet presAssocID="{F4534401-6FB7-43A0-9E0A-A2AF60F89839}" presName="linearFlow" presStyleCnt="0">
        <dgm:presLayoutVars>
          <dgm:dir/>
          <dgm:animLvl val="lvl"/>
          <dgm:resizeHandles val="exact"/>
        </dgm:presLayoutVars>
      </dgm:prSet>
      <dgm:spPr/>
    </dgm:pt>
    <dgm:pt modelId="{A7DE0168-BA4B-4D8A-AF45-E2A7C06E76D8}" type="pres">
      <dgm:prSet presAssocID="{B1CF070E-B701-4F33-80AA-07F29A0A6469}" presName="composite" presStyleCnt="0"/>
      <dgm:spPr/>
    </dgm:pt>
    <dgm:pt modelId="{80E0D90F-9060-4522-A1CD-6A6D68AD392F}" type="pres">
      <dgm:prSet presAssocID="{B1CF070E-B701-4F33-80AA-07F29A0A6469}" presName="parentText" presStyleLbl="alignNode1" presStyleIdx="0" presStyleCnt="3" custLinFactNeighborX="1360" custLinFactNeighborY="-13416">
        <dgm:presLayoutVars>
          <dgm:chMax val="1"/>
          <dgm:bulletEnabled val="1"/>
        </dgm:presLayoutVars>
      </dgm:prSet>
      <dgm:spPr/>
    </dgm:pt>
    <dgm:pt modelId="{19A1B130-C8CF-4AF4-90A7-D46C72C43B6D}" type="pres">
      <dgm:prSet presAssocID="{B1CF070E-B701-4F33-80AA-07F29A0A6469}" presName="descendantText" presStyleLbl="alignAcc1" presStyleIdx="0" presStyleCnt="3" custScaleY="122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A76A-0C6C-410E-AEB1-D79F7E427AED}" type="pres">
      <dgm:prSet presAssocID="{8D1ED75A-C066-42DC-B54A-E0C7C60A868B}" presName="sp" presStyleCnt="0"/>
      <dgm:spPr/>
    </dgm:pt>
    <dgm:pt modelId="{1FDA3D5D-96CF-4949-AD24-ADD3978BA779}" type="pres">
      <dgm:prSet presAssocID="{046B8970-DCE9-48CB-A7D0-4AFF88F06F72}" presName="composite" presStyleCnt="0"/>
      <dgm:spPr/>
    </dgm:pt>
    <dgm:pt modelId="{2502FCA1-DF68-4D81-8C00-136270D9B020}" type="pres">
      <dgm:prSet presAssocID="{046B8970-DCE9-48CB-A7D0-4AFF88F06F72}" presName="parentText" presStyleLbl="alignNode1" presStyleIdx="1" presStyleCnt="3" custLinFactNeighborX="1360" custLinFactNeighborY="-27381">
        <dgm:presLayoutVars>
          <dgm:chMax val="1"/>
          <dgm:bulletEnabled val="1"/>
        </dgm:presLayoutVars>
      </dgm:prSet>
      <dgm:spPr/>
    </dgm:pt>
    <dgm:pt modelId="{B347E928-A010-48EF-8E08-658A1BB70DEE}" type="pres">
      <dgm:prSet presAssocID="{046B8970-DCE9-48CB-A7D0-4AFF88F06F72}" presName="descendantText" presStyleLbl="alignAcc1" presStyleIdx="1" presStyleCnt="3" custScaleX="99165" custScaleY="128044" custLinFactNeighborX="-234" custLinFactNeighborY="-30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6B581-F0E4-4530-BC99-8C8830219945}" type="pres">
      <dgm:prSet presAssocID="{DFC883CB-F278-4935-9745-49C808CCD7AD}" presName="sp" presStyleCnt="0"/>
      <dgm:spPr/>
    </dgm:pt>
    <dgm:pt modelId="{8440F7FB-2DB2-4813-9E51-A2C8F85DA3E4}" type="pres">
      <dgm:prSet presAssocID="{7F07AADC-4B90-49DF-AA45-4E37D7BB5125}" presName="composite" presStyleCnt="0"/>
      <dgm:spPr/>
    </dgm:pt>
    <dgm:pt modelId="{12B7ADD6-0B96-495D-9769-A12100409E65}" type="pres">
      <dgm:prSet presAssocID="{7F07AADC-4B90-49DF-AA45-4E37D7BB5125}" presName="parentText" presStyleLbl="alignNode1" presStyleIdx="2" presStyleCnt="3" custLinFactNeighborX="1360" custLinFactNeighborY="-51488">
        <dgm:presLayoutVars>
          <dgm:chMax val="1"/>
          <dgm:bulletEnabled val="1"/>
        </dgm:presLayoutVars>
      </dgm:prSet>
      <dgm:spPr/>
    </dgm:pt>
    <dgm:pt modelId="{1F7CC361-CF7B-46B5-9F91-ED86CF264E4F}" type="pres">
      <dgm:prSet presAssocID="{7F07AADC-4B90-49DF-AA45-4E37D7BB5125}" presName="descendantText" presStyleLbl="alignAcc1" presStyleIdx="2" presStyleCnt="3" custScaleX="99480" custScaleY="139655" custLinFactNeighborX="-77" custLinFactNeighborY="-54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D7D27E-EB5A-49B4-AA04-7F8C9F785106}" type="presOf" srcId="{EB68EB2A-6FB7-4B54-9B47-7E4F3D1149FA}" destId="{1F7CC361-CF7B-46B5-9F91-ED86CF264E4F}" srcOrd="0" destOrd="0" presId="urn:microsoft.com/office/officeart/2005/8/layout/chevron2"/>
    <dgm:cxn modelId="{7D5005E5-23DC-4EEF-8F0F-653DD9179257}" type="presOf" srcId="{3B689F33-AF70-4F5B-8BC1-9FAD002440E8}" destId="{1F7CC361-CF7B-46B5-9F91-ED86CF264E4F}" srcOrd="0" destOrd="3" presId="urn:microsoft.com/office/officeart/2005/8/layout/chevron2"/>
    <dgm:cxn modelId="{020FA77D-5C4C-45DA-A59A-5581EDC95F15}" srcId="{B1CF070E-B701-4F33-80AA-07F29A0A6469}" destId="{B03BB03A-858A-4F71-A8D8-5775D8A95B96}" srcOrd="1" destOrd="0" parTransId="{6E3CB7E5-0032-4FC8-9CE5-6AACF4BB74CD}" sibTransId="{309318FB-37CF-4232-B684-F4F14F43F3D9}"/>
    <dgm:cxn modelId="{F409393A-65FA-42B4-819E-A9208DC33C12}" srcId="{F4534401-6FB7-43A0-9E0A-A2AF60F89839}" destId="{046B8970-DCE9-48CB-A7D0-4AFF88F06F72}" srcOrd="1" destOrd="0" parTransId="{634762FC-6B00-4A84-A17B-E400E3F8F652}" sibTransId="{DFC883CB-F278-4935-9745-49C808CCD7AD}"/>
    <dgm:cxn modelId="{3DD24676-798A-4A4D-88E7-5A6B0782329B}" type="presOf" srcId="{B1CF070E-B701-4F33-80AA-07F29A0A6469}" destId="{80E0D90F-9060-4522-A1CD-6A6D68AD392F}" srcOrd="0" destOrd="0" presId="urn:microsoft.com/office/officeart/2005/8/layout/chevron2"/>
    <dgm:cxn modelId="{AAEB7B6D-2CA5-40D5-959F-ABDB3F70AF04}" type="presOf" srcId="{F4534401-6FB7-43A0-9E0A-A2AF60F89839}" destId="{CFF41D18-D371-4979-8216-16584462EDD2}" srcOrd="0" destOrd="0" presId="urn:microsoft.com/office/officeart/2005/8/layout/chevron2"/>
    <dgm:cxn modelId="{D0656D75-818F-42B9-8486-016DDA5A36CD}" srcId="{F4534401-6FB7-43A0-9E0A-A2AF60F89839}" destId="{7F07AADC-4B90-49DF-AA45-4E37D7BB5125}" srcOrd="2" destOrd="0" parTransId="{1880B98D-7E50-4DEE-9E97-C97F70360498}" sibTransId="{742C82A9-5A99-406D-B3EE-FDFC5EED84AF}"/>
    <dgm:cxn modelId="{CE028E5B-CC61-447F-96C0-8943B000312B}" srcId="{7F07AADC-4B90-49DF-AA45-4E37D7BB5125}" destId="{7D44C449-C09C-4CC4-976A-0AEE9E67EDCF}" srcOrd="2" destOrd="0" parTransId="{A0EFFF5E-9425-483F-BE71-1104FAD15926}" sibTransId="{A9C9DC66-22F9-48AA-9BA3-E682050C1281}"/>
    <dgm:cxn modelId="{D76EDDBF-DA58-4273-9B39-3366073521BC}" type="presOf" srcId="{CA14799A-5C54-4FAE-BE8C-063314F45415}" destId="{19A1B130-C8CF-4AF4-90A7-D46C72C43B6D}" srcOrd="0" destOrd="2" presId="urn:microsoft.com/office/officeart/2005/8/layout/chevron2"/>
    <dgm:cxn modelId="{5C0CC75B-86CB-4B5B-9D1A-D948C9FFE801}" srcId="{B1CF070E-B701-4F33-80AA-07F29A0A6469}" destId="{CA14799A-5C54-4FAE-BE8C-063314F45415}" srcOrd="2" destOrd="0" parTransId="{042A82EA-DC03-4C65-AC81-2F1560A322F4}" sibTransId="{8B7F003C-8AA9-422C-AA88-1DC97E546C9F}"/>
    <dgm:cxn modelId="{ED6956A6-5344-4A78-B757-D31050FF8975}" type="presOf" srcId="{A1F67171-307F-4B24-813D-3CE89E7E84BA}" destId="{19A1B130-C8CF-4AF4-90A7-D46C72C43B6D}" srcOrd="0" destOrd="0" presId="urn:microsoft.com/office/officeart/2005/8/layout/chevron2"/>
    <dgm:cxn modelId="{82CF625F-841E-4D32-AD52-D545946A478B}" srcId="{F4534401-6FB7-43A0-9E0A-A2AF60F89839}" destId="{B1CF070E-B701-4F33-80AA-07F29A0A6469}" srcOrd="0" destOrd="0" parTransId="{335B7CDB-4708-4D23-87A6-922CD0B3706A}" sibTransId="{8D1ED75A-C066-42DC-B54A-E0C7C60A868B}"/>
    <dgm:cxn modelId="{CBB352A3-873B-4F60-BC5B-409F5E33DCE3}" srcId="{046B8970-DCE9-48CB-A7D0-4AFF88F06F72}" destId="{E81B723B-C7BE-4592-B87E-736B2E5BC63C}" srcOrd="2" destOrd="0" parTransId="{CF63D17C-32A2-46E8-9E82-8E3653EDB122}" sibTransId="{0B0BDD38-8781-47E7-9251-BCD6C6A01A73}"/>
    <dgm:cxn modelId="{B50B4D44-E599-4C21-BF96-521C89F25343}" type="presOf" srcId="{E81B723B-C7BE-4592-B87E-736B2E5BC63C}" destId="{B347E928-A010-48EF-8E08-658A1BB70DEE}" srcOrd="0" destOrd="2" presId="urn:microsoft.com/office/officeart/2005/8/layout/chevron2"/>
    <dgm:cxn modelId="{4BCAC386-B6F1-4A37-8CCE-391E9AA37FEC}" srcId="{046B8970-DCE9-48CB-A7D0-4AFF88F06F72}" destId="{D803B2F5-D407-457C-8F60-A7B9B4FB8269}" srcOrd="3" destOrd="0" parTransId="{E88433A9-BA18-49A3-8552-1329F393362B}" sibTransId="{30A12A9B-0668-4F51-BF71-884C7695CB06}"/>
    <dgm:cxn modelId="{AB39846D-9965-4B1A-A3B2-8AF1DF2DB6DE}" type="presOf" srcId="{D803B2F5-D407-457C-8F60-A7B9B4FB8269}" destId="{B347E928-A010-48EF-8E08-658A1BB70DEE}" srcOrd="0" destOrd="3" presId="urn:microsoft.com/office/officeart/2005/8/layout/chevron2"/>
    <dgm:cxn modelId="{1DEAB01F-1FD7-43B6-868A-BD11B854EFEE}" type="presOf" srcId="{771708FA-42D1-4B80-911A-AE554B6333A3}" destId="{B347E928-A010-48EF-8E08-658A1BB70DEE}" srcOrd="0" destOrd="1" presId="urn:microsoft.com/office/officeart/2005/8/layout/chevron2"/>
    <dgm:cxn modelId="{0C3FCFF2-28E1-4444-B1FC-8011729EF664}" srcId="{7F07AADC-4B90-49DF-AA45-4E37D7BB5125}" destId="{EB68EB2A-6FB7-4B54-9B47-7E4F3D1149FA}" srcOrd="0" destOrd="0" parTransId="{4A9D556E-E84D-4368-B6A2-C598306D1FFC}" sibTransId="{C1996B11-F188-4473-A49E-73D8D56E80F7}"/>
    <dgm:cxn modelId="{21A5A891-CD8D-4459-94B7-C25B7BD9DA76}" srcId="{B1CF070E-B701-4F33-80AA-07F29A0A6469}" destId="{A1F67171-307F-4B24-813D-3CE89E7E84BA}" srcOrd="0" destOrd="0" parTransId="{5CC3E270-8FBD-4801-BEBD-56BED28F5EBF}" sibTransId="{743F7E14-4044-4D1F-B5A8-DD577830108F}"/>
    <dgm:cxn modelId="{A93369D8-F078-430B-A320-40F40D83FDF0}" type="presOf" srcId="{7F07AADC-4B90-49DF-AA45-4E37D7BB5125}" destId="{12B7ADD6-0B96-495D-9769-A12100409E65}" srcOrd="0" destOrd="0" presId="urn:microsoft.com/office/officeart/2005/8/layout/chevron2"/>
    <dgm:cxn modelId="{87FB66BE-2CB7-4528-A81D-3679DD965B7D}" srcId="{046B8970-DCE9-48CB-A7D0-4AFF88F06F72}" destId="{771708FA-42D1-4B80-911A-AE554B6333A3}" srcOrd="1" destOrd="0" parTransId="{430AF683-AD6B-4A17-8051-80CB07F58826}" sibTransId="{41AFE8CE-238A-48EA-B065-259377E769AF}"/>
    <dgm:cxn modelId="{9A345B14-FC19-475B-9ED8-BF8B254F324C}" type="presOf" srcId="{B03BB03A-858A-4F71-A8D8-5775D8A95B96}" destId="{19A1B130-C8CF-4AF4-90A7-D46C72C43B6D}" srcOrd="0" destOrd="1" presId="urn:microsoft.com/office/officeart/2005/8/layout/chevron2"/>
    <dgm:cxn modelId="{B7F600E3-0991-4E19-AD62-2535BCB38925}" type="presOf" srcId="{7D44C449-C09C-4CC4-976A-0AEE9E67EDCF}" destId="{1F7CC361-CF7B-46B5-9F91-ED86CF264E4F}" srcOrd="0" destOrd="2" presId="urn:microsoft.com/office/officeart/2005/8/layout/chevron2"/>
    <dgm:cxn modelId="{DC95C3A9-3E6F-4750-BCEE-1CE3F7297782}" srcId="{046B8970-DCE9-48CB-A7D0-4AFF88F06F72}" destId="{6443A2CE-5812-4F44-B142-0003F9DCD83C}" srcOrd="0" destOrd="0" parTransId="{73E7F299-DF7A-4148-8017-8E10B00377F8}" sibTransId="{4C3F6DB7-D3E0-4946-947E-28B4131C4D72}"/>
    <dgm:cxn modelId="{2FD6B9AF-25A9-44B0-A219-A1E13F3E271F}" type="presOf" srcId="{046B8970-DCE9-48CB-A7D0-4AFF88F06F72}" destId="{2502FCA1-DF68-4D81-8C00-136270D9B020}" srcOrd="0" destOrd="0" presId="urn:microsoft.com/office/officeart/2005/8/layout/chevron2"/>
    <dgm:cxn modelId="{2372FDB3-4295-4F84-9D15-A2AE1025F74E}" type="presOf" srcId="{9C4C8BF3-873E-4424-9DE1-BA213F73878E}" destId="{1F7CC361-CF7B-46B5-9F91-ED86CF264E4F}" srcOrd="0" destOrd="1" presId="urn:microsoft.com/office/officeart/2005/8/layout/chevron2"/>
    <dgm:cxn modelId="{9313CD8E-AD4F-41F6-9089-9CF3A4CFDBB0}" type="presOf" srcId="{6443A2CE-5812-4F44-B142-0003F9DCD83C}" destId="{B347E928-A010-48EF-8E08-658A1BB70DEE}" srcOrd="0" destOrd="0" presId="urn:microsoft.com/office/officeart/2005/8/layout/chevron2"/>
    <dgm:cxn modelId="{8057DA17-D52D-4630-9433-AF88093BCE4A}" srcId="{7F07AADC-4B90-49DF-AA45-4E37D7BB5125}" destId="{9C4C8BF3-873E-4424-9DE1-BA213F73878E}" srcOrd="1" destOrd="0" parTransId="{9183E578-191C-43A3-ACF5-9B4D2D613B49}" sibTransId="{B0AA08D4-0030-49F2-B75E-7EA48D5C8780}"/>
    <dgm:cxn modelId="{C78FA7DB-9F31-4F14-AC84-6105E80A4C24}" srcId="{7F07AADC-4B90-49DF-AA45-4E37D7BB5125}" destId="{3B689F33-AF70-4F5B-8BC1-9FAD002440E8}" srcOrd="3" destOrd="0" parTransId="{015101E4-9C93-4B24-8214-6834B6DC0967}" sibTransId="{50CFD86A-688A-49B6-AD18-7645468D7CAE}"/>
    <dgm:cxn modelId="{1F9D5F11-A1CC-49A1-88AE-D7F70015AABC}" type="presParOf" srcId="{CFF41D18-D371-4979-8216-16584462EDD2}" destId="{A7DE0168-BA4B-4D8A-AF45-E2A7C06E76D8}" srcOrd="0" destOrd="0" presId="urn:microsoft.com/office/officeart/2005/8/layout/chevron2"/>
    <dgm:cxn modelId="{6D7CA601-FCC1-44ED-B4AE-47C8A2AF9965}" type="presParOf" srcId="{A7DE0168-BA4B-4D8A-AF45-E2A7C06E76D8}" destId="{80E0D90F-9060-4522-A1CD-6A6D68AD392F}" srcOrd="0" destOrd="0" presId="urn:microsoft.com/office/officeart/2005/8/layout/chevron2"/>
    <dgm:cxn modelId="{0B13B5B6-87A0-438F-895F-4778422316F2}" type="presParOf" srcId="{A7DE0168-BA4B-4D8A-AF45-E2A7C06E76D8}" destId="{19A1B130-C8CF-4AF4-90A7-D46C72C43B6D}" srcOrd="1" destOrd="0" presId="urn:microsoft.com/office/officeart/2005/8/layout/chevron2"/>
    <dgm:cxn modelId="{30116CDC-04F9-4E86-955A-7995CA67DA80}" type="presParOf" srcId="{CFF41D18-D371-4979-8216-16584462EDD2}" destId="{E28BA76A-0C6C-410E-AEB1-D79F7E427AED}" srcOrd="1" destOrd="0" presId="urn:microsoft.com/office/officeart/2005/8/layout/chevron2"/>
    <dgm:cxn modelId="{B58FD128-5FF5-4BF0-918C-10D0D2968B79}" type="presParOf" srcId="{CFF41D18-D371-4979-8216-16584462EDD2}" destId="{1FDA3D5D-96CF-4949-AD24-ADD3978BA779}" srcOrd="2" destOrd="0" presId="urn:microsoft.com/office/officeart/2005/8/layout/chevron2"/>
    <dgm:cxn modelId="{CD9BE4E9-2C3D-4081-9F2F-91E31A0F87A0}" type="presParOf" srcId="{1FDA3D5D-96CF-4949-AD24-ADD3978BA779}" destId="{2502FCA1-DF68-4D81-8C00-136270D9B020}" srcOrd="0" destOrd="0" presId="urn:microsoft.com/office/officeart/2005/8/layout/chevron2"/>
    <dgm:cxn modelId="{CBA375C5-1E3B-4613-9D50-8EE615ED0F53}" type="presParOf" srcId="{1FDA3D5D-96CF-4949-AD24-ADD3978BA779}" destId="{B347E928-A010-48EF-8E08-658A1BB70DEE}" srcOrd="1" destOrd="0" presId="urn:microsoft.com/office/officeart/2005/8/layout/chevron2"/>
    <dgm:cxn modelId="{F9FA52EF-F053-43F6-882F-C317FDADF491}" type="presParOf" srcId="{CFF41D18-D371-4979-8216-16584462EDD2}" destId="{DF26B581-F0E4-4530-BC99-8C8830219945}" srcOrd="3" destOrd="0" presId="urn:microsoft.com/office/officeart/2005/8/layout/chevron2"/>
    <dgm:cxn modelId="{D19CFF2A-B540-4DA3-B6CE-54BF9D53B562}" type="presParOf" srcId="{CFF41D18-D371-4979-8216-16584462EDD2}" destId="{8440F7FB-2DB2-4813-9E51-A2C8F85DA3E4}" srcOrd="4" destOrd="0" presId="urn:microsoft.com/office/officeart/2005/8/layout/chevron2"/>
    <dgm:cxn modelId="{84E48258-0A61-4A6D-8B18-64D3BA79397B}" type="presParOf" srcId="{8440F7FB-2DB2-4813-9E51-A2C8F85DA3E4}" destId="{12B7ADD6-0B96-495D-9769-A12100409E65}" srcOrd="0" destOrd="0" presId="urn:microsoft.com/office/officeart/2005/8/layout/chevron2"/>
    <dgm:cxn modelId="{4F36CE9F-38BE-48D6-B0B5-8B1F513A7773}" type="presParOf" srcId="{8440F7FB-2DB2-4813-9E51-A2C8F85DA3E4}" destId="{1F7CC361-CF7B-46B5-9F91-ED86CF264E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9E160-BEAE-459B-A29A-7403D26189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181A2A-5E0F-43BD-9D34-D6A619A4BF4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01 «государственные органы общего назначения»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ru-RU" sz="2800" dirty="0">
            <a:solidFill>
              <a:schemeClr val="tx1"/>
            </a:solidFill>
          </a:endParaRPr>
        </a:p>
      </dgm:t>
    </dgm:pt>
    <dgm:pt modelId="{AF262611-13E4-4646-AB42-49B36EC46B49}" type="parTrans" cxnId="{9A51E9D8-2D66-4142-B40C-6D3E31F5B2E6}">
      <dgm:prSet/>
      <dgm:spPr/>
      <dgm:t>
        <a:bodyPr/>
        <a:lstStyle/>
        <a:p>
          <a:endParaRPr lang="ru-RU"/>
        </a:p>
      </dgm:t>
    </dgm:pt>
    <dgm:pt modelId="{F6CAEC80-A070-4E1A-ACE6-BF06D2A463A0}" type="sibTrans" cxnId="{9A51E9D8-2D66-4142-B40C-6D3E31F5B2E6}">
      <dgm:prSet/>
      <dgm:spPr/>
      <dgm:t>
        <a:bodyPr/>
        <a:lstStyle/>
        <a:p>
          <a:endParaRPr lang="ru-RU"/>
        </a:p>
      </dgm:t>
    </dgm:pt>
    <dgm:pt modelId="{5C8C6E0C-C5A5-4640-9C6E-9DF51633AD8A}">
      <dgm:prSet phldrT="[Текст]" custT="1"/>
      <dgm:spPr/>
      <dgm:t>
        <a:bodyPr/>
        <a:lstStyle/>
        <a:p>
          <a:pPr algn="just"/>
          <a:r>
            <a:rPr lang="ru-RU" sz="2800" dirty="0" smtClean="0">
              <a:solidFill>
                <a:schemeClr val="tx1"/>
              </a:solidFill>
            </a:rPr>
            <a:t>расходы на финансирование органов, обеспечивающих деятельность Президента Республики Беларусь, а также местных Советов депутатов, исполнительных и распорядительных органов, финансовых, налоговых и статистических органов, других государственных органов, выполняющих общегосударственные функции</a:t>
          </a:r>
          <a:r>
            <a:rPr lang="ru-RU" sz="2800" dirty="0" smtClean="0"/>
            <a:t>.</a:t>
          </a:r>
          <a:endParaRPr lang="ru-RU" sz="2800" dirty="0"/>
        </a:p>
      </dgm:t>
    </dgm:pt>
    <dgm:pt modelId="{F3A90B13-3272-4A24-B440-822FCB513634}" type="parTrans" cxnId="{A85591A1-6B19-418C-9B0D-B1A538BD38D3}">
      <dgm:prSet/>
      <dgm:spPr/>
      <dgm:t>
        <a:bodyPr/>
        <a:lstStyle/>
        <a:p>
          <a:endParaRPr lang="ru-RU"/>
        </a:p>
      </dgm:t>
    </dgm:pt>
    <dgm:pt modelId="{DB44FFD9-404D-4635-8B49-3FBD041EEE57}" type="sibTrans" cxnId="{A85591A1-6B19-418C-9B0D-B1A538BD38D3}">
      <dgm:prSet/>
      <dgm:spPr/>
      <dgm:t>
        <a:bodyPr/>
        <a:lstStyle/>
        <a:p>
          <a:endParaRPr lang="ru-RU"/>
        </a:p>
      </dgm:t>
    </dgm:pt>
    <dgm:pt modelId="{A320FE51-350D-40B2-B6E8-396F62EC8F1C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02 «Международная деятельность»</a:t>
          </a:r>
          <a:endParaRPr lang="ru-RU" sz="2800" dirty="0">
            <a:solidFill>
              <a:schemeClr val="tx1"/>
            </a:solidFill>
          </a:endParaRPr>
        </a:p>
      </dgm:t>
    </dgm:pt>
    <dgm:pt modelId="{F637F6C6-A0C5-4D1F-A5BF-B19D6F7F242E}" type="parTrans" cxnId="{8C2D7959-596E-4D5A-9199-2595343FFB07}">
      <dgm:prSet/>
      <dgm:spPr/>
      <dgm:t>
        <a:bodyPr/>
        <a:lstStyle/>
        <a:p>
          <a:endParaRPr lang="ru-RU"/>
        </a:p>
      </dgm:t>
    </dgm:pt>
    <dgm:pt modelId="{2C930775-4507-477F-89F6-565C55725DD3}" type="sibTrans" cxnId="{8C2D7959-596E-4D5A-9199-2595343FFB07}">
      <dgm:prSet/>
      <dgm:spPr/>
      <dgm:t>
        <a:bodyPr/>
        <a:lstStyle/>
        <a:p>
          <a:endParaRPr lang="ru-RU"/>
        </a:p>
      </dgm:t>
    </dgm:pt>
    <dgm:pt modelId="{9D577D61-E4C2-48F2-8670-5B54CCEEE269}">
      <dgm:prSet phldrT="[Текст]" custT="1"/>
      <dgm:spPr/>
      <dgm:t>
        <a:bodyPr/>
        <a:lstStyle/>
        <a:p>
          <a:r>
            <a:rPr lang="ru-RU" sz="2800" dirty="0" smtClean="0"/>
            <a:t>расходы, связанные с внешнеэкономической деятельностью государства.</a:t>
          </a:r>
          <a:endParaRPr lang="ru-RU" sz="2800" dirty="0"/>
        </a:p>
      </dgm:t>
    </dgm:pt>
    <dgm:pt modelId="{46081C04-8274-41FB-BB24-F05DECDD38AB}" type="parTrans" cxnId="{4D57F3B9-B9E5-4837-AB4C-0F1CC2C74805}">
      <dgm:prSet/>
      <dgm:spPr/>
      <dgm:t>
        <a:bodyPr/>
        <a:lstStyle/>
        <a:p>
          <a:endParaRPr lang="ru-RU"/>
        </a:p>
      </dgm:t>
    </dgm:pt>
    <dgm:pt modelId="{16CE72FC-342A-48A3-BFCB-AF74F935BADD}" type="sibTrans" cxnId="{4D57F3B9-B9E5-4837-AB4C-0F1CC2C74805}">
      <dgm:prSet/>
      <dgm:spPr/>
      <dgm:t>
        <a:bodyPr/>
        <a:lstStyle/>
        <a:p>
          <a:endParaRPr lang="ru-RU"/>
        </a:p>
      </dgm:t>
    </dgm:pt>
    <dgm:pt modelId="{84388EC2-E4B5-42BA-B4CF-24EC4799678E}" type="pres">
      <dgm:prSet presAssocID="{B3B9E160-BEAE-459B-A29A-7403D26189CB}" presName="linear" presStyleCnt="0">
        <dgm:presLayoutVars>
          <dgm:animLvl val="lvl"/>
          <dgm:resizeHandles val="exact"/>
        </dgm:presLayoutVars>
      </dgm:prSet>
      <dgm:spPr/>
    </dgm:pt>
    <dgm:pt modelId="{FE7EA179-BE7A-4649-A1E9-328FE139920A}" type="pres">
      <dgm:prSet presAssocID="{6A181A2A-5E0F-43BD-9D34-D6A619A4BF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BD8AE-8D71-4CA3-BAD3-011B717B93D1}" type="pres">
      <dgm:prSet presAssocID="{6A181A2A-5E0F-43BD-9D34-D6A619A4BF4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F16B-B5C4-4DC9-A006-AF444BD87AC5}" type="pres">
      <dgm:prSet presAssocID="{A320FE51-350D-40B2-B6E8-396F62EC8F1C}" presName="parentText" presStyleLbl="node1" presStyleIdx="1" presStyleCnt="2" custLinFactNeighborY="5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9B8E4-FC00-4BB9-8B60-BA552D4B3911}" type="pres">
      <dgm:prSet presAssocID="{A320FE51-350D-40B2-B6E8-396F62EC8F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465C3-6C72-49C7-B530-B9E768990008}" type="presOf" srcId="{A320FE51-350D-40B2-B6E8-396F62EC8F1C}" destId="{0E2DF16B-B5C4-4DC9-A006-AF444BD87AC5}" srcOrd="0" destOrd="0" presId="urn:microsoft.com/office/officeart/2005/8/layout/vList2"/>
    <dgm:cxn modelId="{4D57F3B9-B9E5-4837-AB4C-0F1CC2C74805}" srcId="{A320FE51-350D-40B2-B6E8-396F62EC8F1C}" destId="{9D577D61-E4C2-48F2-8670-5B54CCEEE269}" srcOrd="0" destOrd="0" parTransId="{46081C04-8274-41FB-BB24-F05DECDD38AB}" sibTransId="{16CE72FC-342A-48A3-BFCB-AF74F935BADD}"/>
    <dgm:cxn modelId="{9A51E9D8-2D66-4142-B40C-6D3E31F5B2E6}" srcId="{B3B9E160-BEAE-459B-A29A-7403D26189CB}" destId="{6A181A2A-5E0F-43BD-9D34-D6A619A4BF49}" srcOrd="0" destOrd="0" parTransId="{AF262611-13E4-4646-AB42-49B36EC46B49}" sibTransId="{F6CAEC80-A070-4E1A-ACE6-BF06D2A463A0}"/>
    <dgm:cxn modelId="{A85591A1-6B19-418C-9B0D-B1A538BD38D3}" srcId="{6A181A2A-5E0F-43BD-9D34-D6A619A4BF49}" destId="{5C8C6E0C-C5A5-4640-9C6E-9DF51633AD8A}" srcOrd="0" destOrd="0" parTransId="{F3A90B13-3272-4A24-B440-822FCB513634}" sibTransId="{DB44FFD9-404D-4635-8B49-3FBD041EEE57}"/>
    <dgm:cxn modelId="{8C2D7959-596E-4D5A-9199-2595343FFB07}" srcId="{B3B9E160-BEAE-459B-A29A-7403D26189CB}" destId="{A320FE51-350D-40B2-B6E8-396F62EC8F1C}" srcOrd="1" destOrd="0" parTransId="{F637F6C6-A0C5-4D1F-A5BF-B19D6F7F242E}" sibTransId="{2C930775-4507-477F-89F6-565C55725DD3}"/>
    <dgm:cxn modelId="{4FC90C55-3768-407F-9EBF-50D6172CB933}" type="presOf" srcId="{6A181A2A-5E0F-43BD-9D34-D6A619A4BF49}" destId="{FE7EA179-BE7A-4649-A1E9-328FE139920A}" srcOrd="0" destOrd="0" presId="urn:microsoft.com/office/officeart/2005/8/layout/vList2"/>
    <dgm:cxn modelId="{C41394B6-ED86-45A5-A90B-0155F3EE9985}" type="presOf" srcId="{9D577D61-E4C2-48F2-8670-5B54CCEEE269}" destId="{DA79B8E4-FC00-4BB9-8B60-BA552D4B3911}" srcOrd="0" destOrd="0" presId="urn:microsoft.com/office/officeart/2005/8/layout/vList2"/>
    <dgm:cxn modelId="{0070B6BC-4EAF-4397-B993-1444E6B3FA58}" type="presOf" srcId="{B3B9E160-BEAE-459B-A29A-7403D26189CB}" destId="{84388EC2-E4B5-42BA-B4CF-24EC4799678E}" srcOrd="0" destOrd="0" presId="urn:microsoft.com/office/officeart/2005/8/layout/vList2"/>
    <dgm:cxn modelId="{05281D6B-90EC-4DC2-8046-10BD23F36953}" type="presOf" srcId="{5C8C6E0C-C5A5-4640-9C6E-9DF51633AD8A}" destId="{380BD8AE-8D71-4CA3-BAD3-011B717B93D1}" srcOrd="0" destOrd="0" presId="urn:microsoft.com/office/officeart/2005/8/layout/vList2"/>
    <dgm:cxn modelId="{1DE86C54-4393-4CD0-A4C2-B4024FD63FE5}" type="presParOf" srcId="{84388EC2-E4B5-42BA-B4CF-24EC4799678E}" destId="{FE7EA179-BE7A-4649-A1E9-328FE139920A}" srcOrd="0" destOrd="0" presId="urn:microsoft.com/office/officeart/2005/8/layout/vList2"/>
    <dgm:cxn modelId="{362C36F7-6044-4520-A327-B3BA4BC57C22}" type="presParOf" srcId="{84388EC2-E4B5-42BA-B4CF-24EC4799678E}" destId="{380BD8AE-8D71-4CA3-BAD3-011B717B93D1}" srcOrd="1" destOrd="0" presId="urn:microsoft.com/office/officeart/2005/8/layout/vList2"/>
    <dgm:cxn modelId="{8372E372-3714-468E-9841-9225B5934789}" type="presParOf" srcId="{84388EC2-E4B5-42BA-B4CF-24EC4799678E}" destId="{0E2DF16B-B5C4-4DC9-A006-AF444BD87AC5}" srcOrd="2" destOrd="0" presId="urn:microsoft.com/office/officeart/2005/8/layout/vList2"/>
    <dgm:cxn modelId="{0A7F8B89-B687-4375-8880-2CFDC2E8512F}" type="presParOf" srcId="{84388EC2-E4B5-42BA-B4CF-24EC4799678E}" destId="{DA79B8E4-FC00-4BB9-8B60-BA552D4B391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BA774-CFA2-4078-B25A-CA16891601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4AB2FC-0326-4308-A6DE-E2198D513D82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03 «Международная экономическая и гуманитарная помощь»</a:t>
          </a:r>
          <a:endParaRPr lang="ru-RU" dirty="0">
            <a:solidFill>
              <a:schemeClr val="tx1"/>
            </a:solidFill>
          </a:endParaRPr>
        </a:p>
      </dgm:t>
    </dgm:pt>
    <dgm:pt modelId="{37539AD1-3F64-4EF1-9A1E-0924FCAB5195}" type="parTrans" cxnId="{B671288C-2D3B-4E9A-BD10-4C33287656C1}">
      <dgm:prSet/>
      <dgm:spPr/>
      <dgm:t>
        <a:bodyPr/>
        <a:lstStyle/>
        <a:p>
          <a:endParaRPr lang="ru-RU"/>
        </a:p>
      </dgm:t>
    </dgm:pt>
    <dgm:pt modelId="{27A8B860-9C3A-4872-97CD-2B20C7311D3D}" type="sibTrans" cxnId="{B671288C-2D3B-4E9A-BD10-4C33287656C1}">
      <dgm:prSet/>
      <dgm:spPr/>
      <dgm:t>
        <a:bodyPr/>
        <a:lstStyle/>
        <a:p>
          <a:endParaRPr lang="ru-RU"/>
        </a:p>
      </dgm:t>
    </dgm:pt>
    <dgm:pt modelId="{435B9180-A76A-4FB4-82D8-94C3051D8316}">
      <dgm:prSet phldrT="[Текст]"/>
      <dgm:spPr/>
      <dgm:t>
        <a:bodyPr/>
        <a:lstStyle/>
        <a:p>
          <a:pPr algn="just"/>
          <a:r>
            <a:rPr lang="ru-RU" dirty="0" smtClean="0"/>
            <a:t>расходы, обусловленные оказанием Республикой Беларусь международной экономической и гуманитарной помощи другим государствам.</a:t>
          </a:r>
          <a:endParaRPr lang="ru-RU" dirty="0"/>
        </a:p>
      </dgm:t>
    </dgm:pt>
    <dgm:pt modelId="{A06829C0-C19A-4AA7-9A83-28FA034AE496}" type="parTrans" cxnId="{36AC330A-776C-4DFA-9E56-8F468D40EC75}">
      <dgm:prSet/>
      <dgm:spPr/>
      <dgm:t>
        <a:bodyPr/>
        <a:lstStyle/>
        <a:p>
          <a:endParaRPr lang="ru-RU"/>
        </a:p>
      </dgm:t>
    </dgm:pt>
    <dgm:pt modelId="{0F09EED8-DE59-4E4E-B95F-B5684816D8C8}" type="sibTrans" cxnId="{36AC330A-776C-4DFA-9E56-8F468D40EC75}">
      <dgm:prSet/>
      <dgm:spPr/>
      <dgm:t>
        <a:bodyPr/>
        <a:lstStyle/>
        <a:p>
          <a:endParaRPr lang="ru-RU"/>
        </a:p>
      </dgm:t>
    </dgm:pt>
    <dgm:pt modelId="{F9569C08-2F1F-4B06-9761-C609CBD49939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04 «Обеспечение проведения выборов и референдумов» </a:t>
          </a:r>
        </a:p>
      </dgm:t>
    </dgm:pt>
    <dgm:pt modelId="{6F11F628-B9B1-40B0-8FF6-082FC57A545E}" type="parTrans" cxnId="{2BDC7BCB-FA0F-4877-8031-EE78FA689C50}">
      <dgm:prSet/>
      <dgm:spPr/>
      <dgm:t>
        <a:bodyPr/>
        <a:lstStyle/>
        <a:p>
          <a:endParaRPr lang="ru-RU"/>
        </a:p>
      </dgm:t>
    </dgm:pt>
    <dgm:pt modelId="{D3201A82-4FE6-422F-87F0-9064944BC8DA}" type="sibTrans" cxnId="{2BDC7BCB-FA0F-4877-8031-EE78FA689C50}">
      <dgm:prSet/>
      <dgm:spPr/>
      <dgm:t>
        <a:bodyPr/>
        <a:lstStyle/>
        <a:p>
          <a:endParaRPr lang="ru-RU"/>
        </a:p>
      </dgm:t>
    </dgm:pt>
    <dgm:pt modelId="{3936DCD2-B36B-4E41-9373-76B8F51709E8}">
      <dgm:prSet phldrT="[Текст]"/>
      <dgm:spPr/>
      <dgm:t>
        <a:bodyPr/>
        <a:lstStyle/>
        <a:p>
          <a:pPr algn="just"/>
          <a:r>
            <a:rPr lang="ru-RU" dirty="0" smtClean="0"/>
            <a:t>расходы на содержание Центральной комиссии Республики Беларусь по выборам и проведению республиканских референдумов (параграф 009), на проведение референдумов, выборов Президента Республики Беларусь, депутатов Национального собрания Республики Беларусь и местных Советов</a:t>
          </a:r>
          <a:endParaRPr lang="ru-RU" dirty="0"/>
        </a:p>
      </dgm:t>
    </dgm:pt>
    <dgm:pt modelId="{BC920F95-8749-41FA-B513-8DA0F3C0507D}" type="parTrans" cxnId="{32A5C74C-A6F2-49B2-B0C3-9D1595ACD290}">
      <dgm:prSet/>
      <dgm:spPr/>
      <dgm:t>
        <a:bodyPr/>
        <a:lstStyle/>
        <a:p>
          <a:endParaRPr lang="ru-RU"/>
        </a:p>
      </dgm:t>
    </dgm:pt>
    <dgm:pt modelId="{C1C1A5C2-2CE6-44C3-9FF8-4C7469638AD7}" type="sibTrans" cxnId="{32A5C74C-A6F2-49B2-B0C3-9D1595ACD290}">
      <dgm:prSet/>
      <dgm:spPr/>
      <dgm:t>
        <a:bodyPr/>
        <a:lstStyle/>
        <a:p>
          <a:endParaRPr lang="ru-RU"/>
        </a:p>
      </dgm:t>
    </dgm:pt>
    <dgm:pt modelId="{1260A0F7-A964-481D-9A57-79D9F690C6F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05 «Обслуживание государственного долга Республики Беларусь»</a:t>
          </a:r>
        </a:p>
      </dgm:t>
    </dgm:pt>
    <dgm:pt modelId="{AA10DCD2-925E-4E6D-B03E-B3F55B4EA7AC}" type="parTrans" cxnId="{D233C150-777D-4229-A798-AFAC40BCBAC1}">
      <dgm:prSet/>
      <dgm:spPr/>
      <dgm:t>
        <a:bodyPr/>
        <a:lstStyle/>
        <a:p>
          <a:endParaRPr lang="ru-RU"/>
        </a:p>
      </dgm:t>
    </dgm:pt>
    <dgm:pt modelId="{FEE45623-3905-4813-B65A-2E447CCDC7C6}" type="sibTrans" cxnId="{D233C150-777D-4229-A798-AFAC40BCBAC1}">
      <dgm:prSet/>
      <dgm:spPr/>
      <dgm:t>
        <a:bodyPr/>
        <a:lstStyle/>
        <a:p>
          <a:endParaRPr lang="ru-RU"/>
        </a:p>
      </dgm:t>
    </dgm:pt>
    <dgm:pt modelId="{CE6F5BE9-7B0F-4C80-BEB3-4EAE13564381}">
      <dgm:prSet phldrT="[Текст]"/>
      <dgm:spPr/>
      <dgm:t>
        <a:bodyPr/>
        <a:lstStyle/>
        <a:p>
          <a:pPr algn="just"/>
          <a:r>
            <a:rPr lang="ru-RU" dirty="0" smtClean="0"/>
            <a:t>расходы, связанных с обслуживанием внутреннего государственного долга; внешнего государственного долга; долга органов местного управления и самоуправления.</a:t>
          </a:r>
          <a:endParaRPr lang="ru-RU" b="1" dirty="0" smtClean="0"/>
        </a:p>
      </dgm:t>
    </dgm:pt>
    <dgm:pt modelId="{BADAF543-E7FB-4667-A9FE-F31335E82778}" type="parTrans" cxnId="{268E7BDB-52E5-4D07-A3BB-7201EE1B006C}">
      <dgm:prSet/>
      <dgm:spPr/>
      <dgm:t>
        <a:bodyPr/>
        <a:lstStyle/>
        <a:p>
          <a:endParaRPr lang="ru-RU"/>
        </a:p>
      </dgm:t>
    </dgm:pt>
    <dgm:pt modelId="{0380D09B-D51D-4C64-8201-00BDA24F3228}" type="sibTrans" cxnId="{268E7BDB-52E5-4D07-A3BB-7201EE1B006C}">
      <dgm:prSet/>
      <dgm:spPr/>
      <dgm:t>
        <a:bodyPr/>
        <a:lstStyle/>
        <a:p>
          <a:endParaRPr lang="ru-RU"/>
        </a:p>
      </dgm:t>
    </dgm:pt>
    <dgm:pt modelId="{0448E52F-8A11-4F05-ADE8-D38572C0FB82}" type="pres">
      <dgm:prSet presAssocID="{1F1BA774-CFA2-4078-B25A-CA16891601C5}" presName="linear" presStyleCnt="0">
        <dgm:presLayoutVars>
          <dgm:animLvl val="lvl"/>
          <dgm:resizeHandles val="exact"/>
        </dgm:presLayoutVars>
      </dgm:prSet>
      <dgm:spPr/>
    </dgm:pt>
    <dgm:pt modelId="{A1074E5E-818C-45C5-91D9-BEEFEF677324}" type="pres">
      <dgm:prSet presAssocID="{B14AB2FC-0326-4308-A6DE-E2198D513D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E8187-52AD-4AA7-8BAC-58A89063BFCA}" type="pres">
      <dgm:prSet presAssocID="{B14AB2FC-0326-4308-A6DE-E2198D513D8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D60DC-95B5-4241-9507-9CF2F6DE66CB}" type="pres">
      <dgm:prSet presAssocID="{F9569C08-2F1F-4B06-9761-C609CBD4993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88136-1964-46E4-B7E0-0ED4EC462213}" type="pres">
      <dgm:prSet presAssocID="{F9569C08-2F1F-4B06-9761-C609CBD4993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E10B6-69B2-4637-9FB5-696CB5BEB755}" type="pres">
      <dgm:prSet presAssocID="{1260A0F7-A964-481D-9A57-79D9F690C6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45228-4481-447D-B930-1D32B8DDDD65}" type="pres">
      <dgm:prSet presAssocID="{1260A0F7-A964-481D-9A57-79D9F690C6F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EE296-F1DE-48A8-A3C7-2C06E4906045}" type="presOf" srcId="{1260A0F7-A964-481D-9A57-79D9F690C6F4}" destId="{401E10B6-69B2-4637-9FB5-696CB5BEB755}" srcOrd="0" destOrd="0" presId="urn:microsoft.com/office/officeart/2005/8/layout/vList2"/>
    <dgm:cxn modelId="{57465B11-3E07-40C3-BA4B-A0E340B18426}" type="presOf" srcId="{3936DCD2-B36B-4E41-9373-76B8F51709E8}" destId="{C3188136-1964-46E4-B7E0-0ED4EC462213}" srcOrd="0" destOrd="0" presId="urn:microsoft.com/office/officeart/2005/8/layout/vList2"/>
    <dgm:cxn modelId="{D233C150-777D-4229-A798-AFAC40BCBAC1}" srcId="{1F1BA774-CFA2-4078-B25A-CA16891601C5}" destId="{1260A0F7-A964-481D-9A57-79D9F690C6F4}" srcOrd="2" destOrd="0" parTransId="{AA10DCD2-925E-4E6D-B03E-B3F55B4EA7AC}" sibTransId="{FEE45623-3905-4813-B65A-2E447CCDC7C6}"/>
    <dgm:cxn modelId="{B671288C-2D3B-4E9A-BD10-4C33287656C1}" srcId="{1F1BA774-CFA2-4078-B25A-CA16891601C5}" destId="{B14AB2FC-0326-4308-A6DE-E2198D513D82}" srcOrd="0" destOrd="0" parTransId="{37539AD1-3F64-4EF1-9A1E-0924FCAB5195}" sibTransId="{27A8B860-9C3A-4872-97CD-2B20C7311D3D}"/>
    <dgm:cxn modelId="{2BDC7BCB-FA0F-4877-8031-EE78FA689C50}" srcId="{1F1BA774-CFA2-4078-B25A-CA16891601C5}" destId="{F9569C08-2F1F-4B06-9761-C609CBD49939}" srcOrd="1" destOrd="0" parTransId="{6F11F628-B9B1-40B0-8FF6-082FC57A545E}" sibTransId="{D3201A82-4FE6-422F-87F0-9064944BC8DA}"/>
    <dgm:cxn modelId="{B495C999-5BD7-4EF5-9FA2-50C08CDCACA5}" type="presOf" srcId="{CE6F5BE9-7B0F-4C80-BEB3-4EAE13564381}" destId="{2E345228-4481-447D-B930-1D32B8DDDD65}" srcOrd="0" destOrd="0" presId="urn:microsoft.com/office/officeart/2005/8/layout/vList2"/>
    <dgm:cxn modelId="{32A5C74C-A6F2-49B2-B0C3-9D1595ACD290}" srcId="{F9569C08-2F1F-4B06-9761-C609CBD49939}" destId="{3936DCD2-B36B-4E41-9373-76B8F51709E8}" srcOrd="0" destOrd="0" parTransId="{BC920F95-8749-41FA-B513-8DA0F3C0507D}" sibTransId="{C1C1A5C2-2CE6-44C3-9FF8-4C7469638AD7}"/>
    <dgm:cxn modelId="{C0955A8E-5169-4684-8452-92A98050A27D}" type="presOf" srcId="{435B9180-A76A-4FB4-82D8-94C3051D8316}" destId="{0AEE8187-52AD-4AA7-8BAC-58A89063BFCA}" srcOrd="0" destOrd="0" presId="urn:microsoft.com/office/officeart/2005/8/layout/vList2"/>
    <dgm:cxn modelId="{F3075693-BA97-4856-B634-3B7E3C7522A2}" type="presOf" srcId="{F9569C08-2F1F-4B06-9761-C609CBD49939}" destId="{C2DD60DC-95B5-4241-9507-9CF2F6DE66CB}" srcOrd="0" destOrd="0" presId="urn:microsoft.com/office/officeart/2005/8/layout/vList2"/>
    <dgm:cxn modelId="{EA249A86-1244-4A3A-82CD-9CB5F80E30E9}" type="presOf" srcId="{B14AB2FC-0326-4308-A6DE-E2198D513D82}" destId="{A1074E5E-818C-45C5-91D9-BEEFEF677324}" srcOrd="0" destOrd="0" presId="urn:microsoft.com/office/officeart/2005/8/layout/vList2"/>
    <dgm:cxn modelId="{268E7BDB-52E5-4D07-A3BB-7201EE1B006C}" srcId="{1260A0F7-A964-481D-9A57-79D9F690C6F4}" destId="{CE6F5BE9-7B0F-4C80-BEB3-4EAE13564381}" srcOrd="0" destOrd="0" parTransId="{BADAF543-E7FB-4667-A9FE-F31335E82778}" sibTransId="{0380D09B-D51D-4C64-8201-00BDA24F3228}"/>
    <dgm:cxn modelId="{36AC330A-776C-4DFA-9E56-8F468D40EC75}" srcId="{B14AB2FC-0326-4308-A6DE-E2198D513D82}" destId="{435B9180-A76A-4FB4-82D8-94C3051D8316}" srcOrd="0" destOrd="0" parTransId="{A06829C0-C19A-4AA7-9A83-28FA034AE496}" sibTransId="{0F09EED8-DE59-4E4E-B95F-B5684816D8C8}"/>
    <dgm:cxn modelId="{D3A7E90B-755E-48C5-ADD7-1FE6FEF5EFDD}" type="presOf" srcId="{1F1BA774-CFA2-4078-B25A-CA16891601C5}" destId="{0448E52F-8A11-4F05-ADE8-D38572C0FB82}" srcOrd="0" destOrd="0" presId="urn:microsoft.com/office/officeart/2005/8/layout/vList2"/>
    <dgm:cxn modelId="{8A538722-1A69-486C-BEA0-080994D0582C}" type="presParOf" srcId="{0448E52F-8A11-4F05-ADE8-D38572C0FB82}" destId="{A1074E5E-818C-45C5-91D9-BEEFEF677324}" srcOrd="0" destOrd="0" presId="urn:microsoft.com/office/officeart/2005/8/layout/vList2"/>
    <dgm:cxn modelId="{B1B16649-ECCF-4067-8E8A-78C4F3D5135B}" type="presParOf" srcId="{0448E52F-8A11-4F05-ADE8-D38572C0FB82}" destId="{0AEE8187-52AD-4AA7-8BAC-58A89063BFCA}" srcOrd="1" destOrd="0" presId="urn:microsoft.com/office/officeart/2005/8/layout/vList2"/>
    <dgm:cxn modelId="{180D6717-8A66-40F6-85C9-87772580D5D6}" type="presParOf" srcId="{0448E52F-8A11-4F05-ADE8-D38572C0FB82}" destId="{C2DD60DC-95B5-4241-9507-9CF2F6DE66CB}" srcOrd="2" destOrd="0" presId="urn:microsoft.com/office/officeart/2005/8/layout/vList2"/>
    <dgm:cxn modelId="{F7A881B3-DE6D-40D0-B708-491C6A2691CF}" type="presParOf" srcId="{0448E52F-8A11-4F05-ADE8-D38572C0FB82}" destId="{C3188136-1964-46E4-B7E0-0ED4EC462213}" srcOrd="3" destOrd="0" presId="urn:microsoft.com/office/officeart/2005/8/layout/vList2"/>
    <dgm:cxn modelId="{5835729C-CA81-4FCB-AE4B-5D169613564A}" type="presParOf" srcId="{0448E52F-8A11-4F05-ADE8-D38572C0FB82}" destId="{401E10B6-69B2-4637-9FB5-696CB5BEB755}" srcOrd="4" destOrd="0" presId="urn:microsoft.com/office/officeart/2005/8/layout/vList2"/>
    <dgm:cxn modelId="{9BEF6175-71B6-49C5-A5A1-7EFB213B919A}" type="presParOf" srcId="{0448E52F-8A11-4F05-ADE8-D38572C0FB82}" destId="{2E345228-4481-447D-B930-1D32B8DDDD6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4D1D2-3A93-4A96-85CE-665E4D9B7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F6CDA3-FCBB-47B5-A9B5-D84170CEEAAC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06 «Государственный материальный резерв»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ru-RU" sz="2800" dirty="0">
            <a:solidFill>
              <a:schemeClr val="tx1"/>
            </a:solidFill>
          </a:endParaRPr>
        </a:p>
      </dgm:t>
    </dgm:pt>
    <dgm:pt modelId="{47DEF382-B50C-4479-81A2-66A8A1FAC80C}" type="parTrans" cxnId="{2B2ABB06-64D7-4B73-A5FA-499E75A3EB77}">
      <dgm:prSet/>
      <dgm:spPr/>
      <dgm:t>
        <a:bodyPr/>
        <a:lstStyle/>
        <a:p>
          <a:endParaRPr lang="ru-RU"/>
        </a:p>
      </dgm:t>
    </dgm:pt>
    <dgm:pt modelId="{AD6F9A74-5411-4B2E-A49D-1578F5DC0F70}" type="sibTrans" cxnId="{2B2ABB06-64D7-4B73-A5FA-499E75A3EB77}">
      <dgm:prSet/>
      <dgm:spPr/>
      <dgm:t>
        <a:bodyPr/>
        <a:lstStyle/>
        <a:p>
          <a:endParaRPr lang="ru-RU"/>
        </a:p>
      </dgm:t>
    </dgm:pt>
    <dgm:pt modelId="{868A9D2E-F487-477E-902E-A6FE407A6D2A}">
      <dgm:prSet phldrT="[Текст]"/>
      <dgm:spPr/>
      <dgm:t>
        <a:bodyPr/>
        <a:lstStyle/>
        <a:p>
          <a:pPr algn="just"/>
          <a:r>
            <a:rPr lang="ru-RU" dirty="0" smtClean="0"/>
            <a:t>расходы, обусловленные созданием и пополнением государственных запасов и резервов.</a:t>
          </a:r>
          <a:endParaRPr lang="ru-RU" dirty="0"/>
        </a:p>
      </dgm:t>
    </dgm:pt>
    <dgm:pt modelId="{A1027B6C-0780-49BE-BDB3-AE9AC06EDB66}" type="parTrans" cxnId="{C281E8CC-3749-4E96-AECA-8D595D20FD1B}">
      <dgm:prSet/>
      <dgm:spPr/>
      <dgm:t>
        <a:bodyPr/>
        <a:lstStyle/>
        <a:p>
          <a:endParaRPr lang="ru-RU"/>
        </a:p>
      </dgm:t>
    </dgm:pt>
    <dgm:pt modelId="{A2D504C4-040F-4006-B1E1-662816A75D87}" type="sibTrans" cxnId="{C281E8CC-3749-4E96-AECA-8D595D20FD1B}">
      <dgm:prSet/>
      <dgm:spPr/>
      <dgm:t>
        <a:bodyPr/>
        <a:lstStyle/>
        <a:p>
          <a:endParaRPr lang="ru-RU"/>
        </a:p>
      </dgm:t>
    </dgm:pt>
    <dgm:pt modelId="{E175C9DA-5535-4A1C-8929-9237CE040C67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07 «Фундаментальные научные исследования»</a:t>
          </a:r>
          <a:endParaRPr lang="ru-RU" sz="2800" dirty="0">
            <a:solidFill>
              <a:schemeClr val="tx1"/>
            </a:solidFill>
          </a:endParaRPr>
        </a:p>
      </dgm:t>
    </dgm:pt>
    <dgm:pt modelId="{A70A0F0D-3284-4369-8CE8-C85A9FD0A268}" type="parTrans" cxnId="{9BC20E63-39A4-417D-8075-7F514A176195}">
      <dgm:prSet/>
      <dgm:spPr/>
      <dgm:t>
        <a:bodyPr/>
        <a:lstStyle/>
        <a:p>
          <a:endParaRPr lang="ru-RU"/>
        </a:p>
      </dgm:t>
    </dgm:pt>
    <dgm:pt modelId="{AE7BB511-E81F-4648-B33B-D63357E92AD3}" type="sibTrans" cxnId="{9BC20E63-39A4-417D-8075-7F514A176195}">
      <dgm:prSet/>
      <dgm:spPr/>
      <dgm:t>
        <a:bodyPr/>
        <a:lstStyle/>
        <a:p>
          <a:endParaRPr lang="ru-RU"/>
        </a:p>
      </dgm:t>
    </dgm:pt>
    <dgm:pt modelId="{60D13E73-697C-4681-A3A7-1F8271389436}">
      <dgm:prSet phldrT="[Текст]"/>
      <dgm:spPr/>
      <dgm:t>
        <a:bodyPr/>
        <a:lstStyle/>
        <a:p>
          <a:pPr algn="just"/>
          <a:r>
            <a:rPr lang="ru-RU" dirty="0" smtClean="0"/>
            <a:t>расходы в связи с фундаментальными научными исследованиями в области общегосударственной деятельности.</a:t>
          </a:r>
          <a:endParaRPr lang="ru-RU" dirty="0"/>
        </a:p>
      </dgm:t>
    </dgm:pt>
    <dgm:pt modelId="{B902BD7A-29DA-4DF3-ADF1-A42486F2DD77}" type="parTrans" cxnId="{88B35301-605F-4C9E-A209-CACAE4E2DA4F}">
      <dgm:prSet/>
      <dgm:spPr/>
      <dgm:t>
        <a:bodyPr/>
        <a:lstStyle/>
        <a:p>
          <a:endParaRPr lang="ru-RU"/>
        </a:p>
      </dgm:t>
    </dgm:pt>
    <dgm:pt modelId="{CCD1C0CB-CA29-416C-B9BF-6DF557157D98}" type="sibTrans" cxnId="{88B35301-605F-4C9E-A209-CACAE4E2DA4F}">
      <dgm:prSet/>
      <dgm:spPr/>
      <dgm:t>
        <a:bodyPr/>
        <a:lstStyle/>
        <a:p>
          <a:endParaRPr lang="ru-RU"/>
        </a:p>
      </dgm:t>
    </dgm:pt>
    <dgm:pt modelId="{05312A66-2CCB-4B49-A290-855BF086F56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08 «Прикладные научные исследования, научно-технические программы и проекты в области общегосударственной деятельности»</a:t>
          </a:r>
          <a:endParaRPr lang="ru-RU" dirty="0">
            <a:solidFill>
              <a:schemeClr val="tx1"/>
            </a:solidFill>
          </a:endParaRPr>
        </a:p>
      </dgm:t>
    </dgm:pt>
    <dgm:pt modelId="{2E46422B-8662-4153-9465-4CBDFAAAD1B9}" type="parTrans" cxnId="{F917D21D-8B62-46F2-9B4E-C247DBC1D9C4}">
      <dgm:prSet/>
      <dgm:spPr/>
      <dgm:t>
        <a:bodyPr/>
        <a:lstStyle/>
        <a:p>
          <a:endParaRPr lang="ru-RU"/>
        </a:p>
      </dgm:t>
    </dgm:pt>
    <dgm:pt modelId="{C9A7E17E-1136-4027-BEC4-C9160AAAD055}" type="sibTrans" cxnId="{F917D21D-8B62-46F2-9B4E-C247DBC1D9C4}">
      <dgm:prSet/>
      <dgm:spPr/>
      <dgm:t>
        <a:bodyPr/>
        <a:lstStyle/>
        <a:p>
          <a:endParaRPr lang="ru-RU"/>
        </a:p>
      </dgm:t>
    </dgm:pt>
    <dgm:pt modelId="{7334E787-093A-485A-82AF-89ECA3CF1F50}">
      <dgm:prSet/>
      <dgm:spPr/>
      <dgm:t>
        <a:bodyPr/>
        <a:lstStyle/>
        <a:p>
          <a:pPr algn="just"/>
          <a:r>
            <a:rPr lang="ru-RU" dirty="0" smtClean="0"/>
            <a:t>расходы на выполнение научно-технических, социальных, народнохозяйственных программ и инновационных проектов; на развитие материально-технической базы научных организаций; на социальные нужды; на научное обеспечение государственных программ в области общегосударственных расходов, утвержденных в установленном порядке и другое.</a:t>
          </a:r>
          <a:endParaRPr lang="ru-RU" dirty="0"/>
        </a:p>
      </dgm:t>
    </dgm:pt>
    <dgm:pt modelId="{BEC51E2F-EE38-4B54-B406-8B87D5A6D037}" type="parTrans" cxnId="{E966AE26-800A-4A85-B8FF-A3F2D62A889C}">
      <dgm:prSet/>
      <dgm:spPr/>
      <dgm:t>
        <a:bodyPr/>
        <a:lstStyle/>
        <a:p>
          <a:endParaRPr lang="ru-RU"/>
        </a:p>
      </dgm:t>
    </dgm:pt>
    <dgm:pt modelId="{D57E0BD7-6485-4BB9-99CA-36584C4A08AE}" type="sibTrans" cxnId="{E966AE26-800A-4A85-B8FF-A3F2D62A889C}">
      <dgm:prSet/>
      <dgm:spPr/>
      <dgm:t>
        <a:bodyPr/>
        <a:lstStyle/>
        <a:p>
          <a:endParaRPr lang="ru-RU"/>
        </a:p>
      </dgm:t>
    </dgm:pt>
    <dgm:pt modelId="{A9FF8498-17DA-491F-8D4D-C1A16A6CAF96}" type="pres">
      <dgm:prSet presAssocID="{7304D1D2-3A93-4A96-85CE-665E4D9B77B8}" presName="linear" presStyleCnt="0">
        <dgm:presLayoutVars>
          <dgm:animLvl val="lvl"/>
          <dgm:resizeHandles val="exact"/>
        </dgm:presLayoutVars>
      </dgm:prSet>
      <dgm:spPr/>
    </dgm:pt>
    <dgm:pt modelId="{50C86963-5E9F-4E12-B327-71BEB529BC9C}" type="pres">
      <dgm:prSet presAssocID="{07F6CDA3-FCBB-47B5-A9B5-D84170CEEAAC}" presName="parentText" presStyleLbl="node1" presStyleIdx="0" presStyleCnt="3" custScaleY="78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C507D-0B60-48FE-8D83-A2B9BC769320}" type="pres">
      <dgm:prSet presAssocID="{07F6CDA3-FCBB-47B5-A9B5-D84170CEEAAC}" presName="childText" presStyleLbl="revTx" presStyleIdx="0" presStyleCnt="3" custScaleY="103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35D50-42EA-4840-B4E9-33A97A9F4DE8}" type="pres">
      <dgm:prSet presAssocID="{E175C9DA-5535-4A1C-8929-9237CE040C67}" presName="parentText" presStyleLbl="node1" presStyleIdx="1" presStyleCnt="3" custScaleY="69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C593E-7E8B-459D-BBDE-701C8C7062CF}" type="pres">
      <dgm:prSet presAssocID="{E175C9DA-5535-4A1C-8929-9237CE040C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47567-E920-406C-BD6B-32C908539F83}" type="pres">
      <dgm:prSet presAssocID="{05312A66-2CCB-4B49-A290-855BF086F56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30E40B1-0310-4BF3-9301-463748FE8676}" type="pres">
      <dgm:prSet presAssocID="{05312A66-2CCB-4B49-A290-855BF086F56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CB123B-4B05-4C47-8773-ACFFD1700AD0}" type="presOf" srcId="{7304D1D2-3A93-4A96-85CE-665E4D9B77B8}" destId="{A9FF8498-17DA-491F-8D4D-C1A16A6CAF96}" srcOrd="0" destOrd="0" presId="urn:microsoft.com/office/officeart/2005/8/layout/vList2"/>
    <dgm:cxn modelId="{C281E8CC-3749-4E96-AECA-8D595D20FD1B}" srcId="{07F6CDA3-FCBB-47B5-A9B5-D84170CEEAAC}" destId="{868A9D2E-F487-477E-902E-A6FE407A6D2A}" srcOrd="0" destOrd="0" parTransId="{A1027B6C-0780-49BE-BDB3-AE9AC06EDB66}" sibTransId="{A2D504C4-040F-4006-B1E1-662816A75D87}"/>
    <dgm:cxn modelId="{9BC20E63-39A4-417D-8075-7F514A176195}" srcId="{7304D1D2-3A93-4A96-85CE-665E4D9B77B8}" destId="{E175C9DA-5535-4A1C-8929-9237CE040C67}" srcOrd="1" destOrd="0" parTransId="{A70A0F0D-3284-4369-8CE8-C85A9FD0A268}" sibTransId="{AE7BB511-E81F-4648-B33B-D63357E92AD3}"/>
    <dgm:cxn modelId="{8F4D0A8D-789F-4DB3-AB99-88C281D2D3D4}" type="presOf" srcId="{05312A66-2CCB-4B49-A290-855BF086F56E}" destId="{A3547567-E920-406C-BD6B-32C908539F83}" srcOrd="0" destOrd="0" presId="urn:microsoft.com/office/officeart/2005/8/layout/vList2"/>
    <dgm:cxn modelId="{F917D21D-8B62-46F2-9B4E-C247DBC1D9C4}" srcId="{7304D1D2-3A93-4A96-85CE-665E4D9B77B8}" destId="{05312A66-2CCB-4B49-A290-855BF086F56E}" srcOrd="2" destOrd="0" parTransId="{2E46422B-8662-4153-9465-4CBDFAAAD1B9}" sibTransId="{C9A7E17E-1136-4027-BEC4-C9160AAAD055}"/>
    <dgm:cxn modelId="{D22741EB-09C9-40F2-AAE0-66C08F622336}" type="presOf" srcId="{7334E787-093A-485A-82AF-89ECA3CF1F50}" destId="{330E40B1-0310-4BF3-9301-463748FE8676}" srcOrd="0" destOrd="0" presId="urn:microsoft.com/office/officeart/2005/8/layout/vList2"/>
    <dgm:cxn modelId="{5E3D3B3D-82CC-461F-B3F7-7EA45A19671D}" type="presOf" srcId="{E175C9DA-5535-4A1C-8929-9237CE040C67}" destId="{B4135D50-42EA-4840-B4E9-33A97A9F4DE8}" srcOrd="0" destOrd="0" presId="urn:microsoft.com/office/officeart/2005/8/layout/vList2"/>
    <dgm:cxn modelId="{08B2548E-B828-4EAF-9E90-131851BB9964}" type="presOf" srcId="{60D13E73-697C-4681-A3A7-1F8271389436}" destId="{CF1C593E-7E8B-459D-BBDE-701C8C7062CF}" srcOrd="0" destOrd="0" presId="urn:microsoft.com/office/officeart/2005/8/layout/vList2"/>
    <dgm:cxn modelId="{30A827BA-CB2F-49C5-A3AA-6B2C89532933}" type="presOf" srcId="{868A9D2E-F487-477E-902E-A6FE407A6D2A}" destId="{D17C507D-0B60-48FE-8D83-A2B9BC769320}" srcOrd="0" destOrd="0" presId="urn:microsoft.com/office/officeart/2005/8/layout/vList2"/>
    <dgm:cxn modelId="{23FE789A-4682-4CE8-B8D6-1FA3277EF8A5}" type="presOf" srcId="{07F6CDA3-FCBB-47B5-A9B5-D84170CEEAAC}" destId="{50C86963-5E9F-4E12-B327-71BEB529BC9C}" srcOrd="0" destOrd="0" presId="urn:microsoft.com/office/officeart/2005/8/layout/vList2"/>
    <dgm:cxn modelId="{88B35301-605F-4C9E-A209-CACAE4E2DA4F}" srcId="{E175C9DA-5535-4A1C-8929-9237CE040C67}" destId="{60D13E73-697C-4681-A3A7-1F8271389436}" srcOrd="0" destOrd="0" parTransId="{B902BD7A-29DA-4DF3-ADF1-A42486F2DD77}" sibTransId="{CCD1C0CB-CA29-416C-B9BF-6DF557157D98}"/>
    <dgm:cxn modelId="{2B2ABB06-64D7-4B73-A5FA-499E75A3EB77}" srcId="{7304D1D2-3A93-4A96-85CE-665E4D9B77B8}" destId="{07F6CDA3-FCBB-47B5-A9B5-D84170CEEAAC}" srcOrd="0" destOrd="0" parTransId="{47DEF382-B50C-4479-81A2-66A8A1FAC80C}" sibTransId="{AD6F9A74-5411-4B2E-A49D-1578F5DC0F70}"/>
    <dgm:cxn modelId="{E966AE26-800A-4A85-B8FF-A3F2D62A889C}" srcId="{05312A66-2CCB-4B49-A290-855BF086F56E}" destId="{7334E787-093A-485A-82AF-89ECA3CF1F50}" srcOrd="0" destOrd="0" parTransId="{BEC51E2F-EE38-4B54-B406-8B87D5A6D037}" sibTransId="{D57E0BD7-6485-4BB9-99CA-36584C4A08AE}"/>
    <dgm:cxn modelId="{9495BB90-6110-4502-85FA-EA2568C7BF4C}" type="presParOf" srcId="{A9FF8498-17DA-491F-8D4D-C1A16A6CAF96}" destId="{50C86963-5E9F-4E12-B327-71BEB529BC9C}" srcOrd="0" destOrd="0" presId="urn:microsoft.com/office/officeart/2005/8/layout/vList2"/>
    <dgm:cxn modelId="{432B7B89-9DC3-4CB2-87CC-749DEF8E5374}" type="presParOf" srcId="{A9FF8498-17DA-491F-8D4D-C1A16A6CAF96}" destId="{D17C507D-0B60-48FE-8D83-A2B9BC769320}" srcOrd="1" destOrd="0" presId="urn:microsoft.com/office/officeart/2005/8/layout/vList2"/>
    <dgm:cxn modelId="{AB689802-E018-4E73-B4E0-776E3F1DFF75}" type="presParOf" srcId="{A9FF8498-17DA-491F-8D4D-C1A16A6CAF96}" destId="{B4135D50-42EA-4840-B4E9-33A97A9F4DE8}" srcOrd="2" destOrd="0" presId="urn:microsoft.com/office/officeart/2005/8/layout/vList2"/>
    <dgm:cxn modelId="{A52DBDE9-FEE7-4956-A8A0-EBAB9C5D1F8F}" type="presParOf" srcId="{A9FF8498-17DA-491F-8D4D-C1A16A6CAF96}" destId="{CF1C593E-7E8B-459D-BBDE-701C8C7062CF}" srcOrd="3" destOrd="0" presId="urn:microsoft.com/office/officeart/2005/8/layout/vList2"/>
    <dgm:cxn modelId="{67D70546-BC04-45EC-B868-40F62088343D}" type="presParOf" srcId="{A9FF8498-17DA-491F-8D4D-C1A16A6CAF96}" destId="{A3547567-E920-406C-BD6B-32C908539F83}" srcOrd="4" destOrd="0" presId="urn:microsoft.com/office/officeart/2005/8/layout/vList2"/>
    <dgm:cxn modelId="{51E98960-3347-4549-92FC-DF70E5EB916B}" type="presParOf" srcId="{A9FF8498-17DA-491F-8D4D-C1A16A6CAF96}" destId="{330E40B1-0310-4BF3-9301-463748FE86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749676-41E6-497B-AB8E-3617A67603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1E7D59-3BE2-4B7B-908A-0CF5F1248D6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09 «Резервные фонды» </a:t>
          </a:r>
          <a:endParaRPr lang="ru-RU" dirty="0">
            <a:solidFill>
              <a:schemeClr val="tx1"/>
            </a:solidFill>
          </a:endParaRPr>
        </a:p>
      </dgm:t>
    </dgm:pt>
    <dgm:pt modelId="{42C1AB37-F9BE-4330-8203-D6978DBFE123}" type="parTrans" cxnId="{977FC21E-76D2-4644-947C-3B99D2B83100}">
      <dgm:prSet/>
      <dgm:spPr/>
      <dgm:t>
        <a:bodyPr/>
        <a:lstStyle/>
        <a:p>
          <a:endParaRPr lang="ru-RU"/>
        </a:p>
      </dgm:t>
    </dgm:pt>
    <dgm:pt modelId="{1540F449-273B-4EC5-89F1-BD1E05DF8352}" type="sibTrans" cxnId="{977FC21E-76D2-4644-947C-3B99D2B83100}">
      <dgm:prSet/>
      <dgm:spPr/>
      <dgm:t>
        <a:bodyPr/>
        <a:lstStyle/>
        <a:p>
          <a:endParaRPr lang="ru-RU"/>
        </a:p>
      </dgm:t>
    </dgm:pt>
    <dgm:pt modelId="{A3EC5839-E3CA-4E2D-8EFF-B9C5DD1D3308}">
      <dgm:prSet phldrT="[Текст]"/>
      <dgm:spPr/>
      <dgm:t>
        <a:bodyPr/>
        <a:lstStyle/>
        <a:p>
          <a:pPr algn="just"/>
          <a:r>
            <a:rPr lang="ru-RU" dirty="0" smtClean="0"/>
            <a:t>резервный фонд Президента Республики Беларусь; резервные средства на оказание финансовой помощи юридическим лицам и индивидуальным предпринимателям; фонд финансирования расходов, связанных со стихийными бедствиями, авариями и катастрофами; резервные фонды местных исполнительных и распорядительных органов.</a:t>
          </a:r>
          <a:endParaRPr lang="ru-RU" dirty="0"/>
        </a:p>
      </dgm:t>
    </dgm:pt>
    <dgm:pt modelId="{D91A5ABE-4B78-4A43-A68E-9024C1DD9D11}" type="parTrans" cxnId="{E8BBCBC5-929C-421A-B38C-F99E5BA46974}">
      <dgm:prSet/>
      <dgm:spPr/>
      <dgm:t>
        <a:bodyPr/>
        <a:lstStyle/>
        <a:p>
          <a:endParaRPr lang="ru-RU"/>
        </a:p>
      </dgm:t>
    </dgm:pt>
    <dgm:pt modelId="{D1611EF3-C232-4DDC-AE4B-6765B074E1A4}" type="sibTrans" cxnId="{E8BBCBC5-929C-421A-B38C-F99E5BA46974}">
      <dgm:prSet/>
      <dgm:spPr/>
      <dgm:t>
        <a:bodyPr/>
        <a:lstStyle/>
        <a:p>
          <a:endParaRPr lang="ru-RU"/>
        </a:p>
      </dgm:t>
    </dgm:pt>
    <dgm:pt modelId="{E9201AB3-392B-49CD-A079-F8CA1A2D90CD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10 «Другая общегосударственная деятельность» </a:t>
          </a:r>
          <a:endParaRPr lang="ru-RU" dirty="0">
            <a:solidFill>
              <a:schemeClr val="tx1"/>
            </a:solidFill>
          </a:endParaRPr>
        </a:p>
      </dgm:t>
    </dgm:pt>
    <dgm:pt modelId="{B8870B9E-3745-4518-BDAC-DA7BA89222F2}" type="parTrans" cxnId="{E61D4ED9-78AE-43DE-91A2-336C79A71CE8}">
      <dgm:prSet/>
      <dgm:spPr/>
      <dgm:t>
        <a:bodyPr/>
        <a:lstStyle/>
        <a:p>
          <a:endParaRPr lang="ru-RU"/>
        </a:p>
      </dgm:t>
    </dgm:pt>
    <dgm:pt modelId="{C147208F-4ACB-49AF-9927-085481082AD0}" type="sibTrans" cxnId="{E61D4ED9-78AE-43DE-91A2-336C79A71CE8}">
      <dgm:prSet/>
      <dgm:spPr/>
      <dgm:t>
        <a:bodyPr/>
        <a:lstStyle/>
        <a:p>
          <a:endParaRPr lang="ru-RU"/>
        </a:p>
      </dgm:t>
    </dgm:pt>
    <dgm:pt modelId="{0B7E1B30-976A-43F9-B955-643FC592A409}">
      <dgm:prSet phldrT="[Текст]"/>
      <dgm:spPr/>
      <dgm:t>
        <a:bodyPr/>
        <a:lstStyle/>
        <a:p>
          <a:pPr algn="just"/>
          <a:r>
            <a:rPr lang="ru-RU" dirty="0" smtClean="0"/>
            <a:t>расходы, связанные функционированием администраций свободных экономических зон, предоставлением и возвратом бюджетных ссуд и займов. </a:t>
          </a:r>
          <a:endParaRPr lang="ru-RU" dirty="0"/>
        </a:p>
      </dgm:t>
    </dgm:pt>
    <dgm:pt modelId="{81EA5D3E-58D5-4D3C-85B7-77DB36D1CA55}" type="parTrans" cxnId="{DB37E626-2FEE-4203-AF70-DFD059DDB27F}">
      <dgm:prSet/>
      <dgm:spPr/>
      <dgm:t>
        <a:bodyPr/>
        <a:lstStyle/>
        <a:p>
          <a:endParaRPr lang="ru-RU"/>
        </a:p>
      </dgm:t>
    </dgm:pt>
    <dgm:pt modelId="{BE673986-CAC0-4592-881D-FC4FC62A1FAF}" type="sibTrans" cxnId="{DB37E626-2FEE-4203-AF70-DFD059DDB27F}">
      <dgm:prSet/>
      <dgm:spPr/>
      <dgm:t>
        <a:bodyPr/>
        <a:lstStyle/>
        <a:p>
          <a:endParaRPr lang="ru-RU"/>
        </a:p>
      </dgm:t>
    </dgm:pt>
    <dgm:pt modelId="{CD4F846C-4634-42C1-85D8-671DE55F6F3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11 «Межбюджетные трансферты» </a:t>
          </a:r>
          <a:endParaRPr lang="ru-RU" dirty="0">
            <a:solidFill>
              <a:schemeClr val="tx1"/>
            </a:solidFill>
          </a:endParaRPr>
        </a:p>
      </dgm:t>
    </dgm:pt>
    <dgm:pt modelId="{37E28B71-3828-4F2B-80BB-5A9FD0B488B5}" type="parTrans" cxnId="{36C62983-3083-49D9-A21E-5151ABEBAE5A}">
      <dgm:prSet/>
      <dgm:spPr/>
    </dgm:pt>
    <dgm:pt modelId="{B17C3031-C5E4-4D25-9190-A32765EA9694}" type="sibTrans" cxnId="{36C62983-3083-49D9-A21E-5151ABEBAE5A}">
      <dgm:prSet/>
      <dgm:spPr/>
    </dgm:pt>
    <dgm:pt modelId="{762B74BD-B923-4E92-9E5E-C3657AE46D8F}">
      <dgm:prSet phldrT="[Текст]"/>
      <dgm:spPr/>
      <dgm:t>
        <a:bodyPr/>
        <a:lstStyle/>
        <a:p>
          <a:pPr algn="just"/>
          <a:r>
            <a:rPr lang="ru-RU" dirty="0" smtClean="0"/>
            <a:t>дотации, все виды субвенций на финансирование целевых расходов, внутриреспубликанские трансферты из бюджета одного уровня бюджету другого уровня, передача средств государственным внебюджетным фондам в соответствии с законодательством.</a:t>
          </a:r>
          <a:endParaRPr lang="ru-RU" dirty="0"/>
        </a:p>
      </dgm:t>
    </dgm:pt>
    <dgm:pt modelId="{583705FB-C9CA-4F94-BF03-8CDDEFAF2228}" type="parTrans" cxnId="{40E587EF-14AC-446B-96D1-A6DF423098BF}">
      <dgm:prSet/>
      <dgm:spPr/>
    </dgm:pt>
    <dgm:pt modelId="{CADA88BD-5C01-45EC-B548-D5410B74FD17}" type="sibTrans" cxnId="{40E587EF-14AC-446B-96D1-A6DF423098BF}">
      <dgm:prSet/>
      <dgm:spPr/>
    </dgm:pt>
    <dgm:pt modelId="{9C55BC20-3F1A-4D3E-AD49-7265D46B238E}" type="pres">
      <dgm:prSet presAssocID="{49749676-41E6-497B-AB8E-3617A6760371}" presName="linear" presStyleCnt="0">
        <dgm:presLayoutVars>
          <dgm:animLvl val="lvl"/>
          <dgm:resizeHandles val="exact"/>
        </dgm:presLayoutVars>
      </dgm:prSet>
      <dgm:spPr/>
    </dgm:pt>
    <dgm:pt modelId="{6C906F80-0EF9-4AF2-8604-73C3D7E43DC9}" type="pres">
      <dgm:prSet presAssocID="{BB1E7D59-3BE2-4B7B-908A-0CF5F1248D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26ADD-9476-4F28-8E49-B6D41125C21E}" type="pres">
      <dgm:prSet presAssocID="{BB1E7D59-3BE2-4B7B-908A-0CF5F1248D6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7497E-D206-4258-A87F-43C7F2967B9E}" type="pres">
      <dgm:prSet presAssocID="{E9201AB3-392B-49CD-A079-F8CA1A2D90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E5FDC-B0D5-4217-8465-B2C5B11108A4}" type="pres">
      <dgm:prSet presAssocID="{E9201AB3-392B-49CD-A079-F8CA1A2D90C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2D98E-BA8E-4103-B612-9536F9AE5351}" type="pres">
      <dgm:prSet presAssocID="{CD4F846C-4634-42C1-85D8-671DE55F6F3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5893D88-EF98-4209-AE90-C0BCD7081BF9}" type="pres">
      <dgm:prSet presAssocID="{CD4F846C-4634-42C1-85D8-671DE55F6F3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858A3EB-BBEF-4436-BE70-F93245168206}" type="presOf" srcId="{762B74BD-B923-4E92-9E5E-C3657AE46D8F}" destId="{65893D88-EF98-4209-AE90-C0BCD7081BF9}" srcOrd="0" destOrd="0" presId="urn:microsoft.com/office/officeart/2005/8/layout/vList2"/>
    <dgm:cxn modelId="{DB37E626-2FEE-4203-AF70-DFD059DDB27F}" srcId="{E9201AB3-392B-49CD-A079-F8CA1A2D90CD}" destId="{0B7E1B30-976A-43F9-B955-643FC592A409}" srcOrd="0" destOrd="0" parTransId="{81EA5D3E-58D5-4D3C-85B7-77DB36D1CA55}" sibTransId="{BE673986-CAC0-4592-881D-FC4FC62A1FAF}"/>
    <dgm:cxn modelId="{34AF9FB8-09DA-4836-9FDF-593D07AE13D5}" type="presOf" srcId="{0B7E1B30-976A-43F9-B955-643FC592A409}" destId="{FC3E5FDC-B0D5-4217-8465-B2C5B11108A4}" srcOrd="0" destOrd="0" presId="urn:microsoft.com/office/officeart/2005/8/layout/vList2"/>
    <dgm:cxn modelId="{2DEE0C40-F945-4CFC-8019-757C4B827C84}" type="presOf" srcId="{BB1E7D59-3BE2-4B7B-908A-0CF5F1248D64}" destId="{6C906F80-0EF9-4AF2-8604-73C3D7E43DC9}" srcOrd="0" destOrd="0" presId="urn:microsoft.com/office/officeart/2005/8/layout/vList2"/>
    <dgm:cxn modelId="{546FB5F7-3666-4DD2-875A-F9BF00B25871}" type="presOf" srcId="{E9201AB3-392B-49CD-A079-F8CA1A2D90CD}" destId="{4DC7497E-D206-4258-A87F-43C7F2967B9E}" srcOrd="0" destOrd="0" presId="urn:microsoft.com/office/officeart/2005/8/layout/vList2"/>
    <dgm:cxn modelId="{E248168C-F887-4D54-98C2-8A38B611E8D2}" type="presOf" srcId="{49749676-41E6-497B-AB8E-3617A6760371}" destId="{9C55BC20-3F1A-4D3E-AD49-7265D46B238E}" srcOrd="0" destOrd="0" presId="urn:microsoft.com/office/officeart/2005/8/layout/vList2"/>
    <dgm:cxn modelId="{977FC21E-76D2-4644-947C-3B99D2B83100}" srcId="{49749676-41E6-497B-AB8E-3617A6760371}" destId="{BB1E7D59-3BE2-4B7B-908A-0CF5F1248D64}" srcOrd="0" destOrd="0" parTransId="{42C1AB37-F9BE-4330-8203-D6978DBFE123}" sibTransId="{1540F449-273B-4EC5-89F1-BD1E05DF8352}"/>
    <dgm:cxn modelId="{E8BBCBC5-929C-421A-B38C-F99E5BA46974}" srcId="{BB1E7D59-3BE2-4B7B-908A-0CF5F1248D64}" destId="{A3EC5839-E3CA-4E2D-8EFF-B9C5DD1D3308}" srcOrd="0" destOrd="0" parTransId="{D91A5ABE-4B78-4A43-A68E-9024C1DD9D11}" sibTransId="{D1611EF3-C232-4DDC-AE4B-6765B074E1A4}"/>
    <dgm:cxn modelId="{40E587EF-14AC-446B-96D1-A6DF423098BF}" srcId="{CD4F846C-4634-42C1-85D8-671DE55F6F34}" destId="{762B74BD-B923-4E92-9E5E-C3657AE46D8F}" srcOrd="0" destOrd="0" parTransId="{583705FB-C9CA-4F94-BF03-8CDDEFAF2228}" sibTransId="{CADA88BD-5C01-45EC-B548-D5410B74FD17}"/>
    <dgm:cxn modelId="{4F935174-DBBA-4B5A-A521-C2C145CB9BF6}" type="presOf" srcId="{A3EC5839-E3CA-4E2D-8EFF-B9C5DD1D3308}" destId="{BA626ADD-9476-4F28-8E49-B6D41125C21E}" srcOrd="0" destOrd="0" presId="urn:microsoft.com/office/officeart/2005/8/layout/vList2"/>
    <dgm:cxn modelId="{F38A38D6-1CA2-4722-8775-CAD3414ADDA2}" type="presOf" srcId="{CD4F846C-4634-42C1-85D8-671DE55F6F34}" destId="{F982D98E-BA8E-4103-B612-9536F9AE5351}" srcOrd="0" destOrd="0" presId="urn:microsoft.com/office/officeart/2005/8/layout/vList2"/>
    <dgm:cxn modelId="{36C62983-3083-49D9-A21E-5151ABEBAE5A}" srcId="{49749676-41E6-497B-AB8E-3617A6760371}" destId="{CD4F846C-4634-42C1-85D8-671DE55F6F34}" srcOrd="2" destOrd="0" parTransId="{37E28B71-3828-4F2B-80BB-5A9FD0B488B5}" sibTransId="{B17C3031-C5E4-4D25-9190-A32765EA9694}"/>
    <dgm:cxn modelId="{E61D4ED9-78AE-43DE-91A2-336C79A71CE8}" srcId="{49749676-41E6-497B-AB8E-3617A6760371}" destId="{E9201AB3-392B-49CD-A079-F8CA1A2D90CD}" srcOrd="1" destOrd="0" parTransId="{B8870B9E-3745-4518-BDAC-DA7BA89222F2}" sibTransId="{C147208F-4ACB-49AF-9927-085481082AD0}"/>
    <dgm:cxn modelId="{ABD36860-B225-4CBD-870C-FCD73DDFC43F}" type="presParOf" srcId="{9C55BC20-3F1A-4D3E-AD49-7265D46B238E}" destId="{6C906F80-0EF9-4AF2-8604-73C3D7E43DC9}" srcOrd="0" destOrd="0" presId="urn:microsoft.com/office/officeart/2005/8/layout/vList2"/>
    <dgm:cxn modelId="{95A2B10F-D83A-422D-AB3B-BD74D6E03A04}" type="presParOf" srcId="{9C55BC20-3F1A-4D3E-AD49-7265D46B238E}" destId="{BA626ADD-9476-4F28-8E49-B6D41125C21E}" srcOrd="1" destOrd="0" presId="urn:microsoft.com/office/officeart/2005/8/layout/vList2"/>
    <dgm:cxn modelId="{D2633331-E726-4D72-9050-18233F49FE78}" type="presParOf" srcId="{9C55BC20-3F1A-4D3E-AD49-7265D46B238E}" destId="{4DC7497E-D206-4258-A87F-43C7F2967B9E}" srcOrd="2" destOrd="0" presId="urn:microsoft.com/office/officeart/2005/8/layout/vList2"/>
    <dgm:cxn modelId="{50B73696-ECA7-4147-9CD2-17D7B3AB2AD9}" type="presParOf" srcId="{9C55BC20-3F1A-4D3E-AD49-7265D46B238E}" destId="{FC3E5FDC-B0D5-4217-8465-B2C5B11108A4}" srcOrd="3" destOrd="0" presId="urn:microsoft.com/office/officeart/2005/8/layout/vList2"/>
    <dgm:cxn modelId="{C60356A1-8CAA-4295-ADCF-A5C72688D421}" type="presParOf" srcId="{9C55BC20-3F1A-4D3E-AD49-7265D46B238E}" destId="{F982D98E-BA8E-4103-B612-9536F9AE5351}" srcOrd="4" destOrd="0" presId="urn:microsoft.com/office/officeart/2005/8/layout/vList2"/>
    <dgm:cxn modelId="{74EB704F-BC29-4569-B2FA-A9F0F26C6B57}" type="presParOf" srcId="{9C55BC20-3F1A-4D3E-AD49-7265D46B238E}" destId="{65893D88-EF98-4209-AE90-C0BCD7081BF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E0D90F-9060-4522-A1CD-6A6D68AD392F}">
      <dsp:nvSpPr>
        <dsp:cNvPr id="0" name=""/>
        <dsp:cNvSpPr/>
      </dsp:nvSpPr>
      <dsp:spPr>
        <a:xfrm rot="5400000">
          <a:off x="-241221" y="257568"/>
          <a:ext cx="1717123" cy="120198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5400000">
        <a:off x="-241221" y="257568"/>
        <a:ext cx="1717123" cy="1201986"/>
      </dsp:txXfrm>
    </dsp:sp>
    <dsp:sp modelId="{19A1B130-C8CF-4AF4-90A7-D46C72C43B6D}">
      <dsp:nvSpPr>
        <dsp:cNvPr id="0" name=""/>
        <dsp:cNvSpPr/>
      </dsp:nvSpPr>
      <dsp:spPr>
        <a:xfrm rot="5400000">
          <a:off x="3916775" y="-2692113"/>
          <a:ext cx="1369492" cy="679906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01 «Государственные органы общего назначения»;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02 «Международная деятельность»;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03 «Международная экономическая и гуманитарная помощь»;</a:t>
          </a:r>
          <a:endParaRPr lang="ru-RU" sz="1600" kern="1200" dirty="0"/>
        </a:p>
      </dsp:txBody>
      <dsp:txXfrm rot="5400000">
        <a:off x="3916775" y="-2692113"/>
        <a:ext cx="1369492" cy="6799069"/>
      </dsp:txXfrm>
    </dsp:sp>
    <dsp:sp modelId="{2502FCA1-DF68-4D81-8C00-136270D9B020}">
      <dsp:nvSpPr>
        <dsp:cNvPr id="0" name=""/>
        <dsp:cNvSpPr/>
      </dsp:nvSpPr>
      <dsp:spPr>
        <a:xfrm rot="5400000">
          <a:off x="-241221" y="1638707"/>
          <a:ext cx="1717123" cy="1201986"/>
        </a:xfrm>
        <a:prstGeom prst="chevron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419062"/>
                <a:satOff val="-4829"/>
                <a:lumOff val="1079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419062"/>
                <a:satOff val="-4829"/>
                <a:lumOff val="1079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419062"/>
                <a:satOff val="-4829"/>
                <a:lumOff val="107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41221" y="1638707"/>
        <a:ext cx="1717123" cy="1201986"/>
      </dsp:txXfrm>
    </dsp:sp>
    <dsp:sp modelId="{B347E928-A010-48EF-8E08-658A1BB70DEE}">
      <dsp:nvSpPr>
        <dsp:cNvPr id="0" name=""/>
        <dsp:cNvSpPr/>
      </dsp:nvSpPr>
      <dsp:spPr>
        <a:xfrm rot="5400000">
          <a:off x="3871042" y="-1299229"/>
          <a:ext cx="1429138" cy="6742297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0000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04 «Обеспечение проведения выборов и референдумов»;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05 «Обслуживание государственного долга Республики Беларусь»;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06 «Государственный материальный резерв»;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07 «Фундаментальные научные исследования»;</a:t>
          </a:r>
          <a:endParaRPr lang="ru-RU" sz="1600" kern="1200" dirty="0"/>
        </a:p>
      </dsp:txBody>
      <dsp:txXfrm rot="5400000">
        <a:off x="3871042" y="-1299229"/>
        <a:ext cx="1429138" cy="6742297"/>
      </dsp:txXfrm>
    </dsp:sp>
    <dsp:sp modelId="{12B7ADD6-0B96-495D-9769-A12100409E65}">
      <dsp:nvSpPr>
        <dsp:cNvPr id="0" name=""/>
        <dsp:cNvSpPr/>
      </dsp:nvSpPr>
      <dsp:spPr>
        <a:xfrm rot="5400000">
          <a:off x="-241221" y="2991506"/>
          <a:ext cx="1717123" cy="1201986"/>
        </a:xfrm>
        <a:prstGeom prst="chevron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838123"/>
                <a:satOff val="-9658"/>
                <a:lumOff val="2159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838123"/>
                <a:satOff val="-9658"/>
                <a:lumOff val="2159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838123"/>
                <a:satOff val="-9658"/>
                <a:lumOff val="215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41221" y="2991506"/>
        <a:ext cx="1717123" cy="1201986"/>
      </dsp:txXfrm>
    </dsp:sp>
    <dsp:sp modelId="{1F7CC361-CF7B-46B5-9F91-ED86CF264E4F}">
      <dsp:nvSpPr>
        <dsp:cNvPr id="0" name=""/>
        <dsp:cNvSpPr/>
      </dsp:nvSpPr>
      <dsp:spPr>
        <a:xfrm rot="5400000">
          <a:off x="3816920" y="183612"/>
          <a:ext cx="1558732" cy="6763714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000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08 «Прикладные научные исследования, научно-технические программы и проекты в области общегосударственной деятельности»;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09 «Резервные фонды»;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10 «Другая общегосударственная деятельность;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11 «Межбюджетные трансферты».</a:t>
          </a:r>
          <a:endParaRPr lang="ru-RU" sz="1600" kern="1200" dirty="0"/>
        </a:p>
      </dsp:txBody>
      <dsp:txXfrm rot="5400000">
        <a:off x="3816920" y="183612"/>
        <a:ext cx="1558732" cy="67637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7EA179-BE7A-4649-A1E9-328FE139920A}">
      <dsp:nvSpPr>
        <dsp:cNvPr id="0" name=""/>
        <dsp:cNvSpPr/>
      </dsp:nvSpPr>
      <dsp:spPr>
        <a:xfrm>
          <a:off x="0" y="12427"/>
          <a:ext cx="8715436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01 «государственные органы общего назначения»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12427"/>
        <a:ext cx="8715436" cy="1048320"/>
      </dsp:txXfrm>
    </dsp:sp>
    <dsp:sp modelId="{380BD8AE-8D71-4CA3-BAD3-011B717B93D1}">
      <dsp:nvSpPr>
        <dsp:cNvPr id="0" name=""/>
        <dsp:cNvSpPr/>
      </dsp:nvSpPr>
      <dsp:spPr>
        <a:xfrm>
          <a:off x="0" y="1060748"/>
          <a:ext cx="8715436" cy="26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715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расходы на финансирование органов, обеспечивающих деятельность Президента Республики Беларусь, а также местных Советов депутатов, исполнительных и распорядительных органов, финансовых, налоговых и статистических органов, других государственных органов, выполняющих общегосударственные функции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1060748"/>
        <a:ext cx="8715436" cy="2666160"/>
      </dsp:txXfrm>
    </dsp:sp>
    <dsp:sp modelId="{0E2DF16B-B5C4-4DC9-A006-AF444BD87AC5}">
      <dsp:nvSpPr>
        <dsp:cNvPr id="0" name=""/>
        <dsp:cNvSpPr/>
      </dsp:nvSpPr>
      <dsp:spPr>
        <a:xfrm>
          <a:off x="0" y="3781000"/>
          <a:ext cx="8715436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02 «Международная деятельность»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3781000"/>
        <a:ext cx="8715436" cy="1048320"/>
      </dsp:txXfrm>
    </dsp:sp>
    <dsp:sp modelId="{DA79B8E4-FC00-4BB9-8B60-BA552D4B3911}">
      <dsp:nvSpPr>
        <dsp:cNvPr id="0" name=""/>
        <dsp:cNvSpPr/>
      </dsp:nvSpPr>
      <dsp:spPr>
        <a:xfrm>
          <a:off x="0" y="4775228"/>
          <a:ext cx="8715436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71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расходы, связанные с внешнеэкономической деятельностью государства.</a:t>
          </a:r>
          <a:endParaRPr lang="ru-RU" sz="2800" kern="1200" dirty="0"/>
        </a:p>
      </dsp:txBody>
      <dsp:txXfrm>
        <a:off x="0" y="4775228"/>
        <a:ext cx="8715436" cy="927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74E5E-818C-45C5-91D9-BEEFEF677324}">
      <dsp:nvSpPr>
        <dsp:cNvPr id="0" name=""/>
        <dsp:cNvSpPr/>
      </dsp:nvSpPr>
      <dsp:spPr>
        <a:xfrm>
          <a:off x="0" y="175680"/>
          <a:ext cx="9144000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03 «Международная экономическая и гуманитарная помощь»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175680"/>
        <a:ext cx="9144000" cy="1048320"/>
      </dsp:txXfrm>
    </dsp:sp>
    <dsp:sp modelId="{0AEE8187-52AD-4AA7-8BAC-58A89063BFCA}">
      <dsp:nvSpPr>
        <dsp:cNvPr id="0" name=""/>
        <dsp:cNvSpPr/>
      </dsp:nvSpPr>
      <dsp:spPr>
        <a:xfrm>
          <a:off x="0" y="1224000"/>
          <a:ext cx="9144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расходы, обусловленные оказанием Республикой Беларусь международной экономической и гуманитарной помощи другим государствам.</a:t>
          </a:r>
          <a:endParaRPr lang="ru-RU" sz="2200" kern="1200" dirty="0"/>
        </a:p>
      </dsp:txBody>
      <dsp:txXfrm>
        <a:off x="0" y="1224000"/>
        <a:ext cx="9144000" cy="927360"/>
      </dsp:txXfrm>
    </dsp:sp>
    <dsp:sp modelId="{C2DD60DC-95B5-4241-9507-9CF2F6DE66CB}">
      <dsp:nvSpPr>
        <dsp:cNvPr id="0" name=""/>
        <dsp:cNvSpPr/>
      </dsp:nvSpPr>
      <dsp:spPr>
        <a:xfrm>
          <a:off x="0" y="2151360"/>
          <a:ext cx="9144000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04 «Обеспечение проведения выборов и референдумов» </a:t>
          </a:r>
        </a:p>
      </dsp:txBody>
      <dsp:txXfrm>
        <a:off x="0" y="2151360"/>
        <a:ext cx="9144000" cy="1048320"/>
      </dsp:txXfrm>
    </dsp:sp>
    <dsp:sp modelId="{C3188136-1964-46E4-B7E0-0ED4EC462213}">
      <dsp:nvSpPr>
        <dsp:cNvPr id="0" name=""/>
        <dsp:cNvSpPr/>
      </dsp:nvSpPr>
      <dsp:spPr>
        <a:xfrm>
          <a:off x="0" y="3199680"/>
          <a:ext cx="914400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 на содержание Центральной комиссии Республики Беларусь по выборам и проведению республиканских референдумов (параграф 009), на проведение референдумов, выборов Президента Республики Беларусь, депутатов Национального собрания Республики Беларусь и местных Советов</a:t>
          </a:r>
          <a:endParaRPr lang="ru-RU" sz="2200" kern="1200" dirty="0"/>
        </a:p>
      </dsp:txBody>
      <dsp:txXfrm>
        <a:off x="0" y="3199680"/>
        <a:ext cx="9144000" cy="1506960"/>
      </dsp:txXfrm>
    </dsp:sp>
    <dsp:sp modelId="{401E10B6-69B2-4637-9FB5-696CB5BEB755}">
      <dsp:nvSpPr>
        <dsp:cNvPr id="0" name=""/>
        <dsp:cNvSpPr/>
      </dsp:nvSpPr>
      <dsp:spPr>
        <a:xfrm>
          <a:off x="0" y="4706640"/>
          <a:ext cx="9144000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05 «Обслуживание государственного долга Республики Беларусь»</a:t>
          </a:r>
        </a:p>
      </dsp:txBody>
      <dsp:txXfrm>
        <a:off x="0" y="4706640"/>
        <a:ext cx="9144000" cy="1048320"/>
      </dsp:txXfrm>
    </dsp:sp>
    <dsp:sp modelId="{2E345228-4481-447D-B930-1D32B8DDDD65}">
      <dsp:nvSpPr>
        <dsp:cNvPr id="0" name=""/>
        <dsp:cNvSpPr/>
      </dsp:nvSpPr>
      <dsp:spPr>
        <a:xfrm>
          <a:off x="0" y="5754960"/>
          <a:ext cx="9144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расходы, связанных с обслуживанием внутреннего государственного долга; внешнего государственного долга; долга органов местного управления и самоуправления.</a:t>
          </a:r>
          <a:endParaRPr lang="ru-RU" sz="2200" b="1" kern="1200" dirty="0" smtClean="0"/>
        </a:p>
      </dsp:txBody>
      <dsp:txXfrm>
        <a:off x="0" y="5754960"/>
        <a:ext cx="9144000" cy="927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86963-5E9F-4E12-B327-71BEB529BC9C}">
      <dsp:nvSpPr>
        <dsp:cNvPr id="0" name=""/>
        <dsp:cNvSpPr/>
      </dsp:nvSpPr>
      <dsp:spPr>
        <a:xfrm>
          <a:off x="0" y="33563"/>
          <a:ext cx="9144000" cy="115921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06 «Государственный материальный резерв»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33563"/>
        <a:ext cx="9144000" cy="1159214"/>
      </dsp:txXfrm>
    </dsp:sp>
    <dsp:sp modelId="{D17C507D-0B60-48FE-8D83-A2B9BC769320}">
      <dsp:nvSpPr>
        <dsp:cNvPr id="0" name=""/>
        <dsp:cNvSpPr/>
      </dsp:nvSpPr>
      <dsp:spPr>
        <a:xfrm>
          <a:off x="0" y="1192778"/>
          <a:ext cx="9144000" cy="67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расходы, обусловленные созданием и пополнением государственных запасов и резервов.</a:t>
          </a:r>
          <a:endParaRPr lang="ru-RU" sz="2200" kern="1200" dirty="0"/>
        </a:p>
      </dsp:txBody>
      <dsp:txXfrm>
        <a:off x="0" y="1192778"/>
        <a:ext cx="9144000" cy="676332"/>
      </dsp:txXfrm>
    </dsp:sp>
    <dsp:sp modelId="{B4135D50-42EA-4840-B4E9-33A97A9F4DE8}">
      <dsp:nvSpPr>
        <dsp:cNvPr id="0" name=""/>
        <dsp:cNvSpPr/>
      </dsp:nvSpPr>
      <dsp:spPr>
        <a:xfrm>
          <a:off x="0" y="1869110"/>
          <a:ext cx="9144000" cy="102924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07 «Фундаментальные научные исследования»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1869110"/>
        <a:ext cx="9144000" cy="1029244"/>
      </dsp:txXfrm>
    </dsp:sp>
    <dsp:sp modelId="{CF1C593E-7E8B-459D-BBDE-701C8C7062CF}">
      <dsp:nvSpPr>
        <dsp:cNvPr id="0" name=""/>
        <dsp:cNvSpPr/>
      </dsp:nvSpPr>
      <dsp:spPr>
        <a:xfrm>
          <a:off x="0" y="2898355"/>
          <a:ext cx="91440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 в связи с фундаментальными научными исследованиями в области общегосударственной деятельности.</a:t>
          </a:r>
          <a:endParaRPr lang="ru-RU" sz="2200" kern="1200" dirty="0"/>
        </a:p>
      </dsp:txBody>
      <dsp:txXfrm>
        <a:off x="0" y="2898355"/>
        <a:ext cx="9144000" cy="652050"/>
      </dsp:txXfrm>
    </dsp:sp>
    <dsp:sp modelId="{A3547567-E920-406C-BD6B-32C908539F83}">
      <dsp:nvSpPr>
        <dsp:cNvPr id="0" name=""/>
        <dsp:cNvSpPr/>
      </dsp:nvSpPr>
      <dsp:spPr>
        <a:xfrm>
          <a:off x="0" y="3550405"/>
          <a:ext cx="9144000" cy="147727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08 «Прикладные научные исследования, научно-технические программы и проекты в области общегосударственной деятельности»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3550405"/>
        <a:ext cx="9144000" cy="1477271"/>
      </dsp:txXfrm>
    </dsp:sp>
    <dsp:sp modelId="{330E40B1-0310-4BF3-9301-463748FE8676}">
      <dsp:nvSpPr>
        <dsp:cNvPr id="0" name=""/>
        <dsp:cNvSpPr/>
      </dsp:nvSpPr>
      <dsp:spPr>
        <a:xfrm>
          <a:off x="0" y="5027676"/>
          <a:ext cx="9144000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расходы на выполнение научно-технических, социальных, народнохозяйственных программ и инновационных проектов; на развитие материально-технической базы научных организаций; на социальные нужды; на научное обеспечение государственных программ в области общегосударственных расходов, утвержденных в установленном порядке и другое.</a:t>
          </a:r>
          <a:endParaRPr lang="ru-RU" sz="2200" kern="1200" dirty="0"/>
        </a:p>
      </dsp:txBody>
      <dsp:txXfrm>
        <a:off x="0" y="5027676"/>
        <a:ext cx="9144000" cy="1796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906F80-0EF9-4AF2-8604-73C3D7E43DC9}">
      <dsp:nvSpPr>
        <dsp:cNvPr id="0" name=""/>
        <dsp:cNvSpPr/>
      </dsp:nvSpPr>
      <dsp:spPr>
        <a:xfrm>
          <a:off x="0" y="57982"/>
          <a:ext cx="9144000" cy="7072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09 «Резервные фонды» 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57982"/>
        <a:ext cx="9144000" cy="707264"/>
      </dsp:txXfrm>
    </dsp:sp>
    <dsp:sp modelId="{BA626ADD-9476-4F28-8E49-B6D41125C21E}">
      <dsp:nvSpPr>
        <dsp:cNvPr id="0" name=""/>
        <dsp:cNvSpPr/>
      </dsp:nvSpPr>
      <dsp:spPr>
        <a:xfrm>
          <a:off x="0" y="765247"/>
          <a:ext cx="9144000" cy="1957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резервный фонд Президента Республики Беларусь; резервные средства на оказание финансовой помощи юридическим лицам и индивидуальным предпринимателям; фонд финансирования расходов, связанных со стихийными бедствиями, авариями и катастрофами; резервные фонды местных исполнительных и распорядительных органов.</a:t>
          </a:r>
          <a:endParaRPr lang="ru-RU" sz="2400" kern="1200" dirty="0"/>
        </a:p>
      </dsp:txBody>
      <dsp:txXfrm>
        <a:off x="0" y="765247"/>
        <a:ext cx="9144000" cy="1957185"/>
      </dsp:txXfrm>
    </dsp:sp>
    <dsp:sp modelId="{4DC7497E-D206-4258-A87F-43C7F2967B9E}">
      <dsp:nvSpPr>
        <dsp:cNvPr id="0" name=""/>
        <dsp:cNvSpPr/>
      </dsp:nvSpPr>
      <dsp:spPr>
        <a:xfrm>
          <a:off x="0" y="2722432"/>
          <a:ext cx="9144000" cy="7072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10 «Другая общегосударственная деятельность» 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2722432"/>
        <a:ext cx="9144000" cy="707264"/>
      </dsp:txXfrm>
    </dsp:sp>
    <dsp:sp modelId="{FC3E5FDC-B0D5-4217-8465-B2C5B11108A4}">
      <dsp:nvSpPr>
        <dsp:cNvPr id="0" name=""/>
        <dsp:cNvSpPr/>
      </dsp:nvSpPr>
      <dsp:spPr>
        <a:xfrm>
          <a:off x="0" y="3429697"/>
          <a:ext cx="91440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расходы, связанные функционированием администраций свободных экономических зон, предоставлением и возвратом бюджетных ссуд и займов. </a:t>
          </a:r>
          <a:endParaRPr lang="ru-RU" sz="2400" kern="1200" dirty="0"/>
        </a:p>
      </dsp:txBody>
      <dsp:txXfrm>
        <a:off x="0" y="3429697"/>
        <a:ext cx="9144000" cy="1026720"/>
      </dsp:txXfrm>
    </dsp:sp>
    <dsp:sp modelId="{F982D98E-BA8E-4103-B612-9536F9AE5351}">
      <dsp:nvSpPr>
        <dsp:cNvPr id="0" name=""/>
        <dsp:cNvSpPr/>
      </dsp:nvSpPr>
      <dsp:spPr>
        <a:xfrm>
          <a:off x="0" y="4456417"/>
          <a:ext cx="9144000" cy="7072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11 «Межбюджетные трансферты» 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4456417"/>
        <a:ext cx="9144000" cy="707264"/>
      </dsp:txXfrm>
    </dsp:sp>
    <dsp:sp modelId="{65893D88-EF98-4209-AE90-C0BCD7081BF9}">
      <dsp:nvSpPr>
        <dsp:cNvPr id="0" name=""/>
        <dsp:cNvSpPr/>
      </dsp:nvSpPr>
      <dsp:spPr>
        <a:xfrm>
          <a:off x="0" y="5163682"/>
          <a:ext cx="9144000" cy="1636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дотации, все виды субвенций на финансирование целевых расходов, внутриреспубликанские трансферты из бюджета одного уровня бюджету другого уровня, передача средств государственным внебюджетным фондам в соответствии с законодательством.</a:t>
          </a:r>
          <a:endParaRPr lang="ru-RU" sz="2400" kern="1200" dirty="0"/>
        </a:p>
      </dsp:txBody>
      <dsp:txXfrm>
        <a:off x="0" y="5163682"/>
        <a:ext cx="9144000" cy="1636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58200" cy="292895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Тема 12: Расходы бюджета на осуществление общегосударственной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8624918" cy="33575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Вопросы для рассмотрения:</a:t>
            </a:r>
          </a:p>
          <a:p>
            <a:pPr marL="651510" indent="-514350" algn="just"/>
            <a:r>
              <a:rPr lang="ru-RU" dirty="0" smtClean="0">
                <a:solidFill>
                  <a:schemeClr val="tx1"/>
                </a:solidFill>
              </a:rPr>
              <a:t>1.Общая </a:t>
            </a:r>
            <a:r>
              <a:rPr lang="ru-RU" dirty="0" smtClean="0">
                <a:solidFill>
                  <a:schemeClr val="tx1"/>
                </a:solidFill>
              </a:rPr>
              <a:t>характеристика расходов на общегосударственную деятельность</a:t>
            </a:r>
          </a:p>
          <a:p>
            <a:pPr marL="651510" indent="-514350" algn="just"/>
            <a:r>
              <a:rPr lang="ru-RU" dirty="0" smtClean="0">
                <a:solidFill>
                  <a:schemeClr val="tx1"/>
                </a:solidFill>
              </a:rPr>
              <a:t>2.Характеристика </a:t>
            </a:r>
            <a:r>
              <a:rPr lang="ru-RU" dirty="0" smtClean="0">
                <a:solidFill>
                  <a:schemeClr val="tx1"/>
                </a:solidFill>
              </a:rPr>
              <a:t>подразделов включаемых в общегосударственную деятельность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</a:rPr>
              <a:t>Общая </a:t>
            </a:r>
            <a:r>
              <a:rPr lang="ru-RU" sz="3100" dirty="0" smtClean="0">
                <a:solidFill>
                  <a:schemeClr val="tx1"/>
                </a:solidFill>
                <a:effectLst/>
              </a:rPr>
              <a:t>характеристика расходов на общегосударственную деятельность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705880" cy="45005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содержанию расходы на осуществление общегосударственной деятельности следует рассматривать как совокупность расходов, необходимых для реализации общих функций органов государственного управления и отражаемых по разделу 01 «Общегосударственная деятельность».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920162" cy="57229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dirty="0" smtClean="0">
                <a:solidFill>
                  <a:schemeClr val="tx1"/>
                </a:solidFill>
              </a:rPr>
              <a:t>К разделу </a:t>
            </a:r>
            <a:r>
              <a:rPr lang="ru-RU" sz="2400" dirty="0" smtClean="0">
                <a:solidFill>
                  <a:schemeClr val="tx1"/>
                </a:solidFill>
              </a:rPr>
              <a:t>01 «Общегосударственная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деятельность» относятся  </a:t>
            </a:r>
            <a:r>
              <a:rPr lang="ru-RU" sz="2400" dirty="0" smtClean="0">
                <a:solidFill>
                  <a:schemeClr val="tx1"/>
                </a:solidFill>
              </a:rPr>
              <a:t>расходы, классифицируемые по следующим подразделам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500150"/>
          <a:ext cx="800105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</a:rPr>
              <a:t>Характеристика подразделов включаемых в общегосударственную деятельность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142984"/>
          <a:ext cx="8715436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8702832" cy="27146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/>
              </a:rPr>
              <a:t>СПАСИБО ЗА ВНИМАНИЕ!</a:t>
            </a:r>
            <a:endParaRPr lang="ru-RU" sz="44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5983C9-1784-472E-B448-37D91BAC35DE}"/>
</file>

<file path=customXml/itemProps2.xml><?xml version="1.0" encoding="utf-8"?>
<ds:datastoreItem xmlns:ds="http://schemas.openxmlformats.org/officeDocument/2006/customXml" ds:itemID="{AB9D78E1-5369-4BEA-84F3-B4BC9D7B5BDB}"/>
</file>

<file path=customXml/itemProps3.xml><?xml version="1.0" encoding="utf-8"?>
<ds:datastoreItem xmlns:ds="http://schemas.openxmlformats.org/officeDocument/2006/customXml" ds:itemID="{22156EFF-C3CC-43C1-8525-894A3028B52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462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 12: Расходы бюджета на осуществление общегосударственной деятельности</vt:lpstr>
      <vt:lpstr>Общая характеристика расходов на общегосударственную деятельность  </vt:lpstr>
      <vt:lpstr>Слайд 3</vt:lpstr>
      <vt:lpstr>Характеристика подразделов включаемых в общегосударственную деятельность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12: Расходы бюджета на осуществление общегосударственной деятельности</dc:title>
  <cp:lastModifiedBy>Admin</cp:lastModifiedBy>
  <cp:revision>11</cp:revision>
  <dcterms:modified xsi:type="dcterms:W3CDTF">2015-04-25T12:35:47Z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