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layout5.xml" ContentType="application/vnd.openxmlformats-officedocument.drawingml.diagramLayout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layout7.xml" ContentType="application/vnd.openxmlformats-officedocument.drawingml.diagram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theme/theme1.xml" ContentType="application/vnd.openxmlformats-officedocument.theme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colors3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7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colors7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C2A09-06ED-4972-A924-8D0A1897AA76}" type="doc">
      <dgm:prSet loTypeId="urn:microsoft.com/office/officeart/2005/8/layout/h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4F093F5-FE42-4868-9F50-550E67C69D93}">
      <dgm:prSet phldrT="[Текст]"/>
      <dgm:spPr/>
      <dgm:t>
        <a:bodyPr/>
        <a:lstStyle/>
        <a:p>
          <a:r>
            <a:rPr lang="ru-RU" dirty="0" smtClean="0"/>
            <a:t>Объективные факторы: </a:t>
          </a:r>
          <a:endParaRPr lang="ru-RU" dirty="0"/>
        </a:p>
      </dgm:t>
    </dgm:pt>
    <dgm:pt modelId="{2B8FDD00-16FA-4CC3-963F-BD935327CD49}" type="parTrans" cxnId="{AF0FE01B-C1A9-40D4-8D8B-223CF244C01C}">
      <dgm:prSet/>
      <dgm:spPr/>
      <dgm:t>
        <a:bodyPr/>
        <a:lstStyle/>
        <a:p>
          <a:endParaRPr lang="ru-RU"/>
        </a:p>
      </dgm:t>
    </dgm:pt>
    <dgm:pt modelId="{4DF94118-0AFF-400C-B14F-E07ABC02DAA1}" type="sibTrans" cxnId="{AF0FE01B-C1A9-40D4-8D8B-223CF244C01C}">
      <dgm:prSet/>
      <dgm:spPr/>
      <dgm:t>
        <a:bodyPr/>
        <a:lstStyle/>
        <a:p>
          <a:endParaRPr lang="ru-RU"/>
        </a:p>
      </dgm:t>
    </dgm:pt>
    <dgm:pt modelId="{40168C3A-D9FA-4AB5-9E7E-4FA82CD6EC66}">
      <dgm:prSet phldrT="[Текст]"/>
      <dgm:spPr/>
      <dgm:t>
        <a:bodyPr/>
        <a:lstStyle/>
        <a:p>
          <a:r>
            <a:rPr lang="ru-RU" dirty="0" smtClean="0"/>
            <a:t>характер производственных отношений;</a:t>
          </a:r>
          <a:endParaRPr lang="ru-RU" dirty="0"/>
        </a:p>
      </dgm:t>
    </dgm:pt>
    <dgm:pt modelId="{15CD2E75-FD3B-46F9-B033-85778D035804}" type="parTrans" cxnId="{DBB9F2D7-09C2-4E62-8FED-DDA36578F65B}">
      <dgm:prSet/>
      <dgm:spPr/>
      <dgm:t>
        <a:bodyPr/>
        <a:lstStyle/>
        <a:p>
          <a:endParaRPr lang="ru-RU"/>
        </a:p>
      </dgm:t>
    </dgm:pt>
    <dgm:pt modelId="{E4A4AE8D-4BB9-4BAB-9AF8-644F7C71BF0E}" type="sibTrans" cxnId="{DBB9F2D7-09C2-4E62-8FED-DDA36578F65B}">
      <dgm:prSet/>
      <dgm:spPr/>
      <dgm:t>
        <a:bodyPr/>
        <a:lstStyle/>
        <a:p>
          <a:endParaRPr lang="ru-RU"/>
        </a:p>
      </dgm:t>
    </dgm:pt>
    <dgm:pt modelId="{D51E898F-54FC-4A62-BB3D-99FFC5C0F1FA}">
      <dgm:prSet phldrT="[Текст]"/>
      <dgm:spPr/>
      <dgm:t>
        <a:bodyPr/>
        <a:lstStyle/>
        <a:p>
          <a:r>
            <a:rPr lang="ru-RU" dirty="0" smtClean="0"/>
            <a:t>уровень развития производительных сил;</a:t>
          </a:r>
          <a:endParaRPr lang="ru-RU" dirty="0"/>
        </a:p>
      </dgm:t>
    </dgm:pt>
    <dgm:pt modelId="{43A72BEE-7440-4DAB-81A5-441B9045E8A6}" type="parTrans" cxnId="{096AD298-2A66-4203-8D42-3EBADE0B9DFF}">
      <dgm:prSet/>
      <dgm:spPr/>
      <dgm:t>
        <a:bodyPr/>
        <a:lstStyle/>
        <a:p>
          <a:endParaRPr lang="ru-RU"/>
        </a:p>
      </dgm:t>
    </dgm:pt>
    <dgm:pt modelId="{878F9FEB-0AA2-492B-BE42-1D7EAC4F9161}" type="sibTrans" cxnId="{096AD298-2A66-4203-8D42-3EBADE0B9DFF}">
      <dgm:prSet/>
      <dgm:spPr/>
      <dgm:t>
        <a:bodyPr/>
        <a:lstStyle/>
        <a:p>
          <a:endParaRPr lang="ru-RU"/>
        </a:p>
      </dgm:t>
    </dgm:pt>
    <dgm:pt modelId="{743A014F-DA2F-4952-8AB6-BBDB7DEFF244}">
      <dgm:prSet phldrT="[Текст]"/>
      <dgm:spPr/>
      <dgm:t>
        <a:bodyPr/>
        <a:lstStyle/>
        <a:p>
          <a:r>
            <a:rPr lang="ru-RU" dirty="0" smtClean="0"/>
            <a:t>Субъективные факторы:</a:t>
          </a:r>
          <a:endParaRPr lang="ru-RU" dirty="0"/>
        </a:p>
      </dgm:t>
    </dgm:pt>
    <dgm:pt modelId="{E7852177-1CE7-4E56-89FA-2CF210DF2DB5}" type="parTrans" cxnId="{5C8F6255-E59A-42F7-B03A-B68E35E0C5F0}">
      <dgm:prSet/>
      <dgm:spPr/>
      <dgm:t>
        <a:bodyPr/>
        <a:lstStyle/>
        <a:p>
          <a:endParaRPr lang="ru-RU"/>
        </a:p>
      </dgm:t>
    </dgm:pt>
    <dgm:pt modelId="{AC362B5F-AB75-453F-9FCF-0BF8718278C5}" type="sibTrans" cxnId="{5C8F6255-E59A-42F7-B03A-B68E35E0C5F0}">
      <dgm:prSet/>
      <dgm:spPr/>
      <dgm:t>
        <a:bodyPr/>
        <a:lstStyle/>
        <a:p>
          <a:endParaRPr lang="ru-RU"/>
        </a:p>
      </dgm:t>
    </dgm:pt>
    <dgm:pt modelId="{1E123ACE-DAAD-4807-ACD4-7400891841A8}">
      <dgm:prSet phldrT="[Текст]"/>
      <dgm:spPr/>
      <dgm:t>
        <a:bodyPr/>
        <a:lstStyle/>
        <a:p>
          <a:r>
            <a:rPr lang="ru-RU" dirty="0" smtClean="0"/>
            <a:t>политика правительства в соответствующем периоде;</a:t>
          </a:r>
          <a:endParaRPr lang="ru-RU" dirty="0"/>
        </a:p>
      </dgm:t>
    </dgm:pt>
    <dgm:pt modelId="{866A9708-1B3C-419C-8B65-36AB43907E11}" type="parTrans" cxnId="{7281AE9C-1EDA-424D-B0C4-0F661FE7C4FE}">
      <dgm:prSet/>
      <dgm:spPr/>
      <dgm:t>
        <a:bodyPr/>
        <a:lstStyle/>
        <a:p>
          <a:endParaRPr lang="ru-RU"/>
        </a:p>
      </dgm:t>
    </dgm:pt>
    <dgm:pt modelId="{2CD85AEA-0080-4C25-8E1B-5141A161D444}" type="sibTrans" cxnId="{7281AE9C-1EDA-424D-B0C4-0F661FE7C4FE}">
      <dgm:prSet/>
      <dgm:spPr/>
      <dgm:t>
        <a:bodyPr/>
        <a:lstStyle/>
        <a:p>
          <a:endParaRPr lang="ru-RU"/>
        </a:p>
      </dgm:t>
    </dgm:pt>
    <dgm:pt modelId="{131039D5-0851-434E-80DF-5711304A5DB5}">
      <dgm:prSet phldrT="[Текст]"/>
      <dgm:spPr/>
      <dgm:t>
        <a:bodyPr/>
        <a:lstStyle/>
        <a:p>
          <a:r>
            <a:rPr lang="ru-RU" dirty="0" smtClean="0"/>
            <a:t>приоритеты развития;</a:t>
          </a:r>
          <a:endParaRPr lang="ru-RU" dirty="0"/>
        </a:p>
      </dgm:t>
    </dgm:pt>
    <dgm:pt modelId="{37E726FD-E18C-45E3-BDDF-FDAB4937F86B}" type="parTrans" cxnId="{2FAC563C-0157-46E4-A05A-6E501E5A7B44}">
      <dgm:prSet/>
      <dgm:spPr/>
      <dgm:t>
        <a:bodyPr/>
        <a:lstStyle/>
        <a:p>
          <a:endParaRPr lang="ru-RU"/>
        </a:p>
      </dgm:t>
    </dgm:pt>
    <dgm:pt modelId="{1313BA48-C1F4-463F-BA7C-3271534E79D3}" type="sibTrans" cxnId="{2FAC563C-0157-46E4-A05A-6E501E5A7B44}">
      <dgm:prSet/>
      <dgm:spPr/>
      <dgm:t>
        <a:bodyPr/>
        <a:lstStyle/>
        <a:p>
          <a:endParaRPr lang="ru-RU"/>
        </a:p>
      </dgm:t>
    </dgm:pt>
    <dgm:pt modelId="{AC061A56-3F74-4DF7-A348-1DB32E61800D}">
      <dgm:prSet phldrT="[Текст]"/>
      <dgm:spPr/>
      <dgm:t>
        <a:bodyPr/>
        <a:lstStyle/>
        <a:p>
          <a:r>
            <a:rPr lang="ru-RU" dirty="0" smtClean="0"/>
            <a:t>природные, экономические и социальные особенности; </a:t>
          </a:r>
          <a:endParaRPr lang="ru-RU" dirty="0"/>
        </a:p>
      </dgm:t>
    </dgm:pt>
    <dgm:pt modelId="{4A67B72E-A5CB-4AF1-90A6-C97C8BEA10B3}" type="parTrans" cxnId="{115F2F86-DAA3-45FE-B73E-DA856DCA22F8}">
      <dgm:prSet/>
      <dgm:spPr/>
      <dgm:t>
        <a:bodyPr/>
        <a:lstStyle/>
        <a:p>
          <a:endParaRPr lang="ru-RU"/>
        </a:p>
      </dgm:t>
    </dgm:pt>
    <dgm:pt modelId="{6CA8293D-E39B-4F49-9F28-4921C9888709}" type="sibTrans" cxnId="{115F2F86-DAA3-45FE-B73E-DA856DCA22F8}">
      <dgm:prSet/>
      <dgm:spPr/>
      <dgm:t>
        <a:bodyPr/>
        <a:lstStyle/>
        <a:p>
          <a:endParaRPr lang="ru-RU"/>
        </a:p>
      </dgm:t>
    </dgm:pt>
    <dgm:pt modelId="{17CF7271-FDF0-4E25-9B0C-774674E06D8F}">
      <dgm:prSet phldrT="[Текст]"/>
      <dgm:spPr/>
      <dgm:t>
        <a:bodyPr/>
        <a:lstStyle/>
        <a:p>
          <a:r>
            <a:rPr lang="ru-RU" dirty="0" smtClean="0"/>
            <a:t>типы государства.</a:t>
          </a:r>
          <a:endParaRPr lang="ru-RU" dirty="0"/>
        </a:p>
      </dgm:t>
    </dgm:pt>
    <dgm:pt modelId="{184A942A-5089-4318-B892-83B3E13D354F}" type="parTrans" cxnId="{AE1BAAB6-CCD1-4AC5-A14A-3ACB43FEE151}">
      <dgm:prSet/>
      <dgm:spPr/>
      <dgm:t>
        <a:bodyPr/>
        <a:lstStyle/>
        <a:p>
          <a:endParaRPr lang="ru-RU"/>
        </a:p>
      </dgm:t>
    </dgm:pt>
    <dgm:pt modelId="{8347E820-3284-48DF-91B3-766F563EFA72}" type="sibTrans" cxnId="{AE1BAAB6-CCD1-4AC5-A14A-3ACB43FEE151}">
      <dgm:prSet/>
      <dgm:spPr/>
      <dgm:t>
        <a:bodyPr/>
        <a:lstStyle/>
        <a:p>
          <a:endParaRPr lang="ru-RU"/>
        </a:p>
      </dgm:t>
    </dgm:pt>
    <dgm:pt modelId="{1614F558-9AB5-46F7-BE5E-3BFF80C7060D}">
      <dgm:prSet phldrT="[Текст]"/>
      <dgm:spPr/>
      <dgm:t>
        <a:bodyPr/>
        <a:lstStyle/>
        <a:p>
          <a:r>
            <a:rPr lang="ru-RU" dirty="0" smtClean="0"/>
            <a:t>внешняя и внутренняя ситуация.</a:t>
          </a:r>
          <a:endParaRPr lang="ru-RU" dirty="0"/>
        </a:p>
      </dgm:t>
    </dgm:pt>
    <dgm:pt modelId="{9E7F1745-EADB-42C3-A883-1772E55F1B9A}" type="parTrans" cxnId="{ADF1AF16-7B02-4492-8F73-5938B464D8EB}">
      <dgm:prSet/>
      <dgm:spPr/>
      <dgm:t>
        <a:bodyPr/>
        <a:lstStyle/>
        <a:p>
          <a:endParaRPr lang="ru-RU"/>
        </a:p>
      </dgm:t>
    </dgm:pt>
    <dgm:pt modelId="{E8A3AB0E-851D-4FA8-A1D7-F1AB4709B65E}" type="sibTrans" cxnId="{ADF1AF16-7B02-4492-8F73-5938B464D8EB}">
      <dgm:prSet/>
      <dgm:spPr/>
      <dgm:t>
        <a:bodyPr/>
        <a:lstStyle/>
        <a:p>
          <a:endParaRPr lang="ru-RU"/>
        </a:p>
      </dgm:t>
    </dgm:pt>
    <dgm:pt modelId="{4855536C-9733-4789-8A3D-A9582D78F0DB}" type="pres">
      <dgm:prSet presAssocID="{194C2A09-06ED-4972-A924-8D0A1897AA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2CEAFA-D080-43CE-904D-4B24923CE93F}" type="pres">
      <dgm:prSet presAssocID="{14F093F5-FE42-4868-9F50-550E67C69D93}" presName="composite" presStyleCnt="0"/>
      <dgm:spPr/>
    </dgm:pt>
    <dgm:pt modelId="{9A5AFB7F-4233-42C8-89A0-D3E9C9423BF3}" type="pres">
      <dgm:prSet presAssocID="{14F093F5-FE42-4868-9F50-550E67C69D9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D688E-40FD-43F5-8A44-63D694CD9E71}" type="pres">
      <dgm:prSet presAssocID="{14F093F5-FE42-4868-9F50-550E67C69D9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371A6-AEE9-4A2E-A730-51400BA92DB7}" type="pres">
      <dgm:prSet presAssocID="{4DF94118-0AFF-400C-B14F-E07ABC02DAA1}" presName="space" presStyleCnt="0"/>
      <dgm:spPr/>
    </dgm:pt>
    <dgm:pt modelId="{36F01C39-12C1-43F7-9E59-4A62BBA0BB99}" type="pres">
      <dgm:prSet presAssocID="{743A014F-DA2F-4952-8AB6-BBDB7DEFF244}" presName="composite" presStyleCnt="0"/>
      <dgm:spPr/>
    </dgm:pt>
    <dgm:pt modelId="{79F3A3CC-0383-41CA-9EE7-2AA5D4297A65}" type="pres">
      <dgm:prSet presAssocID="{743A014F-DA2F-4952-8AB6-BBDB7DEFF244}" presName="parTx" presStyleLbl="alignNode1" presStyleIdx="1" presStyleCnt="2" custLinFactNeighborX="584" custLinFactNeighborY="11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FC0FF-5A20-4967-BEFF-0C1478C1E010}" type="pres">
      <dgm:prSet presAssocID="{743A014F-DA2F-4952-8AB6-BBDB7DEFF24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0FE01B-C1A9-40D4-8D8B-223CF244C01C}" srcId="{194C2A09-06ED-4972-A924-8D0A1897AA76}" destId="{14F093F5-FE42-4868-9F50-550E67C69D93}" srcOrd="0" destOrd="0" parTransId="{2B8FDD00-16FA-4CC3-963F-BD935327CD49}" sibTransId="{4DF94118-0AFF-400C-B14F-E07ABC02DAA1}"/>
    <dgm:cxn modelId="{F9275117-84E6-4426-9D4C-C712C96B3874}" type="presOf" srcId="{40168C3A-D9FA-4AB5-9E7E-4FA82CD6EC66}" destId="{302D688E-40FD-43F5-8A44-63D694CD9E71}" srcOrd="0" destOrd="0" presId="urn:microsoft.com/office/officeart/2005/8/layout/hList1"/>
    <dgm:cxn modelId="{ABEAD27C-609E-4857-A13C-B3544B64E1F3}" type="presOf" srcId="{194C2A09-06ED-4972-A924-8D0A1897AA76}" destId="{4855536C-9733-4789-8A3D-A9582D78F0DB}" srcOrd="0" destOrd="0" presId="urn:microsoft.com/office/officeart/2005/8/layout/hList1"/>
    <dgm:cxn modelId="{65FE48F3-48E5-4A0B-973D-E5086A98FB57}" type="presOf" srcId="{131039D5-0851-434E-80DF-5711304A5DB5}" destId="{D4FFC0FF-5A20-4967-BEFF-0C1478C1E010}" srcOrd="0" destOrd="1" presId="urn:microsoft.com/office/officeart/2005/8/layout/hList1"/>
    <dgm:cxn modelId="{DBB9F2D7-09C2-4E62-8FED-DDA36578F65B}" srcId="{14F093F5-FE42-4868-9F50-550E67C69D93}" destId="{40168C3A-D9FA-4AB5-9E7E-4FA82CD6EC66}" srcOrd="0" destOrd="0" parTransId="{15CD2E75-FD3B-46F9-B033-85778D035804}" sibTransId="{E4A4AE8D-4BB9-4BAB-9AF8-644F7C71BF0E}"/>
    <dgm:cxn modelId="{7FD77E75-966E-4537-B392-D335CCC2DB2A}" type="presOf" srcId="{14F093F5-FE42-4868-9F50-550E67C69D93}" destId="{9A5AFB7F-4233-42C8-89A0-D3E9C9423BF3}" srcOrd="0" destOrd="0" presId="urn:microsoft.com/office/officeart/2005/8/layout/hList1"/>
    <dgm:cxn modelId="{7281AE9C-1EDA-424D-B0C4-0F661FE7C4FE}" srcId="{743A014F-DA2F-4952-8AB6-BBDB7DEFF244}" destId="{1E123ACE-DAAD-4807-ACD4-7400891841A8}" srcOrd="0" destOrd="0" parTransId="{866A9708-1B3C-419C-8B65-36AB43907E11}" sibTransId="{2CD85AEA-0080-4C25-8E1B-5141A161D444}"/>
    <dgm:cxn modelId="{87468BEB-599E-45F7-B301-A3B6FEB7CF7B}" type="presOf" srcId="{D51E898F-54FC-4A62-BB3D-99FFC5C0F1FA}" destId="{302D688E-40FD-43F5-8A44-63D694CD9E71}" srcOrd="0" destOrd="1" presId="urn:microsoft.com/office/officeart/2005/8/layout/hList1"/>
    <dgm:cxn modelId="{AE1BAAB6-CCD1-4AC5-A14A-3ACB43FEE151}" srcId="{14F093F5-FE42-4868-9F50-550E67C69D93}" destId="{17CF7271-FDF0-4E25-9B0C-774674E06D8F}" srcOrd="3" destOrd="0" parTransId="{184A942A-5089-4318-B892-83B3E13D354F}" sibTransId="{8347E820-3284-48DF-91B3-766F563EFA72}"/>
    <dgm:cxn modelId="{ADF1AF16-7B02-4492-8F73-5938B464D8EB}" srcId="{743A014F-DA2F-4952-8AB6-BBDB7DEFF244}" destId="{1614F558-9AB5-46F7-BE5E-3BFF80C7060D}" srcOrd="2" destOrd="0" parTransId="{9E7F1745-EADB-42C3-A883-1772E55F1B9A}" sibTransId="{E8A3AB0E-851D-4FA8-A1D7-F1AB4709B65E}"/>
    <dgm:cxn modelId="{115F2F86-DAA3-45FE-B73E-DA856DCA22F8}" srcId="{14F093F5-FE42-4868-9F50-550E67C69D93}" destId="{AC061A56-3F74-4DF7-A348-1DB32E61800D}" srcOrd="2" destOrd="0" parTransId="{4A67B72E-A5CB-4AF1-90A6-C97C8BEA10B3}" sibTransId="{6CA8293D-E39B-4F49-9F28-4921C9888709}"/>
    <dgm:cxn modelId="{5C8F6255-E59A-42F7-B03A-B68E35E0C5F0}" srcId="{194C2A09-06ED-4972-A924-8D0A1897AA76}" destId="{743A014F-DA2F-4952-8AB6-BBDB7DEFF244}" srcOrd="1" destOrd="0" parTransId="{E7852177-1CE7-4E56-89FA-2CF210DF2DB5}" sibTransId="{AC362B5F-AB75-453F-9FCF-0BF8718278C5}"/>
    <dgm:cxn modelId="{2FAC563C-0157-46E4-A05A-6E501E5A7B44}" srcId="{743A014F-DA2F-4952-8AB6-BBDB7DEFF244}" destId="{131039D5-0851-434E-80DF-5711304A5DB5}" srcOrd="1" destOrd="0" parTransId="{37E726FD-E18C-45E3-BDDF-FDAB4937F86B}" sibTransId="{1313BA48-C1F4-463F-BA7C-3271534E79D3}"/>
    <dgm:cxn modelId="{48B66F3F-B641-4672-8480-7A4EBF140961}" type="presOf" srcId="{1E123ACE-DAAD-4807-ACD4-7400891841A8}" destId="{D4FFC0FF-5A20-4967-BEFF-0C1478C1E010}" srcOrd="0" destOrd="0" presId="urn:microsoft.com/office/officeart/2005/8/layout/hList1"/>
    <dgm:cxn modelId="{AFF0EA80-409D-4EC6-B88F-C57C8974FED6}" type="presOf" srcId="{743A014F-DA2F-4952-8AB6-BBDB7DEFF244}" destId="{79F3A3CC-0383-41CA-9EE7-2AA5D4297A65}" srcOrd="0" destOrd="0" presId="urn:microsoft.com/office/officeart/2005/8/layout/hList1"/>
    <dgm:cxn modelId="{8EA7B259-46B3-4AC4-B12C-96EA6BD0D541}" type="presOf" srcId="{17CF7271-FDF0-4E25-9B0C-774674E06D8F}" destId="{302D688E-40FD-43F5-8A44-63D694CD9E71}" srcOrd="0" destOrd="3" presId="urn:microsoft.com/office/officeart/2005/8/layout/hList1"/>
    <dgm:cxn modelId="{5BD9ECF3-A94A-4DD0-BBA5-11EE9CC0683F}" type="presOf" srcId="{AC061A56-3F74-4DF7-A348-1DB32E61800D}" destId="{302D688E-40FD-43F5-8A44-63D694CD9E71}" srcOrd="0" destOrd="2" presId="urn:microsoft.com/office/officeart/2005/8/layout/hList1"/>
    <dgm:cxn modelId="{096AD298-2A66-4203-8D42-3EBADE0B9DFF}" srcId="{14F093F5-FE42-4868-9F50-550E67C69D93}" destId="{D51E898F-54FC-4A62-BB3D-99FFC5C0F1FA}" srcOrd="1" destOrd="0" parTransId="{43A72BEE-7440-4DAB-81A5-441B9045E8A6}" sibTransId="{878F9FEB-0AA2-492B-BE42-1D7EAC4F9161}"/>
    <dgm:cxn modelId="{42622F39-23F9-44BA-B3CF-00FB488DE880}" type="presOf" srcId="{1614F558-9AB5-46F7-BE5E-3BFF80C7060D}" destId="{D4FFC0FF-5A20-4967-BEFF-0C1478C1E010}" srcOrd="0" destOrd="2" presId="urn:microsoft.com/office/officeart/2005/8/layout/hList1"/>
    <dgm:cxn modelId="{C7BEED20-17D3-4C16-BAAE-F64F010938E9}" type="presParOf" srcId="{4855536C-9733-4789-8A3D-A9582D78F0DB}" destId="{092CEAFA-D080-43CE-904D-4B24923CE93F}" srcOrd="0" destOrd="0" presId="urn:microsoft.com/office/officeart/2005/8/layout/hList1"/>
    <dgm:cxn modelId="{311C0B02-A12D-441E-84F1-CD055CAB3C30}" type="presParOf" srcId="{092CEAFA-D080-43CE-904D-4B24923CE93F}" destId="{9A5AFB7F-4233-42C8-89A0-D3E9C9423BF3}" srcOrd="0" destOrd="0" presId="urn:microsoft.com/office/officeart/2005/8/layout/hList1"/>
    <dgm:cxn modelId="{D7174684-8714-4795-B242-7D99D806C965}" type="presParOf" srcId="{092CEAFA-D080-43CE-904D-4B24923CE93F}" destId="{302D688E-40FD-43F5-8A44-63D694CD9E71}" srcOrd="1" destOrd="0" presId="urn:microsoft.com/office/officeart/2005/8/layout/hList1"/>
    <dgm:cxn modelId="{117DFD87-EAD2-43F7-B1B1-5BB6EE0C1103}" type="presParOf" srcId="{4855536C-9733-4789-8A3D-A9582D78F0DB}" destId="{769371A6-AEE9-4A2E-A730-51400BA92DB7}" srcOrd="1" destOrd="0" presId="urn:microsoft.com/office/officeart/2005/8/layout/hList1"/>
    <dgm:cxn modelId="{36344744-367C-49C4-AD10-1E820DBF31F2}" type="presParOf" srcId="{4855536C-9733-4789-8A3D-A9582D78F0DB}" destId="{36F01C39-12C1-43F7-9E59-4A62BBA0BB99}" srcOrd="2" destOrd="0" presId="urn:microsoft.com/office/officeart/2005/8/layout/hList1"/>
    <dgm:cxn modelId="{FC57BF62-1DA1-4DCB-8B96-78E5149492BF}" type="presParOf" srcId="{36F01C39-12C1-43F7-9E59-4A62BBA0BB99}" destId="{79F3A3CC-0383-41CA-9EE7-2AA5D4297A65}" srcOrd="0" destOrd="0" presId="urn:microsoft.com/office/officeart/2005/8/layout/hList1"/>
    <dgm:cxn modelId="{2E6AC351-4D99-4D9A-AA76-458F2AA9EE5D}" type="presParOf" srcId="{36F01C39-12C1-43F7-9E59-4A62BBA0BB99}" destId="{D4FFC0FF-5A20-4967-BEFF-0C1478C1E0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D4386C-177A-4DE1-81D7-37D7CECCE042}" type="doc">
      <dgm:prSet loTypeId="urn:microsoft.com/office/officeart/2008/layout/SquareAccentList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AE73F10-848F-4B7C-A842-A22DF9E5A87C}">
      <dgm:prSet phldrT="[Текст]" custT="1"/>
      <dgm:spPr/>
      <dgm:t>
        <a:bodyPr/>
        <a:lstStyle/>
        <a:p>
          <a:r>
            <a: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Специфические </a:t>
          </a:r>
          <a:r>
            <a:rPr lang="ru-RU" sz="28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свойства бюджета:</a:t>
          </a:r>
          <a:endParaRPr lang="ru-RU" sz="2800" b="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24CAB4-ADBA-4E09-9BE5-846DD2BC60D5}" type="parTrans" cxnId="{C60D2B8B-07F7-4506-9A2C-8144BAEED2B5}">
      <dgm:prSet/>
      <dgm:spPr/>
      <dgm:t>
        <a:bodyPr/>
        <a:lstStyle/>
        <a:p>
          <a:endParaRPr lang="ru-RU" sz="2800"/>
        </a:p>
      </dgm:t>
    </dgm:pt>
    <dgm:pt modelId="{354C1FD7-8F34-4302-912C-D11B03BBA62B}" type="sibTrans" cxnId="{C60D2B8B-07F7-4506-9A2C-8144BAEED2B5}">
      <dgm:prSet/>
      <dgm:spPr/>
      <dgm:t>
        <a:bodyPr/>
        <a:lstStyle/>
        <a:p>
          <a:endParaRPr lang="ru-RU" sz="2800"/>
        </a:p>
      </dgm:t>
    </dgm:pt>
    <dgm:pt modelId="{A394FD69-ED77-4E44-8B76-E308F0D4D5FE}">
      <dgm:prSet phldrT="[Текст]" custT="1"/>
      <dgm:spPr/>
      <dgm:t>
        <a:bodyPr/>
        <a:lstStyle/>
        <a:p>
          <a:r>
            <a:rPr lang="ru-RU" sz="1800" dirty="0" smtClean="0"/>
            <a:t>обезличенность доходов государственного бюджета, т.к. они не привязаны к конкретным расходам;</a:t>
          </a:r>
          <a:endParaRPr lang="ru-RU" sz="1800" dirty="0"/>
        </a:p>
      </dgm:t>
    </dgm:pt>
    <dgm:pt modelId="{E7EC52AD-2E5E-4F56-83AE-F28501E743C2}" type="parTrans" cxnId="{521E6067-9FB5-44B8-A182-3E4A399F4A9E}">
      <dgm:prSet/>
      <dgm:spPr/>
      <dgm:t>
        <a:bodyPr/>
        <a:lstStyle/>
        <a:p>
          <a:endParaRPr lang="ru-RU" sz="2800"/>
        </a:p>
      </dgm:t>
    </dgm:pt>
    <dgm:pt modelId="{522DFCFE-1091-4337-96D7-FC35A444B80E}" type="sibTrans" cxnId="{521E6067-9FB5-44B8-A182-3E4A399F4A9E}">
      <dgm:prSet/>
      <dgm:spPr/>
      <dgm:t>
        <a:bodyPr/>
        <a:lstStyle/>
        <a:p>
          <a:endParaRPr lang="ru-RU" sz="2800"/>
        </a:p>
      </dgm:t>
    </dgm:pt>
    <dgm:pt modelId="{2DAC6E77-3186-413E-8988-3081DA5C7866}">
      <dgm:prSet phldrT="[Текст]" custT="1"/>
      <dgm:spPr/>
      <dgm:t>
        <a:bodyPr/>
        <a:lstStyle/>
        <a:p>
          <a:r>
            <a:rPr lang="ru-RU" sz="1800" dirty="0" smtClean="0"/>
            <a:t>бюджет влияет на национальную экономику через систему доходов и расходов;</a:t>
          </a:r>
          <a:endParaRPr lang="ru-RU" sz="1800" dirty="0"/>
        </a:p>
      </dgm:t>
    </dgm:pt>
    <dgm:pt modelId="{A3E9FD22-3ABD-4A75-B2AE-1D282EBB3F7C}" type="parTrans" cxnId="{4752E8C9-3582-46D0-BAD9-30BD1B507E36}">
      <dgm:prSet/>
      <dgm:spPr/>
      <dgm:t>
        <a:bodyPr/>
        <a:lstStyle/>
        <a:p>
          <a:endParaRPr lang="ru-RU" sz="2800"/>
        </a:p>
      </dgm:t>
    </dgm:pt>
    <dgm:pt modelId="{5BB72AE0-8B6D-4642-AEBA-92214E59D9D9}" type="sibTrans" cxnId="{4752E8C9-3582-46D0-BAD9-30BD1B507E36}">
      <dgm:prSet/>
      <dgm:spPr/>
      <dgm:t>
        <a:bodyPr/>
        <a:lstStyle/>
        <a:p>
          <a:endParaRPr lang="ru-RU" sz="2800"/>
        </a:p>
      </dgm:t>
    </dgm:pt>
    <dgm:pt modelId="{4229B363-D074-4A1E-B787-963D154E8BB4}">
      <dgm:prSet phldrT="[Текст]" custT="1"/>
      <dgm:spPr/>
      <dgm:t>
        <a:bodyPr/>
        <a:lstStyle/>
        <a:p>
          <a:r>
            <a:rPr lang="ru-RU" sz="1800" dirty="0" smtClean="0"/>
            <a:t>расходы должны быть обеспечены финансовыми ресурсами (доходами) для того, чтобы их финансирование осуществлялось своевременно;</a:t>
          </a:r>
          <a:endParaRPr lang="ru-RU" sz="1800" dirty="0"/>
        </a:p>
      </dgm:t>
    </dgm:pt>
    <dgm:pt modelId="{17B8E256-63FD-40A8-B1BB-688A889089A7}" type="parTrans" cxnId="{08A77CBB-E4B3-4BBD-ACFA-0838D56B5A8D}">
      <dgm:prSet/>
      <dgm:spPr/>
      <dgm:t>
        <a:bodyPr/>
        <a:lstStyle/>
        <a:p>
          <a:endParaRPr lang="ru-RU" sz="2800"/>
        </a:p>
      </dgm:t>
    </dgm:pt>
    <dgm:pt modelId="{5802CAC8-7B59-43BC-99F9-6ED47B46E3EB}" type="sibTrans" cxnId="{08A77CBB-E4B3-4BBD-ACFA-0838D56B5A8D}">
      <dgm:prSet/>
      <dgm:spPr/>
      <dgm:t>
        <a:bodyPr/>
        <a:lstStyle/>
        <a:p>
          <a:endParaRPr lang="ru-RU" sz="2800"/>
        </a:p>
      </dgm:t>
    </dgm:pt>
    <dgm:pt modelId="{A9864E29-103E-401A-B381-4F83A1D911AD}">
      <dgm:prSet phldrT="[Текст]" custT="1"/>
      <dgm:spPr/>
      <dgm:t>
        <a:bodyPr/>
        <a:lstStyle/>
        <a:p>
          <a:r>
            <a:rPr lang="ru-RU" sz="1800" dirty="0" smtClean="0"/>
            <a:t>осуществление госконтроля за исполнением бюджета;</a:t>
          </a:r>
          <a:endParaRPr lang="ru-RU" sz="1800" dirty="0"/>
        </a:p>
      </dgm:t>
    </dgm:pt>
    <dgm:pt modelId="{D00FBA68-3320-4EE4-8D28-04B50215948D}" type="parTrans" cxnId="{4B98964B-3E82-4E9E-A1D0-A9D4772B7F2B}">
      <dgm:prSet/>
      <dgm:spPr/>
      <dgm:t>
        <a:bodyPr/>
        <a:lstStyle/>
        <a:p>
          <a:endParaRPr lang="ru-RU" sz="2800"/>
        </a:p>
      </dgm:t>
    </dgm:pt>
    <dgm:pt modelId="{562878BA-9500-4A0D-9743-BDD0DCB90DFE}" type="sibTrans" cxnId="{4B98964B-3E82-4E9E-A1D0-A9D4772B7F2B}">
      <dgm:prSet/>
      <dgm:spPr/>
      <dgm:t>
        <a:bodyPr/>
        <a:lstStyle/>
        <a:p>
          <a:endParaRPr lang="ru-RU" sz="2800"/>
        </a:p>
      </dgm:t>
    </dgm:pt>
    <dgm:pt modelId="{CC4983F4-8EC6-40E3-9992-7FE8D2F9CC44}">
      <dgm:prSet phldrT="[Текст]" custT="1"/>
      <dgm:spPr/>
      <dgm:t>
        <a:bodyPr/>
        <a:lstStyle/>
        <a:p>
          <a:r>
            <a:rPr lang="ru-RU" sz="1800" dirty="0" smtClean="0"/>
            <a:t>формирование бюджета по территориальному принципу</a:t>
          </a:r>
          <a:r>
            <a:rPr lang="ru-RU" sz="1100" dirty="0" smtClean="0"/>
            <a:t>;</a:t>
          </a:r>
          <a:endParaRPr lang="ru-RU" sz="1100" dirty="0"/>
        </a:p>
      </dgm:t>
    </dgm:pt>
    <dgm:pt modelId="{E501BB52-A07F-412B-974C-ACDCC421BED0}" type="parTrans" cxnId="{89D6863C-852C-4FF7-A5E8-A9DFAAFBEF9F}">
      <dgm:prSet/>
      <dgm:spPr/>
      <dgm:t>
        <a:bodyPr/>
        <a:lstStyle/>
        <a:p>
          <a:endParaRPr lang="ru-RU" sz="2800"/>
        </a:p>
      </dgm:t>
    </dgm:pt>
    <dgm:pt modelId="{2A8E2797-C448-4615-8BA2-02BB357A09FE}" type="sibTrans" cxnId="{89D6863C-852C-4FF7-A5E8-A9DFAAFBEF9F}">
      <dgm:prSet/>
      <dgm:spPr/>
      <dgm:t>
        <a:bodyPr/>
        <a:lstStyle/>
        <a:p>
          <a:endParaRPr lang="ru-RU" sz="2800"/>
        </a:p>
      </dgm:t>
    </dgm:pt>
    <dgm:pt modelId="{CD175395-3FC8-4B46-9478-C7810C6ACFE5}">
      <dgm:prSet phldrT="[Текст]" custT="1"/>
      <dgm:spPr/>
      <dgm:t>
        <a:bodyPr/>
        <a:lstStyle/>
        <a:p>
          <a:r>
            <a:rPr lang="ru-RU" sz="1800" dirty="0" smtClean="0"/>
            <a:t>возможность оперативной корректировки показателей бюджета по доходам и расходам при изменении макроэкономических показателей.</a:t>
          </a:r>
          <a:endParaRPr lang="ru-RU" sz="1800" dirty="0"/>
        </a:p>
      </dgm:t>
    </dgm:pt>
    <dgm:pt modelId="{271216A3-2418-4EB9-8603-B70C7DD6FBF5}" type="parTrans" cxnId="{71B7AD50-606A-4F5A-84E2-162183FF3946}">
      <dgm:prSet/>
      <dgm:spPr/>
      <dgm:t>
        <a:bodyPr/>
        <a:lstStyle/>
        <a:p>
          <a:endParaRPr lang="ru-RU" sz="2800"/>
        </a:p>
      </dgm:t>
    </dgm:pt>
    <dgm:pt modelId="{2DFFCD97-259D-4DA2-A92D-D7D3F6E577B9}" type="sibTrans" cxnId="{71B7AD50-606A-4F5A-84E2-162183FF3946}">
      <dgm:prSet/>
      <dgm:spPr/>
      <dgm:t>
        <a:bodyPr/>
        <a:lstStyle/>
        <a:p>
          <a:endParaRPr lang="ru-RU" sz="2800"/>
        </a:p>
      </dgm:t>
    </dgm:pt>
    <dgm:pt modelId="{9410C99C-6488-496A-89EB-4ECE6928081C}" type="pres">
      <dgm:prSet presAssocID="{76D4386C-177A-4DE1-81D7-37D7CECCE042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43273EF-51DC-4C4C-986F-08823A4122F6}" type="pres">
      <dgm:prSet presAssocID="{0AE73F10-848F-4B7C-A842-A22DF9E5A87C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ru-RU"/>
        </a:p>
      </dgm:t>
    </dgm:pt>
    <dgm:pt modelId="{86E38D33-24D4-45E9-89CD-728B13EAF262}" type="pres">
      <dgm:prSet presAssocID="{0AE73F10-848F-4B7C-A842-A22DF9E5A87C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14021CD9-23A1-43A8-B510-71CA0EE35104}" type="pres">
      <dgm:prSet presAssocID="{0AE73F10-848F-4B7C-A842-A22DF9E5A87C}" presName="ParentAccent" presStyleLbl="alignNode1" presStyleIdx="0" presStyleCnt="1" custScaleX="211082" custScaleY="52933" custLinFactNeighborX="-5861" custLinFactNeighborY="-13582"/>
      <dgm:spPr/>
      <dgm:t>
        <a:bodyPr/>
        <a:lstStyle/>
        <a:p>
          <a:endParaRPr lang="ru-RU"/>
        </a:p>
      </dgm:t>
    </dgm:pt>
    <dgm:pt modelId="{D88EB758-94B2-4127-A155-AED7E0067B94}" type="pres">
      <dgm:prSet presAssocID="{0AE73F10-848F-4B7C-A842-A22DF9E5A87C}" presName="ParentSmallAccent" presStyleLbl="fgAcc1" presStyleIdx="0" presStyleCnt="1" custLinFactX="-341926" custLinFactNeighborX="-400000" custLinFactNeighborY="-17985"/>
      <dgm:spPr/>
      <dgm:t>
        <a:bodyPr/>
        <a:lstStyle/>
        <a:p>
          <a:endParaRPr lang="ru-RU"/>
        </a:p>
      </dgm:t>
    </dgm:pt>
    <dgm:pt modelId="{CA8A0AC9-445B-40DF-8958-264A30A68E16}" type="pres">
      <dgm:prSet presAssocID="{0AE73F10-848F-4B7C-A842-A22DF9E5A87C}" presName="Parent" presStyleLbl="revTx" presStyleIdx="0" presStyleCnt="7" custScaleX="195364" custLinFactNeighborX="362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4788D-39F6-4E1B-BC35-41A91B8B84CB}" type="pres">
      <dgm:prSet presAssocID="{0AE73F10-848F-4B7C-A842-A22DF9E5A87C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3C14EE6-3A94-46CE-9B4F-97EA6B3094D3}" type="pres">
      <dgm:prSet presAssocID="{A394FD69-ED77-4E44-8B76-E308F0D4D5FE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9B89B31-4177-460B-B593-30C2D9F76392}" type="pres">
      <dgm:prSet presAssocID="{A394FD69-ED77-4E44-8B76-E308F0D4D5FE}" presName="ChildAccent" presStyleLbl="solidFgAcc1" presStyleIdx="0" presStyleCnt="6" custLinFactX="-451450" custLinFactNeighborX="-500000" custLinFactNeighborY="-75444"/>
      <dgm:spPr/>
      <dgm:t>
        <a:bodyPr/>
        <a:lstStyle/>
        <a:p>
          <a:endParaRPr lang="ru-RU"/>
        </a:p>
      </dgm:t>
    </dgm:pt>
    <dgm:pt modelId="{06217AEC-F6BB-45E0-AC4F-1D953C0920A5}" type="pres">
      <dgm:prSet presAssocID="{A394FD69-ED77-4E44-8B76-E308F0D4D5FE}" presName="Child" presStyleLbl="revTx" presStyleIdx="1" presStyleCnt="7" custScaleX="257121" custLinFactNeighborX="7439" custLinFactNeighborY="-289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D3D87-BC72-427F-90FA-B2C25C7919E9}" type="pres">
      <dgm:prSet presAssocID="{2DAC6E77-3186-413E-8988-3081DA5C7866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27A5D27-A6C2-4E2F-A1A8-4B48F885038A}" type="pres">
      <dgm:prSet presAssocID="{2DAC6E77-3186-413E-8988-3081DA5C7866}" presName="ChildAccent" presStyleLbl="solidFgAcc1" presStyleIdx="1" presStyleCnt="6" custLinFactX="-435227" custLinFactY="-3624" custLinFactNeighborX="-500000" custLinFactNeighborY="-100000"/>
      <dgm:spPr/>
      <dgm:t>
        <a:bodyPr/>
        <a:lstStyle/>
        <a:p>
          <a:endParaRPr lang="ru-RU"/>
        </a:p>
      </dgm:t>
    </dgm:pt>
    <dgm:pt modelId="{1913B757-BE5A-46C0-A860-72B7A8CBA5B0}" type="pres">
      <dgm:prSet presAssocID="{2DAC6E77-3186-413E-8988-3081DA5C7866}" presName="Child" presStyleLbl="revTx" presStyleIdx="2" presStyleCnt="7" custScaleX="259684" custLinFactNeighborX="10002" custLinFactNeighborY="-284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DBA4E-AA42-4449-A607-5C355FDD7127}" type="pres">
      <dgm:prSet presAssocID="{4229B363-D074-4A1E-B787-963D154E8BB4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5013600-1E03-4433-BD22-5DA20F9A57F0}" type="pres">
      <dgm:prSet presAssocID="{4229B363-D074-4A1E-B787-963D154E8BB4}" presName="ChildAccent" presStyleLbl="solidFgAcc1" presStyleIdx="2" presStyleCnt="6" custLinFactX="-452723" custLinFactY="-2531" custLinFactNeighborX="-500000" custLinFactNeighborY="-100000"/>
      <dgm:spPr/>
      <dgm:t>
        <a:bodyPr/>
        <a:lstStyle/>
        <a:p>
          <a:endParaRPr lang="ru-RU"/>
        </a:p>
      </dgm:t>
    </dgm:pt>
    <dgm:pt modelId="{93AEBFB5-FA5E-4B81-83CE-E6BF0C77434A}" type="pres">
      <dgm:prSet presAssocID="{4229B363-D074-4A1E-B787-963D154E8BB4}" presName="Child" presStyleLbl="revTx" presStyleIdx="3" presStyleCnt="7" custScaleX="256920" custLinFactNeighborX="7238" custLinFactNeighborY="-279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B9FC97-7DDE-419E-A930-DCFD0A659D33}" type="pres">
      <dgm:prSet presAssocID="{A9864E29-103E-401A-B381-4F83A1D911AD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C26742C-CE29-4D4B-8E53-09C112CE21BE}" type="pres">
      <dgm:prSet presAssocID="{A9864E29-103E-401A-B381-4F83A1D911AD}" presName="ChildAccent" presStyleLbl="solidFgAcc1" presStyleIdx="3" presStyleCnt="6" custLinFactX="-600000" custLinFactY="-1437" custLinFactNeighborX="-638888" custLinFactNeighborY="-100000"/>
      <dgm:spPr/>
      <dgm:t>
        <a:bodyPr/>
        <a:lstStyle/>
        <a:p>
          <a:endParaRPr lang="ru-RU"/>
        </a:p>
      </dgm:t>
    </dgm:pt>
    <dgm:pt modelId="{042072D3-1611-4DF2-95F7-43262AED5913}" type="pres">
      <dgm:prSet presAssocID="{A9864E29-103E-401A-B381-4F83A1D911AD}" presName="Child" presStyleLbl="revTx" presStyleIdx="4" presStyleCnt="7" custScaleX="211711" custLinFactNeighborX="-37971" custLinFactNeighborY="-40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55B37-2D21-494E-A563-3EDDDD4D2423}" type="pres">
      <dgm:prSet presAssocID="{CC4983F4-8EC6-40E3-9992-7FE8D2F9CC44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DBEA92D-A995-484B-A9E2-3C2CD919592A}" type="pres">
      <dgm:prSet presAssocID="{CC4983F4-8EC6-40E3-9992-7FE8D2F9CC44}" presName="ChildAccent" presStyleLbl="solidFgAcc1" presStyleIdx="4" presStyleCnt="6" custLinFactX="-500000" custLinFactY="-13737" custLinFactNeighborX="-594549" custLinFactNeighborY="-100000"/>
      <dgm:spPr/>
      <dgm:t>
        <a:bodyPr/>
        <a:lstStyle/>
        <a:p>
          <a:endParaRPr lang="ru-RU"/>
        </a:p>
      </dgm:t>
    </dgm:pt>
    <dgm:pt modelId="{16FFCBBE-6719-44B4-ACF4-8271A69BC812}" type="pres">
      <dgm:prSet presAssocID="{CC4983F4-8EC6-40E3-9992-7FE8D2F9CC44}" presName="Child" presStyleLbl="revTx" presStyleIdx="5" presStyleCnt="7" custScaleX="234514" custScaleY="86374" custLinFactNeighborX="-15168" custLinFactNeighborY="-521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B75AB-CA6F-4266-9347-AE04E727656B}" type="pres">
      <dgm:prSet presAssocID="{CD175395-3FC8-4B46-9478-C7810C6ACFE5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4AF77CB-C52D-43AA-937C-B27956AAEB38}" type="pres">
      <dgm:prSet presAssocID="{CD175395-3FC8-4B46-9478-C7810C6ACFE5}" presName="ChildAccent" presStyleLbl="solidFgAcc1" presStyleIdx="5" presStyleCnt="6" custLinFactX="-418301" custLinFactY="-55311" custLinFactNeighborX="-500000" custLinFactNeighborY="-100000"/>
      <dgm:spPr/>
      <dgm:t>
        <a:bodyPr/>
        <a:lstStyle/>
        <a:p>
          <a:endParaRPr lang="ru-RU"/>
        </a:p>
      </dgm:t>
    </dgm:pt>
    <dgm:pt modelId="{9597E4D8-F5FA-4113-BA5D-B948AC1FD2F2}" type="pres">
      <dgm:prSet presAssocID="{CD175395-3FC8-4B46-9478-C7810C6ACFE5}" presName="Child" presStyleLbl="revTx" presStyleIdx="6" presStyleCnt="7" custScaleX="262358" custLinFactNeighborX="12760" custLinFactNeighborY="-506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52E8C9-3582-46D0-BAD9-30BD1B507E36}" srcId="{0AE73F10-848F-4B7C-A842-A22DF9E5A87C}" destId="{2DAC6E77-3186-413E-8988-3081DA5C7866}" srcOrd="1" destOrd="0" parTransId="{A3E9FD22-3ABD-4A75-B2AE-1D282EBB3F7C}" sibTransId="{5BB72AE0-8B6D-4642-AEBA-92214E59D9D9}"/>
    <dgm:cxn modelId="{8F4CB73D-100A-4752-A556-3F75AC28F051}" type="presOf" srcId="{CC4983F4-8EC6-40E3-9992-7FE8D2F9CC44}" destId="{16FFCBBE-6719-44B4-ACF4-8271A69BC812}" srcOrd="0" destOrd="0" presId="urn:microsoft.com/office/officeart/2008/layout/SquareAccentList"/>
    <dgm:cxn modelId="{521E6067-9FB5-44B8-A182-3E4A399F4A9E}" srcId="{0AE73F10-848F-4B7C-A842-A22DF9E5A87C}" destId="{A394FD69-ED77-4E44-8B76-E308F0D4D5FE}" srcOrd="0" destOrd="0" parTransId="{E7EC52AD-2E5E-4F56-83AE-F28501E743C2}" sibTransId="{522DFCFE-1091-4337-96D7-FC35A444B80E}"/>
    <dgm:cxn modelId="{1DD20112-778D-47DD-8484-8A865187894B}" type="presOf" srcId="{0AE73F10-848F-4B7C-A842-A22DF9E5A87C}" destId="{CA8A0AC9-445B-40DF-8958-264A30A68E16}" srcOrd="0" destOrd="0" presId="urn:microsoft.com/office/officeart/2008/layout/SquareAccentList"/>
    <dgm:cxn modelId="{496AFDDA-C3A1-436A-B5B4-DD6F5389A2B0}" type="presOf" srcId="{CD175395-3FC8-4B46-9478-C7810C6ACFE5}" destId="{9597E4D8-F5FA-4113-BA5D-B948AC1FD2F2}" srcOrd="0" destOrd="0" presId="urn:microsoft.com/office/officeart/2008/layout/SquareAccentList"/>
    <dgm:cxn modelId="{89D6863C-852C-4FF7-A5E8-A9DFAAFBEF9F}" srcId="{0AE73F10-848F-4B7C-A842-A22DF9E5A87C}" destId="{CC4983F4-8EC6-40E3-9992-7FE8D2F9CC44}" srcOrd="4" destOrd="0" parTransId="{E501BB52-A07F-412B-974C-ACDCC421BED0}" sibTransId="{2A8E2797-C448-4615-8BA2-02BB357A09FE}"/>
    <dgm:cxn modelId="{C60D2B8B-07F7-4506-9A2C-8144BAEED2B5}" srcId="{76D4386C-177A-4DE1-81D7-37D7CECCE042}" destId="{0AE73F10-848F-4B7C-A842-A22DF9E5A87C}" srcOrd="0" destOrd="0" parTransId="{B224CAB4-ADBA-4E09-9BE5-846DD2BC60D5}" sibTransId="{354C1FD7-8F34-4302-912C-D11B03BBA62B}"/>
    <dgm:cxn modelId="{08A77CBB-E4B3-4BBD-ACFA-0838D56B5A8D}" srcId="{0AE73F10-848F-4B7C-A842-A22DF9E5A87C}" destId="{4229B363-D074-4A1E-B787-963D154E8BB4}" srcOrd="2" destOrd="0" parTransId="{17B8E256-63FD-40A8-B1BB-688A889089A7}" sibTransId="{5802CAC8-7B59-43BC-99F9-6ED47B46E3EB}"/>
    <dgm:cxn modelId="{CF773BFC-EF47-4D34-A804-7A13A1DA05FC}" type="presOf" srcId="{76D4386C-177A-4DE1-81D7-37D7CECCE042}" destId="{9410C99C-6488-496A-89EB-4ECE6928081C}" srcOrd="0" destOrd="0" presId="urn:microsoft.com/office/officeart/2008/layout/SquareAccentList"/>
    <dgm:cxn modelId="{67735D43-507F-44D6-A01A-DCF493B323D4}" type="presOf" srcId="{A9864E29-103E-401A-B381-4F83A1D911AD}" destId="{042072D3-1611-4DF2-95F7-43262AED5913}" srcOrd="0" destOrd="0" presId="urn:microsoft.com/office/officeart/2008/layout/SquareAccentList"/>
    <dgm:cxn modelId="{71B7AD50-606A-4F5A-84E2-162183FF3946}" srcId="{0AE73F10-848F-4B7C-A842-A22DF9E5A87C}" destId="{CD175395-3FC8-4B46-9478-C7810C6ACFE5}" srcOrd="5" destOrd="0" parTransId="{271216A3-2418-4EB9-8603-B70C7DD6FBF5}" sibTransId="{2DFFCD97-259D-4DA2-A92D-D7D3F6E577B9}"/>
    <dgm:cxn modelId="{D73277F7-A66E-4EE9-9F48-12916072CEA2}" type="presOf" srcId="{4229B363-D074-4A1E-B787-963D154E8BB4}" destId="{93AEBFB5-FA5E-4B81-83CE-E6BF0C77434A}" srcOrd="0" destOrd="0" presId="urn:microsoft.com/office/officeart/2008/layout/SquareAccentList"/>
    <dgm:cxn modelId="{8F37334B-D154-46E0-BA51-19D796558ED6}" type="presOf" srcId="{2DAC6E77-3186-413E-8988-3081DA5C7866}" destId="{1913B757-BE5A-46C0-A860-72B7A8CBA5B0}" srcOrd="0" destOrd="0" presId="urn:microsoft.com/office/officeart/2008/layout/SquareAccentList"/>
    <dgm:cxn modelId="{4B98964B-3E82-4E9E-A1D0-A9D4772B7F2B}" srcId="{0AE73F10-848F-4B7C-A842-A22DF9E5A87C}" destId="{A9864E29-103E-401A-B381-4F83A1D911AD}" srcOrd="3" destOrd="0" parTransId="{D00FBA68-3320-4EE4-8D28-04B50215948D}" sibTransId="{562878BA-9500-4A0D-9743-BDD0DCB90DFE}"/>
    <dgm:cxn modelId="{99C18AFD-B2C8-48BE-ABB2-486B94BCA3ED}" type="presOf" srcId="{A394FD69-ED77-4E44-8B76-E308F0D4D5FE}" destId="{06217AEC-F6BB-45E0-AC4F-1D953C0920A5}" srcOrd="0" destOrd="0" presId="urn:microsoft.com/office/officeart/2008/layout/SquareAccentList"/>
    <dgm:cxn modelId="{CD8840AB-298B-4A5B-89BF-6E97D46EC9AB}" type="presParOf" srcId="{9410C99C-6488-496A-89EB-4ECE6928081C}" destId="{543273EF-51DC-4C4C-986F-08823A4122F6}" srcOrd="0" destOrd="0" presId="urn:microsoft.com/office/officeart/2008/layout/SquareAccentList"/>
    <dgm:cxn modelId="{E7045F83-C146-4DEA-B1EA-44056788FA46}" type="presParOf" srcId="{543273EF-51DC-4C4C-986F-08823A4122F6}" destId="{86E38D33-24D4-45E9-89CD-728B13EAF262}" srcOrd="0" destOrd="0" presId="urn:microsoft.com/office/officeart/2008/layout/SquareAccentList"/>
    <dgm:cxn modelId="{DFB1FAD3-368D-4EEF-AF8C-FB82CC7E2B1A}" type="presParOf" srcId="{86E38D33-24D4-45E9-89CD-728B13EAF262}" destId="{14021CD9-23A1-43A8-B510-71CA0EE35104}" srcOrd="0" destOrd="0" presId="urn:microsoft.com/office/officeart/2008/layout/SquareAccentList"/>
    <dgm:cxn modelId="{429199A4-F9E4-42B4-B7EC-22FCD5515270}" type="presParOf" srcId="{86E38D33-24D4-45E9-89CD-728B13EAF262}" destId="{D88EB758-94B2-4127-A155-AED7E0067B94}" srcOrd="1" destOrd="0" presId="urn:microsoft.com/office/officeart/2008/layout/SquareAccentList"/>
    <dgm:cxn modelId="{DDB7E42C-F6DE-4985-AFC7-8FFF29B1C4D2}" type="presParOf" srcId="{86E38D33-24D4-45E9-89CD-728B13EAF262}" destId="{CA8A0AC9-445B-40DF-8958-264A30A68E16}" srcOrd="2" destOrd="0" presId="urn:microsoft.com/office/officeart/2008/layout/SquareAccentList"/>
    <dgm:cxn modelId="{9AF846C7-0AA9-4576-BDFD-B0F6D90A2D6A}" type="presParOf" srcId="{543273EF-51DC-4C4C-986F-08823A4122F6}" destId="{7C54788D-39F6-4E1B-BC35-41A91B8B84CB}" srcOrd="1" destOrd="0" presId="urn:microsoft.com/office/officeart/2008/layout/SquareAccentList"/>
    <dgm:cxn modelId="{1FA4577D-1B6D-4669-AC96-7DB4D6D7BE10}" type="presParOf" srcId="{7C54788D-39F6-4E1B-BC35-41A91B8B84CB}" destId="{93C14EE6-3A94-46CE-9B4F-97EA6B3094D3}" srcOrd="0" destOrd="0" presId="urn:microsoft.com/office/officeart/2008/layout/SquareAccentList"/>
    <dgm:cxn modelId="{2B561DCF-4AD3-4AB3-A402-FC31E4037875}" type="presParOf" srcId="{93C14EE6-3A94-46CE-9B4F-97EA6B3094D3}" destId="{B9B89B31-4177-460B-B593-30C2D9F76392}" srcOrd="0" destOrd="0" presId="urn:microsoft.com/office/officeart/2008/layout/SquareAccentList"/>
    <dgm:cxn modelId="{9042338C-4DC1-4470-92D5-19FF11D20018}" type="presParOf" srcId="{93C14EE6-3A94-46CE-9B4F-97EA6B3094D3}" destId="{06217AEC-F6BB-45E0-AC4F-1D953C0920A5}" srcOrd="1" destOrd="0" presId="urn:microsoft.com/office/officeart/2008/layout/SquareAccentList"/>
    <dgm:cxn modelId="{3E540009-1BF5-4C6C-9BBB-9F3BF586C092}" type="presParOf" srcId="{7C54788D-39F6-4E1B-BC35-41A91B8B84CB}" destId="{4E5D3D87-BC72-427F-90FA-B2C25C7919E9}" srcOrd="1" destOrd="0" presId="urn:microsoft.com/office/officeart/2008/layout/SquareAccentList"/>
    <dgm:cxn modelId="{D5452AFA-5988-436C-9E80-37FC59D83F37}" type="presParOf" srcId="{4E5D3D87-BC72-427F-90FA-B2C25C7919E9}" destId="{E27A5D27-A6C2-4E2F-A1A8-4B48F885038A}" srcOrd="0" destOrd="0" presId="urn:microsoft.com/office/officeart/2008/layout/SquareAccentList"/>
    <dgm:cxn modelId="{E5F79C52-8F5F-4E37-A67B-DB2969D3F7EF}" type="presParOf" srcId="{4E5D3D87-BC72-427F-90FA-B2C25C7919E9}" destId="{1913B757-BE5A-46C0-A860-72B7A8CBA5B0}" srcOrd="1" destOrd="0" presId="urn:microsoft.com/office/officeart/2008/layout/SquareAccentList"/>
    <dgm:cxn modelId="{96DA74E3-AFFC-4567-B79C-68BED2F33293}" type="presParOf" srcId="{7C54788D-39F6-4E1B-BC35-41A91B8B84CB}" destId="{431DBA4E-AA42-4449-A607-5C355FDD7127}" srcOrd="2" destOrd="0" presId="urn:microsoft.com/office/officeart/2008/layout/SquareAccentList"/>
    <dgm:cxn modelId="{A59855E7-003E-4F1B-A0E9-9A60D64C4AA8}" type="presParOf" srcId="{431DBA4E-AA42-4449-A607-5C355FDD7127}" destId="{45013600-1E03-4433-BD22-5DA20F9A57F0}" srcOrd="0" destOrd="0" presId="urn:microsoft.com/office/officeart/2008/layout/SquareAccentList"/>
    <dgm:cxn modelId="{5D06B692-D158-452F-802F-24E90714E875}" type="presParOf" srcId="{431DBA4E-AA42-4449-A607-5C355FDD7127}" destId="{93AEBFB5-FA5E-4B81-83CE-E6BF0C77434A}" srcOrd="1" destOrd="0" presId="urn:microsoft.com/office/officeart/2008/layout/SquareAccentList"/>
    <dgm:cxn modelId="{D6575175-D88F-439A-901B-D2591D5C9CA3}" type="presParOf" srcId="{7C54788D-39F6-4E1B-BC35-41A91B8B84CB}" destId="{6CB9FC97-7DDE-419E-A930-DCFD0A659D33}" srcOrd="3" destOrd="0" presId="urn:microsoft.com/office/officeart/2008/layout/SquareAccentList"/>
    <dgm:cxn modelId="{365845C6-2A6D-4E6D-99A6-C0E44D770D91}" type="presParOf" srcId="{6CB9FC97-7DDE-419E-A930-DCFD0A659D33}" destId="{FC26742C-CE29-4D4B-8E53-09C112CE21BE}" srcOrd="0" destOrd="0" presId="urn:microsoft.com/office/officeart/2008/layout/SquareAccentList"/>
    <dgm:cxn modelId="{4B503976-CB33-49D8-991A-63D940A5AE7A}" type="presParOf" srcId="{6CB9FC97-7DDE-419E-A930-DCFD0A659D33}" destId="{042072D3-1611-4DF2-95F7-43262AED5913}" srcOrd="1" destOrd="0" presId="urn:microsoft.com/office/officeart/2008/layout/SquareAccentList"/>
    <dgm:cxn modelId="{61FE4783-8504-41BE-ACFF-633576A048F2}" type="presParOf" srcId="{7C54788D-39F6-4E1B-BC35-41A91B8B84CB}" destId="{59555B37-2D21-494E-A563-3EDDDD4D2423}" srcOrd="4" destOrd="0" presId="urn:microsoft.com/office/officeart/2008/layout/SquareAccentList"/>
    <dgm:cxn modelId="{49D3D1EB-B2D5-41EE-8478-BC2AB9A66E68}" type="presParOf" srcId="{59555B37-2D21-494E-A563-3EDDDD4D2423}" destId="{5DBEA92D-A995-484B-A9E2-3C2CD919592A}" srcOrd="0" destOrd="0" presId="urn:microsoft.com/office/officeart/2008/layout/SquareAccentList"/>
    <dgm:cxn modelId="{A38055D1-53E2-48C3-8F06-0A18A21C5A55}" type="presParOf" srcId="{59555B37-2D21-494E-A563-3EDDDD4D2423}" destId="{16FFCBBE-6719-44B4-ACF4-8271A69BC812}" srcOrd="1" destOrd="0" presId="urn:microsoft.com/office/officeart/2008/layout/SquareAccentList"/>
    <dgm:cxn modelId="{EF6D56D8-71E7-455F-8D5D-114BA1CCFCA7}" type="presParOf" srcId="{7C54788D-39F6-4E1B-BC35-41A91B8B84CB}" destId="{6E4B75AB-CA6F-4266-9347-AE04E727656B}" srcOrd="5" destOrd="0" presId="urn:microsoft.com/office/officeart/2008/layout/SquareAccentList"/>
    <dgm:cxn modelId="{53B22579-7CB9-4173-BAF7-7BADF3336FB4}" type="presParOf" srcId="{6E4B75AB-CA6F-4266-9347-AE04E727656B}" destId="{24AF77CB-C52D-43AA-937C-B27956AAEB38}" srcOrd="0" destOrd="0" presId="urn:microsoft.com/office/officeart/2008/layout/SquareAccentList"/>
    <dgm:cxn modelId="{34A3A9C2-04BE-4F39-AFB9-CAF0CFC093EB}" type="presParOf" srcId="{6E4B75AB-CA6F-4266-9347-AE04E727656B}" destId="{9597E4D8-F5FA-4113-BA5D-B948AC1FD2F2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4BB432-D57C-4286-9E54-B02D4E1C91D9}" type="doc">
      <dgm:prSet loTypeId="urn:microsoft.com/office/officeart/2008/layout/LinedList" loCatId="list" qsTypeId="urn:microsoft.com/office/officeart/2005/8/quickstyle/simple3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7AC98C54-358A-43A5-9C36-4D77F1809CF0}">
      <dgm:prSet phldrT="[Текст]" custT="1"/>
      <dgm:spPr/>
      <dgm:t>
        <a:bodyPr vert="vert270"/>
        <a:lstStyle/>
        <a:p>
          <a:pPr algn="ctr"/>
          <a:r>
            <a:rPr lang="ru-RU" sz="3200" b="1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Особенности </a:t>
          </a:r>
        </a:p>
        <a:p>
          <a:pPr algn="ctr"/>
          <a:r>
            <a:rPr lang="ru-RU" sz="3200" b="1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бюджетных отношений</a:t>
          </a:r>
          <a:endParaRPr lang="ru-RU" sz="3200" b="1" baseline="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9CB41F-F5F0-456B-8398-1FD8E92C0723}" type="parTrans" cxnId="{B912975F-E315-45C8-8203-D0B6CF761A6F}">
      <dgm:prSet/>
      <dgm:spPr/>
      <dgm:t>
        <a:bodyPr/>
        <a:lstStyle/>
        <a:p>
          <a:endParaRPr lang="ru-RU" sz="2800"/>
        </a:p>
      </dgm:t>
    </dgm:pt>
    <dgm:pt modelId="{99CC4264-F3FD-4703-9250-4CEDD6B46D5F}" type="sibTrans" cxnId="{B912975F-E315-45C8-8203-D0B6CF761A6F}">
      <dgm:prSet/>
      <dgm:spPr/>
      <dgm:t>
        <a:bodyPr/>
        <a:lstStyle/>
        <a:p>
          <a:endParaRPr lang="ru-RU" sz="2800"/>
        </a:p>
      </dgm:t>
    </dgm:pt>
    <dgm:pt modelId="{94D8B2F6-9FEB-4315-A070-D71541142789}">
      <dgm:prSet phldrT="[Текст]" custT="1"/>
      <dgm:spPr/>
      <dgm:t>
        <a:bodyPr/>
        <a:lstStyle/>
        <a:p>
          <a:r>
            <a:rPr lang="ru-RU" sz="1800" dirty="0" smtClean="0"/>
            <a:t>Они носят денежный характер, поскольку опосредуют движения части финансовых ресурсов, связанных с формированием и использованием централизованного фонда денежных средств, а также их вторичный перераспределительный характер.</a:t>
          </a:r>
          <a:endParaRPr lang="ru-RU" sz="1800" dirty="0"/>
        </a:p>
      </dgm:t>
    </dgm:pt>
    <dgm:pt modelId="{42D9F827-AE32-479B-8D67-79586E4731F9}" type="parTrans" cxnId="{B9F9E6B8-D357-4132-B2D8-6527C8CDA11A}">
      <dgm:prSet/>
      <dgm:spPr/>
      <dgm:t>
        <a:bodyPr/>
        <a:lstStyle/>
        <a:p>
          <a:endParaRPr lang="ru-RU" sz="2800"/>
        </a:p>
      </dgm:t>
    </dgm:pt>
    <dgm:pt modelId="{9BB61939-FB34-4D46-AFFD-09ECFE18EB6C}" type="sibTrans" cxnId="{B9F9E6B8-D357-4132-B2D8-6527C8CDA11A}">
      <dgm:prSet/>
      <dgm:spPr/>
      <dgm:t>
        <a:bodyPr/>
        <a:lstStyle/>
        <a:p>
          <a:endParaRPr lang="ru-RU" sz="2800"/>
        </a:p>
      </dgm:t>
    </dgm:pt>
    <dgm:pt modelId="{58E2260E-21F3-434C-B220-A654D586FAC9}">
      <dgm:prSet phldrT="[Текст]" custT="1"/>
      <dgm:spPr/>
      <dgm:t>
        <a:bodyPr/>
        <a:lstStyle/>
        <a:p>
          <a:r>
            <a:rPr lang="ru-RU" sz="1800" dirty="0" smtClean="0"/>
            <a:t>Бюджетные отношения опосредуют безвозмездное движение стоимости. </a:t>
          </a:r>
          <a:endParaRPr lang="ru-RU" sz="1800" dirty="0"/>
        </a:p>
      </dgm:t>
    </dgm:pt>
    <dgm:pt modelId="{83F28F70-681D-415A-B945-888E412B6098}" type="parTrans" cxnId="{462788E2-129C-46A3-9CC2-80F3D56B17CB}">
      <dgm:prSet/>
      <dgm:spPr/>
      <dgm:t>
        <a:bodyPr/>
        <a:lstStyle/>
        <a:p>
          <a:endParaRPr lang="ru-RU" sz="2800"/>
        </a:p>
      </dgm:t>
    </dgm:pt>
    <dgm:pt modelId="{6E684224-C354-4BD3-83FD-2E25C70C3E87}" type="sibTrans" cxnId="{462788E2-129C-46A3-9CC2-80F3D56B17CB}">
      <dgm:prSet/>
      <dgm:spPr/>
      <dgm:t>
        <a:bodyPr/>
        <a:lstStyle/>
        <a:p>
          <a:endParaRPr lang="ru-RU" sz="2800"/>
        </a:p>
      </dgm:t>
    </dgm:pt>
    <dgm:pt modelId="{2B5671E9-E1B9-4D6B-9CCC-E54A1A5BDBB0}">
      <dgm:prSet phldrT="[Текст]" custT="1"/>
      <dgm:spPr/>
      <dgm:t>
        <a:bodyPr/>
        <a:lstStyle/>
        <a:p>
          <a:r>
            <a:rPr lang="ru-RU" sz="1800" dirty="0" smtClean="0"/>
            <a:t>Объектом бюджетного перераспределения может выступать кроме чистого дохода и часть стоимости необходимого продукта.</a:t>
          </a:r>
          <a:endParaRPr lang="ru-RU" sz="1800" dirty="0"/>
        </a:p>
      </dgm:t>
    </dgm:pt>
    <dgm:pt modelId="{FF3BF8BE-1531-41A1-83AB-C83C61C45AD3}" type="parTrans" cxnId="{4D1A52C7-3210-4E92-A532-372F49E0177E}">
      <dgm:prSet/>
      <dgm:spPr/>
      <dgm:t>
        <a:bodyPr/>
        <a:lstStyle/>
        <a:p>
          <a:endParaRPr lang="ru-RU" sz="2800"/>
        </a:p>
      </dgm:t>
    </dgm:pt>
    <dgm:pt modelId="{B6C40845-731C-4F26-871E-E7D98544101C}" type="sibTrans" cxnId="{4D1A52C7-3210-4E92-A532-372F49E0177E}">
      <dgm:prSet/>
      <dgm:spPr/>
      <dgm:t>
        <a:bodyPr/>
        <a:lstStyle/>
        <a:p>
          <a:endParaRPr lang="ru-RU" sz="2800"/>
        </a:p>
      </dgm:t>
    </dgm:pt>
    <dgm:pt modelId="{34A66E70-5BA3-424F-9D7E-5BFBFA68C3EB}">
      <dgm:prSet phldrT="[Текст]" custT="1"/>
      <dgm:spPr/>
      <dgm:t>
        <a:bodyPr/>
        <a:lstStyle/>
        <a:p>
          <a:r>
            <a:rPr lang="ru-RU" sz="1800" dirty="0" smtClean="0"/>
            <a:t>Сфера деятельности бюджетных отношений сопровождается рамками бюджетного процесса. Это связано с тем, что они возникают лишь при формировании, распределении и использовании бюджетных средств.</a:t>
          </a:r>
          <a:endParaRPr lang="ru-RU" sz="1800" dirty="0"/>
        </a:p>
      </dgm:t>
    </dgm:pt>
    <dgm:pt modelId="{3A758261-B91A-4D15-B89D-4B5862F4897A}" type="parTrans" cxnId="{D893E13C-5EDA-4077-8B2D-4901DBE9DAF8}">
      <dgm:prSet/>
      <dgm:spPr/>
      <dgm:t>
        <a:bodyPr/>
        <a:lstStyle/>
        <a:p>
          <a:endParaRPr lang="ru-RU" sz="2800"/>
        </a:p>
      </dgm:t>
    </dgm:pt>
    <dgm:pt modelId="{95C057C6-B586-4C93-92E9-57323A635014}" type="sibTrans" cxnId="{D893E13C-5EDA-4077-8B2D-4901DBE9DAF8}">
      <dgm:prSet/>
      <dgm:spPr/>
      <dgm:t>
        <a:bodyPr/>
        <a:lstStyle/>
        <a:p>
          <a:endParaRPr lang="ru-RU" sz="2800"/>
        </a:p>
      </dgm:t>
    </dgm:pt>
    <dgm:pt modelId="{DC41B2F6-9E44-47A5-AD98-A8A7717B4554}">
      <dgm:prSet phldrT="[Текст]" custT="1"/>
      <dgm:spPr/>
      <dgm:t>
        <a:bodyPr/>
        <a:lstStyle/>
        <a:p>
          <a:r>
            <a:rPr lang="ru-RU" sz="1800" dirty="0" smtClean="0"/>
            <a:t>Участниками бюджетных отношений выступает государство, предприятия, организации, население при уплате платежей или использовании бюджетных ресурсов.</a:t>
          </a:r>
          <a:endParaRPr lang="ru-RU" sz="1800" dirty="0"/>
        </a:p>
      </dgm:t>
    </dgm:pt>
    <dgm:pt modelId="{EE649969-EBFA-4CC1-9A69-1E09F8D4B077}" type="parTrans" cxnId="{B510C2E2-34D4-4E37-82CB-03FDC692F5FB}">
      <dgm:prSet/>
      <dgm:spPr/>
      <dgm:t>
        <a:bodyPr/>
        <a:lstStyle/>
        <a:p>
          <a:endParaRPr lang="ru-RU" sz="2800"/>
        </a:p>
      </dgm:t>
    </dgm:pt>
    <dgm:pt modelId="{107C5DFB-8BB3-42F0-8FDA-68F9576A44C6}" type="sibTrans" cxnId="{B510C2E2-34D4-4E37-82CB-03FDC692F5FB}">
      <dgm:prSet/>
      <dgm:spPr/>
      <dgm:t>
        <a:bodyPr/>
        <a:lstStyle/>
        <a:p>
          <a:endParaRPr lang="ru-RU" sz="2800"/>
        </a:p>
      </dgm:t>
    </dgm:pt>
    <dgm:pt modelId="{A59802A6-0934-4D2C-B064-E93FD661BA52}">
      <dgm:prSet phldrT="[Текст]" custT="1"/>
      <dgm:spPr/>
      <dgm:t>
        <a:bodyPr/>
        <a:lstStyle/>
        <a:p>
          <a:r>
            <a:rPr lang="ru-RU" sz="1800" dirty="0" smtClean="0"/>
            <a:t>Бюджетные отношения формируют центральное звено финансовой системы. </a:t>
          </a:r>
          <a:endParaRPr lang="ru-RU" sz="1800" dirty="0"/>
        </a:p>
      </dgm:t>
    </dgm:pt>
    <dgm:pt modelId="{735CE9E5-1B88-49BB-BDAC-7178AE15BF6C}" type="parTrans" cxnId="{B478E839-A903-4943-994D-91F0C52B4C1D}">
      <dgm:prSet/>
      <dgm:spPr/>
      <dgm:t>
        <a:bodyPr/>
        <a:lstStyle/>
        <a:p>
          <a:endParaRPr lang="ru-RU" sz="2800"/>
        </a:p>
      </dgm:t>
    </dgm:pt>
    <dgm:pt modelId="{9483E340-6D73-41EC-8F4C-331099B4F122}" type="sibTrans" cxnId="{B478E839-A903-4943-994D-91F0C52B4C1D}">
      <dgm:prSet/>
      <dgm:spPr/>
      <dgm:t>
        <a:bodyPr/>
        <a:lstStyle/>
        <a:p>
          <a:endParaRPr lang="ru-RU" sz="2800"/>
        </a:p>
      </dgm:t>
    </dgm:pt>
    <dgm:pt modelId="{5A98B040-522F-42FB-A527-90D963D73DAA}">
      <dgm:prSet phldrT="[Текст]" custT="1"/>
      <dgm:spPr/>
      <dgm:t>
        <a:bodyPr/>
        <a:lstStyle/>
        <a:p>
          <a:r>
            <a:rPr lang="ru-RU" sz="1800" dirty="0" smtClean="0"/>
            <a:t>Бюджетные отношения строго регламентируются бюджетным и налоговым законодательством.</a:t>
          </a:r>
          <a:endParaRPr lang="ru-RU" sz="1800" dirty="0"/>
        </a:p>
      </dgm:t>
    </dgm:pt>
    <dgm:pt modelId="{9C091369-B71D-4453-AFAF-C41A068BDFF9}" type="parTrans" cxnId="{11F35601-BFE0-4EAD-A37F-D196826FA67B}">
      <dgm:prSet/>
      <dgm:spPr/>
      <dgm:t>
        <a:bodyPr/>
        <a:lstStyle/>
        <a:p>
          <a:endParaRPr lang="ru-RU" sz="2800"/>
        </a:p>
      </dgm:t>
    </dgm:pt>
    <dgm:pt modelId="{5DCBAAB8-2564-4876-9FF9-807846C0AD59}" type="sibTrans" cxnId="{11F35601-BFE0-4EAD-A37F-D196826FA67B}">
      <dgm:prSet/>
      <dgm:spPr/>
      <dgm:t>
        <a:bodyPr/>
        <a:lstStyle/>
        <a:p>
          <a:endParaRPr lang="ru-RU" sz="2800"/>
        </a:p>
      </dgm:t>
    </dgm:pt>
    <dgm:pt modelId="{0B81243D-38DB-4629-829A-8C57A6C16300}" type="pres">
      <dgm:prSet presAssocID="{574BB432-D57C-4286-9E54-B02D4E1C91D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97D3078-60C1-4021-B2A8-E29CCE3E2BEE}" type="pres">
      <dgm:prSet presAssocID="{7AC98C54-358A-43A5-9C36-4D77F1809CF0}" presName="thickLine" presStyleLbl="alignNode1" presStyleIdx="0" presStyleCnt="1"/>
      <dgm:spPr/>
    </dgm:pt>
    <dgm:pt modelId="{71C644C3-A07F-418F-A113-E79EC3E6ED5C}" type="pres">
      <dgm:prSet presAssocID="{7AC98C54-358A-43A5-9C36-4D77F1809CF0}" presName="horz1" presStyleCnt="0"/>
      <dgm:spPr/>
    </dgm:pt>
    <dgm:pt modelId="{A548E331-7922-4844-97F7-424BFAC66F27}" type="pres">
      <dgm:prSet presAssocID="{7AC98C54-358A-43A5-9C36-4D77F1809CF0}" presName="tx1" presStyleLbl="revTx" presStyleIdx="0" presStyleCnt="8" custScaleX="72166" custScaleY="100098"/>
      <dgm:spPr/>
      <dgm:t>
        <a:bodyPr/>
        <a:lstStyle/>
        <a:p>
          <a:endParaRPr lang="ru-RU"/>
        </a:p>
      </dgm:t>
    </dgm:pt>
    <dgm:pt modelId="{A9E4B28E-5683-469C-B0BB-3FB57E87B21B}" type="pres">
      <dgm:prSet presAssocID="{7AC98C54-358A-43A5-9C36-4D77F1809CF0}" presName="vert1" presStyleCnt="0"/>
      <dgm:spPr/>
    </dgm:pt>
    <dgm:pt modelId="{41D90CC4-7BBB-4EA2-BAFF-77B108A0D559}" type="pres">
      <dgm:prSet presAssocID="{94D8B2F6-9FEB-4315-A070-D71541142789}" presName="vertSpace2a" presStyleCnt="0"/>
      <dgm:spPr/>
    </dgm:pt>
    <dgm:pt modelId="{4B6771E7-D98E-41D6-96C9-A151B814722B}" type="pres">
      <dgm:prSet presAssocID="{94D8B2F6-9FEB-4315-A070-D71541142789}" presName="horz2" presStyleCnt="0"/>
      <dgm:spPr/>
    </dgm:pt>
    <dgm:pt modelId="{DC05D48B-4484-4B21-9FDB-D0CC0D025477}" type="pres">
      <dgm:prSet presAssocID="{94D8B2F6-9FEB-4315-A070-D71541142789}" presName="horzSpace2" presStyleCnt="0"/>
      <dgm:spPr/>
    </dgm:pt>
    <dgm:pt modelId="{9CD5A9BB-7A72-4942-9A4C-E97C9E92F874}" type="pres">
      <dgm:prSet presAssocID="{94D8B2F6-9FEB-4315-A070-D71541142789}" presName="tx2" presStyleLbl="revTx" presStyleIdx="1" presStyleCnt="8"/>
      <dgm:spPr/>
      <dgm:t>
        <a:bodyPr/>
        <a:lstStyle/>
        <a:p>
          <a:endParaRPr lang="ru-RU"/>
        </a:p>
      </dgm:t>
    </dgm:pt>
    <dgm:pt modelId="{5726F14E-BAD1-49F3-A1E1-DE2A0A2D12AC}" type="pres">
      <dgm:prSet presAssocID="{94D8B2F6-9FEB-4315-A070-D71541142789}" presName="vert2" presStyleCnt="0"/>
      <dgm:spPr/>
    </dgm:pt>
    <dgm:pt modelId="{8E37F971-0082-4283-BDBF-945A41FFAB77}" type="pres">
      <dgm:prSet presAssocID="{94D8B2F6-9FEB-4315-A070-D71541142789}" presName="thinLine2b" presStyleLbl="callout" presStyleIdx="0" presStyleCnt="7" custLinFactY="207745" custLinFactNeighborX="393" custLinFactNeighborY="300000"/>
      <dgm:spPr/>
    </dgm:pt>
    <dgm:pt modelId="{0C990719-BDF4-4F36-83E2-690C745B91BD}" type="pres">
      <dgm:prSet presAssocID="{94D8B2F6-9FEB-4315-A070-D71541142789}" presName="vertSpace2b" presStyleCnt="0"/>
      <dgm:spPr/>
    </dgm:pt>
    <dgm:pt modelId="{9CE623A7-E229-4341-B069-804E785472DA}" type="pres">
      <dgm:prSet presAssocID="{58E2260E-21F3-434C-B220-A654D586FAC9}" presName="horz2" presStyleCnt="0"/>
      <dgm:spPr/>
    </dgm:pt>
    <dgm:pt modelId="{7467EEE4-A833-479A-BE9A-E2437B290AE8}" type="pres">
      <dgm:prSet presAssocID="{58E2260E-21F3-434C-B220-A654D586FAC9}" presName="horzSpace2" presStyleCnt="0"/>
      <dgm:spPr/>
    </dgm:pt>
    <dgm:pt modelId="{53120F96-8A65-4569-AC19-12B0EFEE46FC}" type="pres">
      <dgm:prSet presAssocID="{58E2260E-21F3-434C-B220-A654D586FAC9}" presName="tx2" presStyleLbl="revTx" presStyleIdx="2" presStyleCnt="8" custLinFactNeighborX="-495" custLinFactNeighborY="27575"/>
      <dgm:spPr/>
      <dgm:t>
        <a:bodyPr/>
        <a:lstStyle/>
        <a:p>
          <a:endParaRPr lang="ru-RU"/>
        </a:p>
      </dgm:t>
    </dgm:pt>
    <dgm:pt modelId="{F9A14993-1592-46DE-8999-F83A343A0F98}" type="pres">
      <dgm:prSet presAssocID="{58E2260E-21F3-434C-B220-A654D586FAC9}" presName="vert2" presStyleCnt="0"/>
      <dgm:spPr/>
    </dgm:pt>
    <dgm:pt modelId="{73FB106D-792A-4DC9-85C0-C22FD7B20E34}" type="pres">
      <dgm:prSet presAssocID="{58E2260E-21F3-434C-B220-A654D586FAC9}" presName="thinLine2b" presStyleLbl="callout" presStyleIdx="1" presStyleCnt="7"/>
      <dgm:spPr/>
    </dgm:pt>
    <dgm:pt modelId="{103FE463-C7B0-4153-A834-1EFC7255C873}" type="pres">
      <dgm:prSet presAssocID="{58E2260E-21F3-434C-B220-A654D586FAC9}" presName="vertSpace2b" presStyleCnt="0"/>
      <dgm:spPr/>
    </dgm:pt>
    <dgm:pt modelId="{A449ECC6-3A5C-4C0B-8572-BFC5D35FA0B0}" type="pres">
      <dgm:prSet presAssocID="{2B5671E9-E1B9-4D6B-9CCC-E54A1A5BDBB0}" presName="horz2" presStyleCnt="0"/>
      <dgm:spPr/>
    </dgm:pt>
    <dgm:pt modelId="{D1BC2FDC-E41C-460B-BCB6-6C1F2368C5F9}" type="pres">
      <dgm:prSet presAssocID="{2B5671E9-E1B9-4D6B-9CCC-E54A1A5BDBB0}" presName="horzSpace2" presStyleCnt="0"/>
      <dgm:spPr/>
    </dgm:pt>
    <dgm:pt modelId="{EF48FCB7-8896-4392-8348-7E2A9234EF5C}" type="pres">
      <dgm:prSet presAssocID="{2B5671E9-E1B9-4D6B-9CCC-E54A1A5BDBB0}" presName="tx2" presStyleLbl="revTx" presStyleIdx="3" presStyleCnt="8"/>
      <dgm:spPr/>
      <dgm:t>
        <a:bodyPr/>
        <a:lstStyle/>
        <a:p>
          <a:endParaRPr lang="ru-RU"/>
        </a:p>
      </dgm:t>
    </dgm:pt>
    <dgm:pt modelId="{68595486-8941-4341-8EB0-783753992043}" type="pres">
      <dgm:prSet presAssocID="{2B5671E9-E1B9-4D6B-9CCC-E54A1A5BDBB0}" presName="vert2" presStyleCnt="0"/>
      <dgm:spPr/>
    </dgm:pt>
    <dgm:pt modelId="{99E82A11-E090-4580-836B-06B87135C377}" type="pres">
      <dgm:prSet presAssocID="{2B5671E9-E1B9-4D6B-9CCC-E54A1A5BDBB0}" presName="thinLine2b" presStyleLbl="callout" presStyleIdx="2" presStyleCnt="7"/>
      <dgm:spPr/>
    </dgm:pt>
    <dgm:pt modelId="{88E3CDEB-0607-4F99-834D-9225D0376B21}" type="pres">
      <dgm:prSet presAssocID="{2B5671E9-E1B9-4D6B-9CCC-E54A1A5BDBB0}" presName="vertSpace2b" presStyleCnt="0"/>
      <dgm:spPr/>
    </dgm:pt>
    <dgm:pt modelId="{C9DE1C06-9246-47E1-8F37-CEF2B2BA194B}" type="pres">
      <dgm:prSet presAssocID="{34A66E70-5BA3-424F-9D7E-5BFBFA68C3EB}" presName="horz2" presStyleCnt="0"/>
      <dgm:spPr/>
    </dgm:pt>
    <dgm:pt modelId="{CFB565CA-320D-481A-BD1B-98159AE4AE1E}" type="pres">
      <dgm:prSet presAssocID="{34A66E70-5BA3-424F-9D7E-5BFBFA68C3EB}" presName="horzSpace2" presStyleCnt="0"/>
      <dgm:spPr/>
    </dgm:pt>
    <dgm:pt modelId="{6DB5E8AB-5CC1-461A-8A1C-55E91EEF7DA4}" type="pres">
      <dgm:prSet presAssocID="{34A66E70-5BA3-424F-9D7E-5BFBFA68C3EB}" presName="tx2" presStyleLbl="revTx" presStyleIdx="4" presStyleCnt="8" custLinFactNeighborX="-495" custLinFactNeighborY="-207"/>
      <dgm:spPr/>
      <dgm:t>
        <a:bodyPr/>
        <a:lstStyle/>
        <a:p>
          <a:endParaRPr lang="ru-RU"/>
        </a:p>
      </dgm:t>
    </dgm:pt>
    <dgm:pt modelId="{C7097FF5-0E46-4888-9C9B-6176DBD3FCBD}" type="pres">
      <dgm:prSet presAssocID="{34A66E70-5BA3-424F-9D7E-5BFBFA68C3EB}" presName="vert2" presStyleCnt="0"/>
      <dgm:spPr/>
    </dgm:pt>
    <dgm:pt modelId="{AC225376-F07B-4277-905F-4C1F53ACF942}" type="pres">
      <dgm:prSet presAssocID="{34A66E70-5BA3-424F-9D7E-5BFBFA68C3EB}" presName="thinLine2b" presStyleLbl="callout" presStyleIdx="3" presStyleCnt="7" custLinFactY="265182" custLinFactNeighborX="-603" custLinFactNeighborY="300000"/>
      <dgm:spPr/>
    </dgm:pt>
    <dgm:pt modelId="{4F049616-3A8D-4AAF-9E0B-5280DBB59A80}" type="pres">
      <dgm:prSet presAssocID="{34A66E70-5BA3-424F-9D7E-5BFBFA68C3EB}" presName="vertSpace2b" presStyleCnt="0"/>
      <dgm:spPr/>
    </dgm:pt>
    <dgm:pt modelId="{478ABBF2-5597-4690-BB42-C5F9E0BE1A28}" type="pres">
      <dgm:prSet presAssocID="{DC41B2F6-9E44-47A5-AD98-A8A7717B4554}" presName="horz2" presStyleCnt="0"/>
      <dgm:spPr/>
    </dgm:pt>
    <dgm:pt modelId="{EB021039-034E-43B4-9B0B-C25167904867}" type="pres">
      <dgm:prSet presAssocID="{DC41B2F6-9E44-47A5-AD98-A8A7717B4554}" presName="horzSpace2" presStyleCnt="0"/>
      <dgm:spPr/>
    </dgm:pt>
    <dgm:pt modelId="{49F0BE9F-AAB8-421A-A7E9-326CD4FC67EE}" type="pres">
      <dgm:prSet presAssocID="{DC41B2F6-9E44-47A5-AD98-A8A7717B4554}" presName="tx2" presStyleLbl="revTx" presStyleIdx="5" presStyleCnt="8" custLinFactNeighborX="-495" custLinFactNeighborY="21170"/>
      <dgm:spPr/>
      <dgm:t>
        <a:bodyPr/>
        <a:lstStyle/>
        <a:p>
          <a:endParaRPr lang="ru-RU"/>
        </a:p>
      </dgm:t>
    </dgm:pt>
    <dgm:pt modelId="{56F23E30-F2C5-4EA4-8D04-973C9CEE030B}" type="pres">
      <dgm:prSet presAssocID="{DC41B2F6-9E44-47A5-AD98-A8A7717B4554}" presName="vert2" presStyleCnt="0"/>
      <dgm:spPr/>
    </dgm:pt>
    <dgm:pt modelId="{22888E46-0D06-46B4-828C-A5561DD92933}" type="pres">
      <dgm:prSet presAssocID="{DC41B2F6-9E44-47A5-AD98-A8A7717B4554}" presName="thinLine2b" presStyleLbl="callout" presStyleIdx="4" presStyleCnt="7" custLinFactY="200000" custLinFactNeighborX="393" custLinFactNeighborY="276943"/>
      <dgm:spPr/>
    </dgm:pt>
    <dgm:pt modelId="{4CC9E2A7-A126-4046-8E92-F54623CF4A56}" type="pres">
      <dgm:prSet presAssocID="{DC41B2F6-9E44-47A5-AD98-A8A7717B4554}" presName="vertSpace2b" presStyleCnt="0"/>
      <dgm:spPr/>
    </dgm:pt>
    <dgm:pt modelId="{6698DADB-DA6B-4F54-B7FB-7FE37A3162E6}" type="pres">
      <dgm:prSet presAssocID="{A59802A6-0934-4D2C-B064-E93FD661BA52}" presName="horz2" presStyleCnt="0"/>
      <dgm:spPr/>
    </dgm:pt>
    <dgm:pt modelId="{45527795-A523-47F4-9A80-2A1CCE09572B}" type="pres">
      <dgm:prSet presAssocID="{A59802A6-0934-4D2C-B064-E93FD661BA52}" presName="horzSpace2" presStyleCnt="0"/>
      <dgm:spPr/>
    </dgm:pt>
    <dgm:pt modelId="{DB12DDC8-DC85-4DA6-977D-2525AC1D07BF}" type="pres">
      <dgm:prSet presAssocID="{A59802A6-0934-4D2C-B064-E93FD661BA52}" presName="tx2" presStyleLbl="revTx" presStyleIdx="6" presStyleCnt="8" custLinFactNeighborX="-495" custLinFactNeighborY="25696"/>
      <dgm:spPr/>
      <dgm:t>
        <a:bodyPr/>
        <a:lstStyle/>
        <a:p>
          <a:endParaRPr lang="ru-RU"/>
        </a:p>
      </dgm:t>
    </dgm:pt>
    <dgm:pt modelId="{32918AD5-0619-4319-946E-7FE3F411EB81}" type="pres">
      <dgm:prSet presAssocID="{A59802A6-0934-4D2C-B064-E93FD661BA52}" presName="vert2" presStyleCnt="0"/>
      <dgm:spPr/>
    </dgm:pt>
    <dgm:pt modelId="{B6B122D4-1FC6-4B25-BA1A-49B8F908D994}" type="pres">
      <dgm:prSet presAssocID="{A59802A6-0934-4D2C-B064-E93FD661BA52}" presName="thinLine2b" presStyleLbl="callout" presStyleIdx="5" presStyleCnt="7"/>
      <dgm:spPr/>
    </dgm:pt>
    <dgm:pt modelId="{1750B9EF-3AC4-4CA9-AA73-83729FA90AF8}" type="pres">
      <dgm:prSet presAssocID="{A59802A6-0934-4D2C-B064-E93FD661BA52}" presName="vertSpace2b" presStyleCnt="0"/>
      <dgm:spPr/>
    </dgm:pt>
    <dgm:pt modelId="{7DEAEEDE-2B19-43F3-BBC3-2610477641D2}" type="pres">
      <dgm:prSet presAssocID="{5A98B040-522F-42FB-A527-90D963D73DAA}" presName="horz2" presStyleCnt="0"/>
      <dgm:spPr/>
    </dgm:pt>
    <dgm:pt modelId="{B120AD62-4DB4-4081-BE0E-0177D9BFA846}" type="pres">
      <dgm:prSet presAssocID="{5A98B040-522F-42FB-A527-90D963D73DAA}" presName="horzSpace2" presStyleCnt="0"/>
      <dgm:spPr/>
    </dgm:pt>
    <dgm:pt modelId="{4423CD66-75FA-49C9-84A6-4D5B5461813E}" type="pres">
      <dgm:prSet presAssocID="{5A98B040-522F-42FB-A527-90D963D73DAA}" presName="tx2" presStyleLbl="revTx" presStyleIdx="7" presStyleCnt="8" custLinFactNeighborX="-495" custLinFactNeighborY="4948"/>
      <dgm:spPr/>
      <dgm:t>
        <a:bodyPr/>
        <a:lstStyle/>
        <a:p>
          <a:endParaRPr lang="ru-RU"/>
        </a:p>
      </dgm:t>
    </dgm:pt>
    <dgm:pt modelId="{B0128D98-4A8D-48AD-B2F8-4FAF10E203B2}" type="pres">
      <dgm:prSet presAssocID="{5A98B040-522F-42FB-A527-90D963D73DAA}" presName="vert2" presStyleCnt="0"/>
      <dgm:spPr/>
    </dgm:pt>
    <dgm:pt modelId="{D1478111-BB47-4E2E-9B3C-2A49AF4BB6E4}" type="pres">
      <dgm:prSet presAssocID="{5A98B040-522F-42FB-A527-90D963D73DAA}" presName="thinLine2b" presStyleLbl="callout" presStyleIdx="6" presStyleCnt="7"/>
      <dgm:spPr/>
    </dgm:pt>
    <dgm:pt modelId="{858FA6F7-7161-4CB6-BE5E-BB0BFC346578}" type="pres">
      <dgm:prSet presAssocID="{5A98B040-522F-42FB-A527-90D963D73DAA}" presName="vertSpace2b" presStyleCnt="0"/>
      <dgm:spPr/>
    </dgm:pt>
  </dgm:ptLst>
  <dgm:cxnLst>
    <dgm:cxn modelId="{B2497D84-AEAC-43B6-8958-EAABE938A759}" type="presOf" srcId="{2B5671E9-E1B9-4D6B-9CCC-E54A1A5BDBB0}" destId="{EF48FCB7-8896-4392-8348-7E2A9234EF5C}" srcOrd="0" destOrd="0" presId="urn:microsoft.com/office/officeart/2008/layout/LinedList"/>
    <dgm:cxn modelId="{424313C8-C227-4095-A8F8-62DB89E1E7AE}" type="presOf" srcId="{A59802A6-0934-4D2C-B064-E93FD661BA52}" destId="{DB12DDC8-DC85-4DA6-977D-2525AC1D07BF}" srcOrd="0" destOrd="0" presId="urn:microsoft.com/office/officeart/2008/layout/LinedList"/>
    <dgm:cxn modelId="{5E1FC7B6-7B2B-415A-B533-464A8325A7C6}" type="presOf" srcId="{34A66E70-5BA3-424F-9D7E-5BFBFA68C3EB}" destId="{6DB5E8AB-5CC1-461A-8A1C-55E91EEF7DA4}" srcOrd="0" destOrd="0" presId="urn:microsoft.com/office/officeart/2008/layout/LinedList"/>
    <dgm:cxn modelId="{B510C2E2-34D4-4E37-82CB-03FDC692F5FB}" srcId="{7AC98C54-358A-43A5-9C36-4D77F1809CF0}" destId="{DC41B2F6-9E44-47A5-AD98-A8A7717B4554}" srcOrd="4" destOrd="0" parTransId="{EE649969-EBFA-4CC1-9A69-1E09F8D4B077}" sibTransId="{107C5DFB-8BB3-42F0-8FDA-68F9576A44C6}"/>
    <dgm:cxn modelId="{11F35601-BFE0-4EAD-A37F-D196826FA67B}" srcId="{7AC98C54-358A-43A5-9C36-4D77F1809CF0}" destId="{5A98B040-522F-42FB-A527-90D963D73DAA}" srcOrd="6" destOrd="0" parTransId="{9C091369-B71D-4453-AFAF-C41A068BDFF9}" sibTransId="{5DCBAAB8-2564-4876-9FF9-807846C0AD59}"/>
    <dgm:cxn modelId="{1C1AAC98-19F3-4441-99C6-EDCE50839638}" type="presOf" srcId="{574BB432-D57C-4286-9E54-B02D4E1C91D9}" destId="{0B81243D-38DB-4629-829A-8C57A6C16300}" srcOrd="0" destOrd="0" presId="urn:microsoft.com/office/officeart/2008/layout/LinedList"/>
    <dgm:cxn modelId="{6DEB487A-38AD-4AC5-8469-088E73B1DBAD}" type="presOf" srcId="{5A98B040-522F-42FB-A527-90D963D73DAA}" destId="{4423CD66-75FA-49C9-84A6-4D5B5461813E}" srcOrd="0" destOrd="0" presId="urn:microsoft.com/office/officeart/2008/layout/LinedList"/>
    <dgm:cxn modelId="{462788E2-129C-46A3-9CC2-80F3D56B17CB}" srcId="{7AC98C54-358A-43A5-9C36-4D77F1809CF0}" destId="{58E2260E-21F3-434C-B220-A654D586FAC9}" srcOrd="1" destOrd="0" parTransId="{83F28F70-681D-415A-B945-888E412B6098}" sibTransId="{6E684224-C354-4BD3-83FD-2E25C70C3E87}"/>
    <dgm:cxn modelId="{B478E839-A903-4943-994D-91F0C52B4C1D}" srcId="{7AC98C54-358A-43A5-9C36-4D77F1809CF0}" destId="{A59802A6-0934-4D2C-B064-E93FD661BA52}" srcOrd="5" destOrd="0" parTransId="{735CE9E5-1B88-49BB-BDAC-7178AE15BF6C}" sibTransId="{9483E340-6D73-41EC-8F4C-331099B4F122}"/>
    <dgm:cxn modelId="{4D1A52C7-3210-4E92-A532-372F49E0177E}" srcId="{7AC98C54-358A-43A5-9C36-4D77F1809CF0}" destId="{2B5671E9-E1B9-4D6B-9CCC-E54A1A5BDBB0}" srcOrd="2" destOrd="0" parTransId="{FF3BF8BE-1531-41A1-83AB-C83C61C45AD3}" sibTransId="{B6C40845-731C-4F26-871E-E7D98544101C}"/>
    <dgm:cxn modelId="{B9F9E6B8-D357-4132-B2D8-6527C8CDA11A}" srcId="{7AC98C54-358A-43A5-9C36-4D77F1809CF0}" destId="{94D8B2F6-9FEB-4315-A070-D71541142789}" srcOrd="0" destOrd="0" parTransId="{42D9F827-AE32-479B-8D67-79586E4731F9}" sibTransId="{9BB61939-FB34-4D46-AFFD-09ECFE18EB6C}"/>
    <dgm:cxn modelId="{B912975F-E315-45C8-8203-D0B6CF761A6F}" srcId="{574BB432-D57C-4286-9E54-B02D4E1C91D9}" destId="{7AC98C54-358A-43A5-9C36-4D77F1809CF0}" srcOrd="0" destOrd="0" parTransId="{439CB41F-F5F0-456B-8398-1FD8E92C0723}" sibTransId="{99CC4264-F3FD-4703-9250-4CEDD6B46D5F}"/>
    <dgm:cxn modelId="{7E5F3384-1884-4E67-8327-31C87CA0CF6B}" type="presOf" srcId="{58E2260E-21F3-434C-B220-A654D586FAC9}" destId="{53120F96-8A65-4569-AC19-12B0EFEE46FC}" srcOrd="0" destOrd="0" presId="urn:microsoft.com/office/officeart/2008/layout/LinedList"/>
    <dgm:cxn modelId="{78FFAB18-9794-4DF6-B9C8-84F5B07FB8B1}" type="presOf" srcId="{DC41B2F6-9E44-47A5-AD98-A8A7717B4554}" destId="{49F0BE9F-AAB8-421A-A7E9-326CD4FC67EE}" srcOrd="0" destOrd="0" presId="urn:microsoft.com/office/officeart/2008/layout/LinedList"/>
    <dgm:cxn modelId="{D893E13C-5EDA-4077-8B2D-4901DBE9DAF8}" srcId="{7AC98C54-358A-43A5-9C36-4D77F1809CF0}" destId="{34A66E70-5BA3-424F-9D7E-5BFBFA68C3EB}" srcOrd="3" destOrd="0" parTransId="{3A758261-B91A-4D15-B89D-4B5862F4897A}" sibTransId="{95C057C6-B586-4C93-92E9-57323A635014}"/>
    <dgm:cxn modelId="{429285E2-BABB-4B80-9BB8-D83CB26F8F07}" type="presOf" srcId="{94D8B2F6-9FEB-4315-A070-D71541142789}" destId="{9CD5A9BB-7A72-4942-9A4C-E97C9E92F874}" srcOrd="0" destOrd="0" presId="urn:microsoft.com/office/officeart/2008/layout/LinedList"/>
    <dgm:cxn modelId="{012C3F4B-D4AF-4EFA-8F51-066A89C1DA9E}" type="presOf" srcId="{7AC98C54-358A-43A5-9C36-4D77F1809CF0}" destId="{A548E331-7922-4844-97F7-424BFAC66F27}" srcOrd="0" destOrd="0" presId="urn:microsoft.com/office/officeart/2008/layout/LinedList"/>
    <dgm:cxn modelId="{0F841E20-9099-498D-91CF-7ECFDE3AA903}" type="presParOf" srcId="{0B81243D-38DB-4629-829A-8C57A6C16300}" destId="{997D3078-60C1-4021-B2A8-E29CCE3E2BEE}" srcOrd="0" destOrd="0" presId="urn:microsoft.com/office/officeart/2008/layout/LinedList"/>
    <dgm:cxn modelId="{3C77036C-0F6C-4DD4-8FC2-C20AA5F9B7E5}" type="presParOf" srcId="{0B81243D-38DB-4629-829A-8C57A6C16300}" destId="{71C644C3-A07F-418F-A113-E79EC3E6ED5C}" srcOrd="1" destOrd="0" presId="urn:microsoft.com/office/officeart/2008/layout/LinedList"/>
    <dgm:cxn modelId="{DDC10446-2405-431A-BE25-5012DA262D6E}" type="presParOf" srcId="{71C644C3-A07F-418F-A113-E79EC3E6ED5C}" destId="{A548E331-7922-4844-97F7-424BFAC66F27}" srcOrd="0" destOrd="0" presId="urn:microsoft.com/office/officeart/2008/layout/LinedList"/>
    <dgm:cxn modelId="{4F868BEB-31A5-4B1A-9ADC-97D52877E206}" type="presParOf" srcId="{71C644C3-A07F-418F-A113-E79EC3E6ED5C}" destId="{A9E4B28E-5683-469C-B0BB-3FB57E87B21B}" srcOrd="1" destOrd="0" presId="urn:microsoft.com/office/officeart/2008/layout/LinedList"/>
    <dgm:cxn modelId="{200B4FD5-366A-4E9C-A5F0-F66A018C1544}" type="presParOf" srcId="{A9E4B28E-5683-469C-B0BB-3FB57E87B21B}" destId="{41D90CC4-7BBB-4EA2-BAFF-77B108A0D559}" srcOrd="0" destOrd="0" presId="urn:microsoft.com/office/officeart/2008/layout/LinedList"/>
    <dgm:cxn modelId="{1278A275-7D62-4CCD-BE4D-CF3AEED36C1B}" type="presParOf" srcId="{A9E4B28E-5683-469C-B0BB-3FB57E87B21B}" destId="{4B6771E7-D98E-41D6-96C9-A151B814722B}" srcOrd="1" destOrd="0" presId="urn:microsoft.com/office/officeart/2008/layout/LinedList"/>
    <dgm:cxn modelId="{BF3674AB-42D9-4330-84B1-21F97221AF58}" type="presParOf" srcId="{4B6771E7-D98E-41D6-96C9-A151B814722B}" destId="{DC05D48B-4484-4B21-9FDB-D0CC0D025477}" srcOrd="0" destOrd="0" presId="urn:microsoft.com/office/officeart/2008/layout/LinedList"/>
    <dgm:cxn modelId="{049B09F5-A35B-48C3-B8AA-B72DED4A2A54}" type="presParOf" srcId="{4B6771E7-D98E-41D6-96C9-A151B814722B}" destId="{9CD5A9BB-7A72-4942-9A4C-E97C9E92F874}" srcOrd="1" destOrd="0" presId="urn:microsoft.com/office/officeart/2008/layout/LinedList"/>
    <dgm:cxn modelId="{6D6022F1-EAA5-451B-890C-5FF8426F6C76}" type="presParOf" srcId="{4B6771E7-D98E-41D6-96C9-A151B814722B}" destId="{5726F14E-BAD1-49F3-A1E1-DE2A0A2D12AC}" srcOrd="2" destOrd="0" presId="urn:microsoft.com/office/officeart/2008/layout/LinedList"/>
    <dgm:cxn modelId="{23558F1E-E791-487D-95E6-E39819A9ACE0}" type="presParOf" srcId="{A9E4B28E-5683-469C-B0BB-3FB57E87B21B}" destId="{8E37F971-0082-4283-BDBF-945A41FFAB77}" srcOrd="2" destOrd="0" presId="urn:microsoft.com/office/officeart/2008/layout/LinedList"/>
    <dgm:cxn modelId="{2A2A57D0-011D-4433-8418-4F4EBA552746}" type="presParOf" srcId="{A9E4B28E-5683-469C-B0BB-3FB57E87B21B}" destId="{0C990719-BDF4-4F36-83E2-690C745B91BD}" srcOrd="3" destOrd="0" presId="urn:microsoft.com/office/officeart/2008/layout/LinedList"/>
    <dgm:cxn modelId="{A287EBEA-F79A-4BA9-AEFB-BD24034A6A95}" type="presParOf" srcId="{A9E4B28E-5683-469C-B0BB-3FB57E87B21B}" destId="{9CE623A7-E229-4341-B069-804E785472DA}" srcOrd="4" destOrd="0" presId="urn:microsoft.com/office/officeart/2008/layout/LinedList"/>
    <dgm:cxn modelId="{F79D796A-0645-4B56-9B20-9C0F35A68ED9}" type="presParOf" srcId="{9CE623A7-E229-4341-B069-804E785472DA}" destId="{7467EEE4-A833-479A-BE9A-E2437B290AE8}" srcOrd="0" destOrd="0" presId="urn:microsoft.com/office/officeart/2008/layout/LinedList"/>
    <dgm:cxn modelId="{333248F4-7BDD-4AE1-9576-FB680FBD385C}" type="presParOf" srcId="{9CE623A7-E229-4341-B069-804E785472DA}" destId="{53120F96-8A65-4569-AC19-12B0EFEE46FC}" srcOrd="1" destOrd="0" presId="urn:microsoft.com/office/officeart/2008/layout/LinedList"/>
    <dgm:cxn modelId="{CF3FA280-76F0-4475-A869-C939412CE66B}" type="presParOf" srcId="{9CE623A7-E229-4341-B069-804E785472DA}" destId="{F9A14993-1592-46DE-8999-F83A343A0F98}" srcOrd="2" destOrd="0" presId="urn:microsoft.com/office/officeart/2008/layout/LinedList"/>
    <dgm:cxn modelId="{1D91F0D0-2236-4E88-B28D-79C585FA32EA}" type="presParOf" srcId="{A9E4B28E-5683-469C-B0BB-3FB57E87B21B}" destId="{73FB106D-792A-4DC9-85C0-C22FD7B20E34}" srcOrd="5" destOrd="0" presId="urn:microsoft.com/office/officeart/2008/layout/LinedList"/>
    <dgm:cxn modelId="{B267DED6-7DA8-4652-B4C2-BE8D48D9AEE3}" type="presParOf" srcId="{A9E4B28E-5683-469C-B0BB-3FB57E87B21B}" destId="{103FE463-C7B0-4153-A834-1EFC7255C873}" srcOrd="6" destOrd="0" presId="urn:microsoft.com/office/officeart/2008/layout/LinedList"/>
    <dgm:cxn modelId="{4C020F75-2A0D-4BBF-B28E-43CB47D9AFB7}" type="presParOf" srcId="{A9E4B28E-5683-469C-B0BB-3FB57E87B21B}" destId="{A449ECC6-3A5C-4C0B-8572-BFC5D35FA0B0}" srcOrd="7" destOrd="0" presId="urn:microsoft.com/office/officeart/2008/layout/LinedList"/>
    <dgm:cxn modelId="{F6E02EF5-91E3-46BC-8D1E-3963BAB3137E}" type="presParOf" srcId="{A449ECC6-3A5C-4C0B-8572-BFC5D35FA0B0}" destId="{D1BC2FDC-E41C-460B-BCB6-6C1F2368C5F9}" srcOrd="0" destOrd="0" presId="urn:microsoft.com/office/officeart/2008/layout/LinedList"/>
    <dgm:cxn modelId="{E4B3BAF2-C6EB-410B-828F-6CAD46127EE0}" type="presParOf" srcId="{A449ECC6-3A5C-4C0B-8572-BFC5D35FA0B0}" destId="{EF48FCB7-8896-4392-8348-7E2A9234EF5C}" srcOrd="1" destOrd="0" presId="urn:microsoft.com/office/officeart/2008/layout/LinedList"/>
    <dgm:cxn modelId="{C156467D-6327-4C67-9EAB-5952E0EC4B25}" type="presParOf" srcId="{A449ECC6-3A5C-4C0B-8572-BFC5D35FA0B0}" destId="{68595486-8941-4341-8EB0-783753992043}" srcOrd="2" destOrd="0" presId="urn:microsoft.com/office/officeart/2008/layout/LinedList"/>
    <dgm:cxn modelId="{3F165651-5A82-4E7F-B588-D07FE321A66D}" type="presParOf" srcId="{A9E4B28E-5683-469C-B0BB-3FB57E87B21B}" destId="{99E82A11-E090-4580-836B-06B87135C377}" srcOrd="8" destOrd="0" presId="urn:microsoft.com/office/officeart/2008/layout/LinedList"/>
    <dgm:cxn modelId="{074952EB-01D1-464C-AF5E-2A2B412CD149}" type="presParOf" srcId="{A9E4B28E-5683-469C-B0BB-3FB57E87B21B}" destId="{88E3CDEB-0607-4F99-834D-9225D0376B21}" srcOrd="9" destOrd="0" presId="urn:microsoft.com/office/officeart/2008/layout/LinedList"/>
    <dgm:cxn modelId="{AC09D0F0-A2A9-45D1-A305-71B2908B172D}" type="presParOf" srcId="{A9E4B28E-5683-469C-B0BB-3FB57E87B21B}" destId="{C9DE1C06-9246-47E1-8F37-CEF2B2BA194B}" srcOrd="10" destOrd="0" presId="urn:microsoft.com/office/officeart/2008/layout/LinedList"/>
    <dgm:cxn modelId="{7476AC8F-75BA-499C-AC1E-FC04EFB33DEE}" type="presParOf" srcId="{C9DE1C06-9246-47E1-8F37-CEF2B2BA194B}" destId="{CFB565CA-320D-481A-BD1B-98159AE4AE1E}" srcOrd="0" destOrd="0" presId="urn:microsoft.com/office/officeart/2008/layout/LinedList"/>
    <dgm:cxn modelId="{1EB81A9F-2395-44F5-B456-1C42D4561274}" type="presParOf" srcId="{C9DE1C06-9246-47E1-8F37-CEF2B2BA194B}" destId="{6DB5E8AB-5CC1-461A-8A1C-55E91EEF7DA4}" srcOrd="1" destOrd="0" presId="urn:microsoft.com/office/officeart/2008/layout/LinedList"/>
    <dgm:cxn modelId="{9CD2A02F-52F6-46E8-848D-D0690F7C7815}" type="presParOf" srcId="{C9DE1C06-9246-47E1-8F37-CEF2B2BA194B}" destId="{C7097FF5-0E46-4888-9C9B-6176DBD3FCBD}" srcOrd="2" destOrd="0" presId="urn:microsoft.com/office/officeart/2008/layout/LinedList"/>
    <dgm:cxn modelId="{68B0A4F4-E2C4-4583-BDD9-75CD28306DEC}" type="presParOf" srcId="{A9E4B28E-5683-469C-B0BB-3FB57E87B21B}" destId="{AC225376-F07B-4277-905F-4C1F53ACF942}" srcOrd="11" destOrd="0" presId="urn:microsoft.com/office/officeart/2008/layout/LinedList"/>
    <dgm:cxn modelId="{97704FEB-F8D3-48DC-915B-3D80B79718F5}" type="presParOf" srcId="{A9E4B28E-5683-469C-B0BB-3FB57E87B21B}" destId="{4F049616-3A8D-4AAF-9E0B-5280DBB59A80}" srcOrd="12" destOrd="0" presId="urn:microsoft.com/office/officeart/2008/layout/LinedList"/>
    <dgm:cxn modelId="{53302ACA-2194-4F88-8CE0-7853D2025DBE}" type="presParOf" srcId="{A9E4B28E-5683-469C-B0BB-3FB57E87B21B}" destId="{478ABBF2-5597-4690-BB42-C5F9E0BE1A28}" srcOrd="13" destOrd="0" presId="urn:microsoft.com/office/officeart/2008/layout/LinedList"/>
    <dgm:cxn modelId="{A6A3F606-1143-4DEF-A432-DAC4AA2418F2}" type="presParOf" srcId="{478ABBF2-5597-4690-BB42-C5F9E0BE1A28}" destId="{EB021039-034E-43B4-9B0B-C25167904867}" srcOrd="0" destOrd="0" presId="urn:microsoft.com/office/officeart/2008/layout/LinedList"/>
    <dgm:cxn modelId="{C7E41315-436B-4441-99C5-EA63696B7992}" type="presParOf" srcId="{478ABBF2-5597-4690-BB42-C5F9E0BE1A28}" destId="{49F0BE9F-AAB8-421A-A7E9-326CD4FC67EE}" srcOrd="1" destOrd="0" presId="urn:microsoft.com/office/officeart/2008/layout/LinedList"/>
    <dgm:cxn modelId="{E0C1087F-D888-4F34-826E-EECA0B225B47}" type="presParOf" srcId="{478ABBF2-5597-4690-BB42-C5F9E0BE1A28}" destId="{56F23E30-F2C5-4EA4-8D04-973C9CEE030B}" srcOrd="2" destOrd="0" presId="urn:microsoft.com/office/officeart/2008/layout/LinedList"/>
    <dgm:cxn modelId="{13B83456-C214-4A29-B969-223D38104347}" type="presParOf" srcId="{A9E4B28E-5683-469C-B0BB-3FB57E87B21B}" destId="{22888E46-0D06-46B4-828C-A5561DD92933}" srcOrd="14" destOrd="0" presId="urn:microsoft.com/office/officeart/2008/layout/LinedList"/>
    <dgm:cxn modelId="{22B38B9B-64DA-44D6-930E-E7B17263165A}" type="presParOf" srcId="{A9E4B28E-5683-469C-B0BB-3FB57E87B21B}" destId="{4CC9E2A7-A126-4046-8E92-F54623CF4A56}" srcOrd="15" destOrd="0" presId="urn:microsoft.com/office/officeart/2008/layout/LinedList"/>
    <dgm:cxn modelId="{D53C1E8A-80E5-496D-8CAC-352690FF1E58}" type="presParOf" srcId="{A9E4B28E-5683-469C-B0BB-3FB57E87B21B}" destId="{6698DADB-DA6B-4F54-B7FB-7FE37A3162E6}" srcOrd="16" destOrd="0" presId="urn:microsoft.com/office/officeart/2008/layout/LinedList"/>
    <dgm:cxn modelId="{74A386B4-CA0A-47D5-84CD-6D0BFDB7CF72}" type="presParOf" srcId="{6698DADB-DA6B-4F54-B7FB-7FE37A3162E6}" destId="{45527795-A523-47F4-9A80-2A1CCE09572B}" srcOrd="0" destOrd="0" presId="urn:microsoft.com/office/officeart/2008/layout/LinedList"/>
    <dgm:cxn modelId="{14D68F81-5B2A-44D6-AA0C-D71D61F7CCA3}" type="presParOf" srcId="{6698DADB-DA6B-4F54-B7FB-7FE37A3162E6}" destId="{DB12DDC8-DC85-4DA6-977D-2525AC1D07BF}" srcOrd="1" destOrd="0" presId="urn:microsoft.com/office/officeart/2008/layout/LinedList"/>
    <dgm:cxn modelId="{47D0C9C0-4D4A-47D0-A6C8-6AA95079D848}" type="presParOf" srcId="{6698DADB-DA6B-4F54-B7FB-7FE37A3162E6}" destId="{32918AD5-0619-4319-946E-7FE3F411EB81}" srcOrd="2" destOrd="0" presId="urn:microsoft.com/office/officeart/2008/layout/LinedList"/>
    <dgm:cxn modelId="{2A07FF32-FB2B-4519-A2D6-855A76B7B7DA}" type="presParOf" srcId="{A9E4B28E-5683-469C-B0BB-3FB57E87B21B}" destId="{B6B122D4-1FC6-4B25-BA1A-49B8F908D994}" srcOrd="17" destOrd="0" presId="urn:microsoft.com/office/officeart/2008/layout/LinedList"/>
    <dgm:cxn modelId="{BFE72014-FBF9-491D-BC8D-4F73859163D1}" type="presParOf" srcId="{A9E4B28E-5683-469C-B0BB-3FB57E87B21B}" destId="{1750B9EF-3AC4-4CA9-AA73-83729FA90AF8}" srcOrd="18" destOrd="0" presId="urn:microsoft.com/office/officeart/2008/layout/LinedList"/>
    <dgm:cxn modelId="{D1BAAEE7-A67C-4EED-8C8C-1CA62840B659}" type="presParOf" srcId="{A9E4B28E-5683-469C-B0BB-3FB57E87B21B}" destId="{7DEAEEDE-2B19-43F3-BBC3-2610477641D2}" srcOrd="19" destOrd="0" presId="urn:microsoft.com/office/officeart/2008/layout/LinedList"/>
    <dgm:cxn modelId="{6BC8ACBC-16DD-4FDF-B2E8-9146B67638F4}" type="presParOf" srcId="{7DEAEEDE-2B19-43F3-BBC3-2610477641D2}" destId="{B120AD62-4DB4-4081-BE0E-0177D9BFA846}" srcOrd="0" destOrd="0" presId="urn:microsoft.com/office/officeart/2008/layout/LinedList"/>
    <dgm:cxn modelId="{DF7C10B3-3F77-4521-A746-6D6FCBE0B928}" type="presParOf" srcId="{7DEAEEDE-2B19-43F3-BBC3-2610477641D2}" destId="{4423CD66-75FA-49C9-84A6-4D5B5461813E}" srcOrd="1" destOrd="0" presId="urn:microsoft.com/office/officeart/2008/layout/LinedList"/>
    <dgm:cxn modelId="{CE6F584E-7096-4D9F-952A-766A8E342F6B}" type="presParOf" srcId="{7DEAEEDE-2B19-43F3-BBC3-2610477641D2}" destId="{B0128D98-4A8D-48AD-B2F8-4FAF10E203B2}" srcOrd="2" destOrd="0" presId="urn:microsoft.com/office/officeart/2008/layout/LinedList"/>
    <dgm:cxn modelId="{04CB1E90-4779-4390-8171-EEBF788AD7E6}" type="presParOf" srcId="{A9E4B28E-5683-469C-B0BB-3FB57E87B21B}" destId="{D1478111-BB47-4E2E-9B3C-2A49AF4BB6E4}" srcOrd="20" destOrd="0" presId="urn:microsoft.com/office/officeart/2008/layout/LinedList"/>
    <dgm:cxn modelId="{1F9CF479-1F04-48D7-8FF1-EC319B9BE4C1}" type="presParOf" srcId="{A9E4B28E-5683-469C-B0BB-3FB57E87B21B}" destId="{858FA6F7-7161-4CB6-BE5E-BB0BFC346578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830D01-C440-4E3E-9FF4-1BE32C8C4EE5}" type="doc">
      <dgm:prSet loTypeId="urn:microsoft.com/office/officeart/2008/layout/VerticalAccentList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4943A0C-C598-48D8-826B-F6908633ADD9}">
      <dgm:prSet phldrT="[Текст]"/>
      <dgm:spPr/>
      <dgm:t>
        <a:bodyPr/>
        <a:lstStyle/>
        <a:p>
          <a:r>
            <a:rPr lang="ru-RU" dirty="0" smtClean="0"/>
            <a:t>форму</a:t>
          </a:r>
          <a:endParaRPr lang="ru-RU" dirty="0"/>
        </a:p>
      </dgm:t>
    </dgm:pt>
    <dgm:pt modelId="{7DF17D6F-3211-4A2F-A88C-D93F6A675683}" type="parTrans" cxnId="{FCA30932-BB3F-4256-B2DF-7DCA161904E3}">
      <dgm:prSet/>
      <dgm:spPr/>
      <dgm:t>
        <a:bodyPr/>
        <a:lstStyle/>
        <a:p>
          <a:endParaRPr lang="ru-RU"/>
        </a:p>
      </dgm:t>
    </dgm:pt>
    <dgm:pt modelId="{FC8D2FE3-47C4-4790-A9E6-66A777461BD0}" type="sibTrans" cxnId="{FCA30932-BB3F-4256-B2DF-7DCA161904E3}">
      <dgm:prSet/>
      <dgm:spPr/>
      <dgm:t>
        <a:bodyPr/>
        <a:lstStyle/>
        <a:p>
          <a:endParaRPr lang="ru-RU"/>
        </a:p>
      </dgm:t>
    </dgm:pt>
    <dgm:pt modelId="{661A0239-F38D-47CA-BE8F-0A4E4C6F7072}">
      <dgm:prSet phldrT="[Текст]" phldr="1"/>
      <dgm:spPr/>
      <dgm:t>
        <a:bodyPr/>
        <a:lstStyle/>
        <a:p>
          <a:endParaRPr lang="ru-RU" dirty="0"/>
        </a:p>
      </dgm:t>
    </dgm:pt>
    <dgm:pt modelId="{5F11F036-6323-4EFF-8F40-F22BF204163A}" type="parTrans" cxnId="{00749DEA-F82B-41CB-BAF0-6BC764EAC557}">
      <dgm:prSet/>
      <dgm:spPr/>
      <dgm:t>
        <a:bodyPr/>
        <a:lstStyle/>
        <a:p>
          <a:endParaRPr lang="ru-RU"/>
        </a:p>
      </dgm:t>
    </dgm:pt>
    <dgm:pt modelId="{57A03F96-9550-4D9A-B4EB-54FF6C099188}" type="sibTrans" cxnId="{00749DEA-F82B-41CB-BAF0-6BC764EAC557}">
      <dgm:prSet/>
      <dgm:spPr/>
      <dgm:t>
        <a:bodyPr/>
        <a:lstStyle/>
        <a:p>
          <a:endParaRPr lang="ru-RU"/>
        </a:p>
      </dgm:t>
    </dgm:pt>
    <dgm:pt modelId="{FCE4F5A2-B5C5-4BE8-8548-32112BC4B2FD}">
      <dgm:prSet phldrT="[Текст]"/>
      <dgm:spPr/>
      <dgm:t>
        <a:bodyPr/>
        <a:lstStyle/>
        <a:p>
          <a:r>
            <a:rPr lang="ru-RU" dirty="0" smtClean="0"/>
            <a:t>материальное содержание </a:t>
          </a:r>
          <a:endParaRPr lang="ru-RU" dirty="0"/>
        </a:p>
      </dgm:t>
    </dgm:pt>
    <dgm:pt modelId="{2DEDA92C-0572-4DD6-8EB0-744F062C8FF2}" type="parTrans" cxnId="{C1106A75-4E81-4AEE-9CAE-55E9773D35A4}">
      <dgm:prSet/>
      <dgm:spPr/>
      <dgm:t>
        <a:bodyPr/>
        <a:lstStyle/>
        <a:p>
          <a:endParaRPr lang="ru-RU"/>
        </a:p>
      </dgm:t>
    </dgm:pt>
    <dgm:pt modelId="{389E487F-8894-45CD-907C-259E390F70AE}" type="sibTrans" cxnId="{C1106A75-4E81-4AEE-9CAE-55E9773D35A4}">
      <dgm:prSet/>
      <dgm:spPr/>
      <dgm:t>
        <a:bodyPr/>
        <a:lstStyle/>
        <a:p>
          <a:endParaRPr lang="ru-RU"/>
        </a:p>
      </dgm:t>
    </dgm:pt>
    <dgm:pt modelId="{C0C05698-26D9-4AEA-BA2B-FCE8AB2BC889}">
      <dgm:prSet phldrT="[Текст]" phldr="1" custT="1"/>
      <dgm:spPr/>
      <dgm:t>
        <a:bodyPr/>
        <a:lstStyle/>
        <a:p>
          <a:endParaRPr lang="ru-RU" sz="800" dirty="0"/>
        </a:p>
      </dgm:t>
    </dgm:pt>
    <dgm:pt modelId="{7BE04314-63FC-41E5-B4EC-4048EE939329}" type="parTrans" cxnId="{CE6B43D5-F7DA-4764-9011-C62461154325}">
      <dgm:prSet/>
      <dgm:spPr/>
      <dgm:t>
        <a:bodyPr/>
        <a:lstStyle/>
        <a:p>
          <a:endParaRPr lang="ru-RU"/>
        </a:p>
      </dgm:t>
    </dgm:pt>
    <dgm:pt modelId="{908E867D-1131-4F9B-BE77-E217FA3F614A}" type="sibTrans" cxnId="{CE6B43D5-F7DA-4764-9011-C62461154325}">
      <dgm:prSet/>
      <dgm:spPr/>
      <dgm:t>
        <a:bodyPr/>
        <a:lstStyle/>
        <a:p>
          <a:endParaRPr lang="ru-RU"/>
        </a:p>
      </dgm:t>
    </dgm:pt>
    <dgm:pt modelId="{709C9A44-65F8-4B1E-8EB8-7884A70EC0C5}">
      <dgm:prSet phldrT="[Текст]"/>
      <dgm:spPr/>
      <dgm:t>
        <a:bodyPr/>
        <a:lstStyle/>
        <a:p>
          <a:r>
            <a:rPr lang="ru-RU" dirty="0" smtClean="0"/>
            <a:t>социальную сущность</a:t>
          </a:r>
          <a:endParaRPr lang="ru-RU" dirty="0"/>
        </a:p>
      </dgm:t>
    </dgm:pt>
    <dgm:pt modelId="{E1CC201D-1491-459D-B8C3-0B63F823693C}" type="parTrans" cxnId="{0E163261-5BA0-4A17-B5AF-6F5D20DD55CE}">
      <dgm:prSet/>
      <dgm:spPr/>
      <dgm:t>
        <a:bodyPr/>
        <a:lstStyle/>
        <a:p>
          <a:endParaRPr lang="ru-RU"/>
        </a:p>
      </dgm:t>
    </dgm:pt>
    <dgm:pt modelId="{BCB3C76B-4705-48D5-9B2A-F3DF59EA873C}" type="sibTrans" cxnId="{0E163261-5BA0-4A17-B5AF-6F5D20DD55CE}">
      <dgm:prSet/>
      <dgm:spPr/>
      <dgm:t>
        <a:bodyPr/>
        <a:lstStyle/>
        <a:p>
          <a:endParaRPr lang="ru-RU"/>
        </a:p>
      </dgm:t>
    </dgm:pt>
    <dgm:pt modelId="{6EBEF3DF-466C-4EBF-BC50-E3145A1EE908}">
      <dgm:prSet phldrT="[Текст]" phldr="1"/>
      <dgm:spPr/>
      <dgm:t>
        <a:bodyPr/>
        <a:lstStyle/>
        <a:p>
          <a:endParaRPr lang="ru-RU" dirty="0"/>
        </a:p>
      </dgm:t>
    </dgm:pt>
    <dgm:pt modelId="{C1AF15E1-4EE0-481A-802A-BF8EDB09B873}" type="sibTrans" cxnId="{C77BB3A2-F790-4EFE-91CE-804F404EB231}">
      <dgm:prSet/>
      <dgm:spPr/>
      <dgm:t>
        <a:bodyPr/>
        <a:lstStyle/>
        <a:p>
          <a:endParaRPr lang="ru-RU"/>
        </a:p>
      </dgm:t>
    </dgm:pt>
    <dgm:pt modelId="{8F1F2142-7513-47CD-AF81-8EAAD2A0BC18}" type="parTrans" cxnId="{C77BB3A2-F790-4EFE-91CE-804F404EB231}">
      <dgm:prSet/>
      <dgm:spPr/>
      <dgm:t>
        <a:bodyPr/>
        <a:lstStyle/>
        <a:p>
          <a:endParaRPr lang="ru-RU"/>
        </a:p>
      </dgm:t>
    </dgm:pt>
    <dgm:pt modelId="{E726FEB8-AFB4-4489-8F30-C206BEEE8264}" type="pres">
      <dgm:prSet presAssocID="{3D830D01-C440-4E3E-9FF4-1BE32C8C4EE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3311099C-7DA6-463D-B2CF-2102606C0418}" type="pres">
      <dgm:prSet presAssocID="{6EBEF3DF-466C-4EBF-BC50-E3145A1EE908}" presName="parenttextcomposite" presStyleCnt="0"/>
      <dgm:spPr/>
    </dgm:pt>
    <dgm:pt modelId="{4E547681-F1C7-481C-941B-F8F17547026A}" type="pres">
      <dgm:prSet presAssocID="{6EBEF3DF-466C-4EBF-BC50-E3145A1EE908}" presName="parenttext" presStyleLbl="revTx" presStyleIdx="0" presStyleCnt="3" custFlipVert="0" custScaleX="94159" custScaleY="1506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54E29-A71F-4ADD-AC3D-B03A17450ECD}" type="pres">
      <dgm:prSet presAssocID="{6EBEF3DF-466C-4EBF-BC50-E3145A1EE908}" presName="composite" presStyleCnt="0"/>
      <dgm:spPr/>
    </dgm:pt>
    <dgm:pt modelId="{EFB43987-1415-4BAE-8E8F-0EFF9AF0BD7C}" type="pres">
      <dgm:prSet presAssocID="{6EBEF3DF-466C-4EBF-BC50-E3145A1EE908}" presName="chevron1" presStyleLbl="alignNode1" presStyleIdx="0" presStyleCnt="21"/>
      <dgm:spPr/>
    </dgm:pt>
    <dgm:pt modelId="{48530258-5F45-40FB-A972-BE03B6E90B91}" type="pres">
      <dgm:prSet presAssocID="{6EBEF3DF-466C-4EBF-BC50-E3145A1EE908}" presName="chevron2" presStyleLbl="alignNode1" presStyleIdx="1" presStyleCnt="21"/>
      <dgm:spPr/>
    </dgm:pt>
    <dgm:pt modelId="{989491AD-E5BE-4E82-84EF-14BC0EC8335E}" type="pres">
      <dgm:prSet presAssocID="{6EBEF3DF-466C-4EBF-BC50-E3145A1EE908}" presName="chevron3" presStyleLbl="alignNode1" presStyleIdx="2" presStyleCnt="21"/>
      <dgm:spPr/>
    </dgm:pt>
    <dgm:pt modelId="{3E8C441E-9D77-4D23-BC5F-5D9D03EE14C3}" type="pres">
      <dgm:prSet presAssocID="{6EBEF3DF-466C-4EBF-BC50-E3145A1EE908}" presName="chevron4" presStyleLbl="alignNode1" presStyleIdx="3" presStyleCnt="21"/>
      <dgm:spPr/>
    </dgm:pt>
    <dgm:pt modelId="{7D021294-0B06-4246-8E70-17C3779A8F2B}" type="pres">
      <dgm:prSet presAssocID="{6EBEF3DF-466C-4EBF-BC50-E3145A1EE908}" presName="chevron5" presStyleLbl="alignNode1" presStyleIdx="4" presStyleCnt="21"/>
      <dgm:spPr/>
    </dgm:pt>
    <dgm:pt modelId="{7681BFC0-1E91-438B-9911-54BDDBC1C39D}" type="pres">
      <dgm:prSet presAssocID="{6EBEF3DF-466C-4EBF-BC50-E3145A1EE908}" presName="chevron6" presStyleLbl="alignNode1" presStyleIdx="5" presStyleCnt="21"/>
      <dgm:spPr/>
    </dgm:pt>
    <dgm:pt modelId="{69117F0C-18F6-4E10-AD75-800CC39A939C}" type="pres">
      <dgm:prSet presAssocID="{6EBEF3DF-466C-4EBF-BC50-E3145A1EE908}" presName="chevron7" presStyleLbl="alignNode1" presStyleIdx="6" presStyleCnt="21"/>
      <dgm:spPr/>
    </dgm:pt>
    <dgm:pt modelId="{10F650A7-0C60-431F-87D5-59AE364C77A4}" type="pres">
      <dgm:prSet presAssocID="{6EBEF3DF-466C-4EBF-BC50-E3145A1EE908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11A61-BBEF-4159-869D-8E18AABD00BB}" type="pres">
      <dgm:prSet presAssocID="{C1AF15E1-4EE0-481A-802A-BF8EDB09B873}" presName="sibTrans" presStyleCnt="0"/>
      <dgm:spPr/>
    </dgm:pt>
    <dgm:pt modelId="{DC0EE24A-1D1F-4504-873A-BC38018C7EEB}" type="pres">
      <dgm:prSet presAssocID="{661A0239-F38D-47CA-BE8F-0A4E4C6F7072}" presName="parenttextcomposite" presStyleCnt="0"/>
      <dgm:spPr/>
    </dgm:pt>
    <dgm:pt modelId="{0B221385-7E75-4AD8-BE1B-C5E16482B1EE}" type="pres">
      <dgm:prSet presAssocID="{661A0239-F38D-47CA-BE8F-0A4E4C6F7072}" presName="parenttext" presStyleLbl="revTx" presStyleIdx="1" presStyleCnt="3" custFlipVert="1" custScaleX="97586" custScaleY="1543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0585E-D657-4D87-A68A-CED428728785}" type="pres">
      <dgm:prSet presAssocID="{661A0239-F38D-47CA-BE8F-0A4E4C6F7072}" presName="composite" presStyleCnt="0"/>
      <dgm:spPr/>
    </dgm:pt>
    <dgm:pt modelId="{9721550E-AE85-4EE0-8010-F222AF44C38D}" type="pres">
      <dgm:prSet presAssocID="{661A0239-F38D-47CA-BE8F-0A4E4C6F7072}" presName="chevron1" presStyleLbl="alignNode1" presStyleIdx="7" presStyleCnt="21"/>
      <dgm:spPr/>
    </dgm:pt>
    <dgm:pt modelId="{EA783811-75FA-47A6-8EBF-F496A61B43B7}" type="pres">
      <dgm:prSet presAssocID="{661A0239-F38D-47CA-BE8F-0A4E4C6F7072}" presName="chevron2" presStyleLbl="alignNode1" presStyleIdx="8" presStyleCnt="21"/>
      <dgm:spPr/>
    </dgm:pt>
    <dgm:pt modelId="{8BF987A4-BE45-4D10-A245-0D5A451A3959}" type="pres">
      <dgm:prSet presAssocID="{661A0239-F38D-47CA-BE8F-0A4E4C6F7072}" presName="chevron3" presStyleLbl="alignNode1" presStyleIdx="9" presStyleCnt="21"/>
      <dgm:spPr/>
    </dgm:pt>
    <dgm:pt modelId="{F8376060-601E-4A89-A23F-A9841824AE6D}" type="pres">
      <dgm:prSet presAssocID="{661A0239-F38D-47CA-BE8F-0A4E4C6F7072}" presName="chevron4" presStyleLbl="alignNode1" presStyleIdx="10" presStyleCnt="21"/>
      <dgm:spPr/>
    </dgm:pt>
    <dgm:pt modelId="{4FD8C654-9B0E-46A0-B38C-E8E2AE79BDA9}" type="pres">
      <dgm:prSet presAssocID="{661A0239-F38D-47CA-BE8F-0A4E4C6F7072}" presName="chevron5" presStyleLbl="alignNode1" presStyleIdx="11" presStyleCnt="21"/>
      <dgm:spPr/>
    </dgm:pt>
    <dgm:pt modelId="{931EB2B2-C687-496D-87E0-71296CBA1FED}" type="pres">
      <dgm:prSet presAssocID="{661A0239-F38D-47CA-BE8F-0A4E4C6F7072}" presName="chevron6" presStyleLbl="alignNode1" presStyleIdx="12" presStyleCnt="21"/>
      <dgm:spPr/>
    </dgm:pt>
    <dgm:pt modelId="{5ECAFE73-4A5B-4FD8-B713-6D789E506254}" type="pres">
      <dgm:prSet presAssocID="{661A0239-F38D-47CA-BE8F-0A4E4C6F7072}" presName="chevron7" presStyleLbl="alignNode1" presStyleIdx="13" presStyleCnt="21"/>
      <dgm:spPr/>
    </dgm:pt>
    <dgm:pt modelId="{BD6E78C4-B9E7-46B2-A9E2-77B1D6CFD46B}" type="pres">
      <dgm:prSet presAssocID="{661A0239-F38D-47CA-BE8F-0A4E4C6F7072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F2142-874F-4472-BDB9-06A9CEC50377}" type="pres">
      <dgm:prSet presAssocID="{57A03F96-9550-4D9A-B4EB-54FF6C099188}" presName="sibTrans" presStyleCnt="0"/>
      <dgm:spPr/>
    </dgm:pt>
    <dgm:pt modelId="{C588D197-3CAB-446B-BE05-28CC1563BAC3}" type="pres">
      <dgm:prSet presAssocID="{C0C05698-26D9-4AEA-BA2B-FCE8AB2BC889}" presName="parenttextcomposite" presStyleCnt="0"/>
      <dgm:spPr/>
    </dgm:pt>
    <dgm:pt modelId="{F28114A2-9BD5-44FA-B363-B5A6E6EBA5B7}" type="pres">
      <dgm:prSet presAssocID="{C0C05698-26D9-4AEA-BA2B-FCE8AB2BC889}" presName="parenttext" presStyleLbl="revTx" presStyleIdx="2" presStyleCnt="3" custScaleX="98103" custScaleY="1693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15B34-8C8E-495E-A4BA-339340B21EE2}" type="pres">
      <dgm:prSet presAssocID="{C0C05698-26D9-4AEA-BA2B-FCE8AB2BC889}" presName="composite" presStyleCnt="0"/>
      <dgm:spPr/>
    </dgm:pt>
    <dgm:pt modelId="{73707C02-11CC-47A5-BD4C-69E5FD953977}" type="pres">
      <dgm:prSet presAssocID="{C0C05698-26D9-4AEA-BA2B-FCE8AB2BC889}" presName="chevron1" presStyleLbl="alignNode1" presStyleIdx="14" presStyleCnt="21"/>
      <dgm:spPr/>
    </dgm:pt>
    <dgm:pt modelId="{86F100A4-BD41-4258-A4F9-D9CE071EB2BB}" type="pres">
      <dgm:prSet presAssocID="{C0C05698-26D9-4AEA-BA2B-FCE8AB2BC889}" presName="chevron2" presStyleLbl="alignNode1" presStyleIdx="15" presStyleCnt="21"/>
      <dgm:spPr/>
    </dgm:pt>
    <dgm:pt modelId="{E64B0D80-EE1F-472E-89E7-B89E406F6E11}" type="pres">
      <dgm:prSet presAssocID="{C0C05698-26D9-4AEA-BA2B-FCE8AB2BC889}" presName="chevron3" presStyleLbl="alignNode1" presStyleIdx="16" presStyleCnt="21"/>
      <dgm:spPr/>
    </dgm:pt>
    <dgm:pt modelId="{EE750308-EBA2-4AA3-86DE-6699F7571693}" type="pres">
      <dgm:prSet presAssocID="{C0C05698-26D9-4AEA-BA2B-FCE8AB2BC889}" presName="chevron4" presStyleLbl="alignNode1" presStyleIdx="17" presStyleCnt="21"/>
      <dgm:spPr/>
    </dgm:pt>
    <dgm:pt modelId="{B573B834-DBF5-4F93-A39C-D5396B40456C}" type="pres">
      <dgm:prSet presAssocID="{C0C05698-26D9-4AEA-BA2B-FCE8AB2BC889}" presName="chevron5" presStyleLbl="alignNode1" presStyleIdx="18" presStyleCnt="21"/>
      <dgm:spPr/>
    </dgm:pt>
    <dgm:pt modelId="{5425FA87-20F3-4452-8CCC-4250CBE34E16}" type="pres">
      <dgm:prSet presAssocID="{C0C05698-26D9-4AEA-BA2B-FCE8AB2BC889}" presName="chevron6" presStyleLbl="alignNode1" presStyleIdx="19" presStyleCnt="21"/>
      <dgm:spPr/>
    </dgm:pt>
    <dgm:pt modelId="{8098AC44-EF70-4CCF-B208-874E87DB6621}" type="pres">
      <dgm:prSet presAssocID="{C0C05698-26D9-4AEA-BA2B-FCE8AB2BC889}" presName="chevron7" presStyleLbl="alignNode1" presStyleIdx="20" presStyleCnt="21"/>
      <dgm:spPr/>
    </dgm:pt>
    <dgm:pt modelId="{89028A8B-9C2B-4702-91DA-34935E24595A}" type="pres">
      <dgm:prSet presAssocID="{C0C05698-26D9-4AEA-BA2B-FCE8AB2BC889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5A288A-5ACA-4102-A64E-CB2B0BEE5C01}" type="presOf" srcId="{6EBEF3DF-466C-4EBF-BC50-E3145A1EE908}" destId="{4E547681-F1C7-481C-941B-F8F17547026A}" srcOrd="0" destOrd="0" presId="urn:microsoft.com/office/officeart/2008/layout/VerticalAccentList"/>
    <dgm:cxn modelId="{2D8E3EC0-1F11-42F2-9630-8A0EC442AE67}" type="presOf" srcId="{FCE4F5A2-B5C5-4BE8-8548-32112BC4B2FD}" destId="{BD6E78C4-B9E7-46B2-A9E2-77B1D6CFD46B}" srcOrd="0" destOrd="0" presId="urn:microsoft.com/office/officeart/2008/layout/VerticalAccentList"/>
    <dgm:cxn modelId="{CE6B43D5-F7DA-4764-9011-C62461154325}" srcId="{3D830D01-C440-4E3E-9FF4-1BE32C8C4EE5}" destId="{C0C05698-26D9-4AEA-BA2B-FCE8AB2BC889}" srcOrd="2" destOrd="0" parTransId="{7BE04314-63FC-41E5-B4EC-4048EE939329}" sibTransId="{908E867D-1131-4F9B-BE77-E217FA3F614A}"/>
    <dgm:cxn modelId="{7669BFBF-4E05-47E9-9236-512A154F2A93}" type="presOf" srcId="{3D830D01-C440-4E3E-9FF4-1BE32C8C4EE5}" destId="{E726FEB8-AFB4-4489-8F30-C206BEEE8264}" srcOrd="0" destOrd="0" presId="urn:microsoft.com/office/officeart/2008/layout/VerticalAccentList"/>
    <dgm:cxn modelId="{0E163261-5BA0-4A17-B5AF-6F5D20DD55CE}" srcId="{C0C05698-26D9-4AEA-BA2B-FCE8AB2BC889}" destId="{709C9A44-65F8-4B1E-8EB8-7884A70EC0C5}" srcOrd="0" destOrd="0" parTransId="{E1CC201D-1491-459D-B8C3-0B63F823693C}" sibTransId="{BCB3C76B-4705-48D5-9B2A-F3DF59EA873C}"/>
    <dgm:cxn modelId="{0059D5DC-41E9-4DE4-8124-AF342A42BE16}" type="presOf" srcId="{C0C05698-26D9-4AEA-BA2B-FCE8AB2BC889}" destId="{F28114A2-9BD5-44FA-B363-B5A6E6EBA5B7}" srcOrd="0" destOrd="0" presId="urn:microsoft.com/office/officeart/2008/layout/VerticalAccentList"/>
    <dgm:cxn modelId="{D6B1B3DC-F088-4512-B530-C36D21047BCB}" type="presOf" srcId="{661A0239-F38D-47CA-BE8F-0A4E4C6F7072}" destId="{0B221385-7E75-4AD8-BE1B-C5E16482B1EE}" srcOrd="0" destOrd="0" presId="urn:microsoft.com/office/officeart/2008/layout/VerticalAccentList"/>
    <dgm:cxn modelId="{00749DEA-F82B-41CB-BAF0-6BC764EAC557}" srcId="{3D830D01-C440-4E3E-9FF4-1BE32C8C4EE5}" destId="{661A0239-F38D-47CA-BE8F-0A4E4C6F7072}" srcOrd="1" destOrd="0" parTransId="{5F11F036-6323-4EFF-8F40-F22BF204163A}" sibTransId="{57A03F96-9550-4D9A-B4EB-54FF6C099188}"/>
    <dgm:cxn modelId="{48F3B7AD-4EF8-4E00-9B38-C05CD305E9C4}" type="presOf" srcId="{709C9A44-65F8-4B1E-8EB8-7884A70EC0C5}" destId="{89028A8B-9C2B-4702-91DA-34935E24595A}" srcOrd="0" destOrd="0" presId="urn:microsoft.com/office/officeart/2008/layout/VerticalAccentList"/>
    <dgm:cxn modelId="{C1106A75-4E81-4AEE-9CAE-55E9773D35A4}" srcId="{661A0239-F38D-47CA-BE8F-0A4E4C6F7072}" destId="{FCE4F5A2-B5C5-4BE8-8548-32112BC4B2FD}" srcOrd="0" destOrd="0" parTransId="{2DEDA92C-0572-4DD6-8EB0-744F062C8FF2}" sibTransId="{389E487F-8894-45CD-907C-259E390F70AE}"/>
    <dgm:cxn modelId="{3F9F892A-AD46-4F8A-8128-CF752225BDFA}" type="presOf" srcId="{C4943A0C-C598-48D8-826B-F6908633ADD9}" destId="{10F650A7-0C60-431F-87D5-59AE364C77A4}" srcOrd="0" destOrd="0" presId="urn:microsoft.com/office/officeart/2008/layout/VerticalAccentList"/>
    <dgm:cxn modelId="{C77BB3A2-F790-4EFE-91CE-804F404EB231}" srcId="{3D830D01-C440-4E3E-9FF4-1BE32C8C4EE5}" destId="{6EBEF3DF-466C-4EBF-BC50-E3145A1EE908}" srcOrd="0" destOrd="0" parTransId="{8F1F2142-7513-47CD-AF81-8EAAD2A0BC18}" sibTransId="{C1AF15E1-4EE0-481A-802A-BF8EDB09B873}"/>
    <dgm:cxn modelId="{FCA30932-BB3F-4256-B2DF-7DCA161904E3}" srcId="{6EBEF3DF-466C-4EBF-BC50-E3145A1EE908}" destId="{C4943A0C-C598-48D8-826B-F6908633ADD9}" srcOrd="0" destOrd="0" parTransId="{7DF17D6F-3211-4A2F-A88C-D93F6A675683}" sibTransId="{FC8D2FE3-47C4-4790-A9E6-66A777461BD0}"/>
    <dgm:cxn modelId="{87CE20E3-9A96-4CBD-9050-E2A772C24BD7}" type="presParOf" srcId="{E726FEB8-AFB4-4489-8F30-C206BEEE8264}" destId="{3311099C-7DA6-463D-B2CF-2102606C0418}" srcOrd="0" destOrd="0" presId="urn:microsoft.com/office/officeart/2008/layout/VerticalAccentList"/>
    <dgm:cxn modelId="{FCD33D0B-6245-439B-B0A5-F8F9C62AB728}" type="presParOf" srcId="{3311099C-7DA6-463D-B2CF-2102606C0418}" destId="{4E547681-F1C7-481C-941B-F8F17547026A}" srcOrd="0" destOrd="0" presId="urn:microsoft.com/office/officeart/2008/layout/VerticalAccentList"/>
    <dgm:cxn modelId="{7C176E8C-3240-4109-A532-D1D1722D11EE}" type="presParOf" srcId="{E726FEB8-AFB4-4489-8F30-C206BEEE8264}" destId="{79E54E29-A71F-4ADD-AC3D-B03A17450ECD}" srcOrd="1" destOrd="0" presId="urn:microsoft.com/office/officeart/2008/layout/VerticalAccentList"/>
    <dgm:cxn modelId="{B243FB77-B919-469E-97A8-CAE3E8BEAC7B}" type="presParOf" srcId="{79E54E29-A71F-4ADD-AC3D-B03A17450ECD}" destId="{EFB43987-1415-4BAE-8E8F-0EFF9AF0BD7C}" srcOrd="0" destOrd="0" presId="urn:microsoft.com/office/officeart/2008/layout/VerticalAccentList"/>
    <dgm:cxn modelId="{96FF344D-B1B0-4C50-8180-126648B17BA7}" type="presParOf" srcId="{79E54E29-A71F-4ADD-AC3D-B03A17450ECD}" destId="{48530258-5F45-40FB-A972-BE03B6E90B91}" srcOrd="1" destOrd="0" presId="urn:microsoft.com/office/officeart/2008/layout/VerticalAccentList"/>
    <dgm:cxn modelId="{8D10A788-AC6B-442D-9D11-5EB35978AFF3}" type="presParOf" srcId="{79E54E29-A71F-4ADD-AC3D-B03A17450ECD}" destId="{989491AD-E5BE-4E82-84EF-14BC0EC8335E}" srcOrd="2" destOrd="0" presId="urn:microsoft.com/office/officeart/2008/layout/VerticalAccentList"/>
    <dgm:cxn modelId="{8C351890-136D-499B-BAC7-4D42397B5AFF}" type="presParOf" srcId="{79E54E29-A71F-4ADD-AC3D-B03A17450ECD}" destId="{3E8C441E-9D77-4D23-BC5F-5D9D03EE14C3}" srcOrd="3" destOrd="0" presId="urn:microsoft.com/office/officeart/2008/layout/VerticalAccentList"/>
    <dgm:cxn modelId="{75AD7CA5-E03C-46C2-B832-1DE1327E3601}" type="presParOf" srcId="{79E54E29-A71F-4ADD-AC3D-B03A17450ECD}" destId="{7D021294-0B06-4246-8E70-17C3779A8F2B}" srcOrd="4" destOrd="0" presId="urn:microsoft.com/office/officeart/2008/layout/VerticalAccentList"/>
    <dgm:cxn modelId="{D36C51FA-2872-4927-930B-DF75181CB2EA}" type="presParOf" srcId="{79E54E29-A71F-4ADD-AC3D-B03A17450ECD}" destId="{7681BFC0-1E91-438B-9911-54BDDBC1C39D}" srcOrd="5" destOrd="0" presId="urn:microsoft.com/office/officeart/2008/layout/VerticalAccentList"/>
    <dgm:cxn modelId="{7419CF1A-B002-4282-8A6A-749BCCE546BB}" type="presParOf" srcId="{79E54E29-A71F-4ADD-AC3D-B03A17450ECD}" destId="{69117F0C-18F6-4E10-AD75-800CC39A939C}" srcOrd="6" destOrd="0" presId="urn:microsoft.com/office/officeart/2008/layout/VerticalAccentList"/>
    <dgm:cxn modelId="{A2322FB5-AB10-4045-9AB5-5F806621F955}" type="presParOf" srcId="{79E54E29-A71F-4ADD-AC3D-B03A17450ECD}" destId="{10F650A7-0C60-431F-87D5-59AE364C77A4}" srcOrd="7" destOrd="0" presId="urn:microsoft.com/office/officeart/2008/layout/VerticalAccentList"/>
    <dgm:cxn modelId="{857E0235-5138-4E2D-8048-C4822AA5FF88}" type="presParOf" srcId="{E726FEB8-AFB4-4489-8F30-C206BEEE8264}" destId="{4DA11A61-BBEF-4159-869D-8E18AABD00BB}" srcOrd="2" destOrd="0" presId="urn:microsoft.com/office/officeart/2008/layout/VerticalAccentList"/>
    <dgm:cxn modelId="{90473605-5209-49C4-831E-98A9AE4F1177}" type="presParOf" srcId="{E726FEB8-AFB4-4489-8F30-C206BEEE8264}" destId="{DC0EE24A-1D1F-4504-873A-BC38018C7EEB}" srcOrd="3" destOrd="0" presId="urn:microsoft.com/office/officeart/2008/layout/VerticalAccentList"/>
    <dgm:cxn modelId="{FE6A2D9C-03D1-4773-B639-70938331169E}" type="presParOf" srcId="{DC0EE24A-1D1F-4504-873A-BC38018C7EEB}" destId="{0B221385-7E75-4AD8-BE1B-C5E16482B1EE}" srcOrd="0" destOrd="0" presId="urn:microsoft.com/office/officeart/2008/layout/VerticalAccentList"/>
    <dgm:cxn modelId="{4808C0ED-493A-461E-934D-E5193062EB9D}" type="presParOf" srcId="{E726FEB8-AFB4-4489-8F30-C206BEEE8264}" destId="{5F70585E-D657-4D87-A68A-CED428728785}" srcOrd="4" destOrd="0" presId="urn:microsoft.com/office/officeart/2008/layout/VerticalAccentList"/>
    <dgm:cxn modelId="{6B44F7C5-8B9F-4516-9C34-D14A203DA07D}" type="presParOf" srcId="{5F70585E-D657-4D87-A68A-CED428728785}" destId="{9721550E-AE85-4EE0-8010-F222AF44C38D}" srcOrd="0" destOrd="0" presId="urn:microsoft.com/office/officeart/2008/layout/VerticalAccentList"/>
    <dgm:cxn modelId="{F31AA261-7396-4A86-A23B-959A310F7FDE}" type="presParOf" srcId="{5F70585E-D657-4D87-A68A-CED428728785}" destId="{EA783811-75FA-47A6-8EBF-F496A61B43B7}" srcOrd="1" destOrd="0" presId="urn:microsoft.com/office/officeart/2008/layout/VerticalAccentList"/>
    <dgm:cxn modelId="{7759978E-3637-44D9-BCE8-85A8686876A4}" type="presParOf" srcId="{5F70585E-D657-4D87-A68A-CED428728785}" destId="{8BF987A4-BE45-4D10-A245-0D5A451A3959}" srcOrd="2" destOrd="0" presId="urn:microsoft.com/office/officeart/2008/layout/VerticalAccentList"/>
    <dgm:cxn modelId="{8C0130E2-2D27-4F9D-9784-3A063AD0BE99}" type="presParOf" srcId="{5F70585E-D657-4D87-A68A-CED428728785}" destId="{F8376060-601E-4A89-A23F-A9841824AE6D}" srcOrd="3" destOrd="0" presId="urn:microsoft.com/office/officeart/2008/layout/VerticalAccentList"/>
    <dgm:cxn modelId="{894910B0-5602-473C-960C-257BFD97F6CA}" type="presParOf" srcId="{5F70585E-D657-4D87-A68A-CED428728785}" destId="{4FD8C654-9B0E-46A0-B38C-E8E2AE79BDA9}" srcOrd="4" destOrd="0" presId="urn:microsoft.com/office/officeart/2008/layout/VerticalAccentList"/>
    <dgm:cxn modelId="{41E0A960-170C-4E4B-B66A-C21FE3DA661B}" type="presParOf" srcId="{5F70585E-D657-4D87-A68A-CED428728785}" destId="{931EB2B2-C687-496D-87E0-71296CBA1FED}" srcOrd="5" destOrd="0" presId="urn:microsoft.com/office/officeart/2008/layout/VerticalAccentList"/>
    <dgm:cxn modelId="{B833F159-6F73-4AC3-B24A-16AEB0A0CCFF}" type="presParOf" srcId="{5F70585E-D657-4D87-A68A-CED428728785}" destId="{5ECAFE73-4A5B-4FD8-B713-6D789E506254}" srcOrd="6" destOrd="0" presId="urn:microsoft.com/office/officeart/2008/layout/VerticalAccentList"/>
    <dgm:cxn modelId="{F4731F94-AF6C-4085-8CD0-E7B3335AEC6F}" type="presParOf" srcId="{5F70585E-D657-4D87-A68A-CED428728785}" destId="{BD6E78C4-B9E7-46B2-A9E2-77B1D6CFD46B}" srcOrd="7" destOrd="0" presId="urn:microsoft.com/office/officeart/2008/layout/VerticalAccentList"/>
    <dgm:cxn modelId="{A3BCA725-5608-481F-811D-85F4FFBA7A45}" type="presParOf" srcId="{E726FEB8-AFB4-4489-8F30-C206BEEE8264}" destId="{2EBF2142-874F-4472-BDB9-06A9CEC50377}" srcOrd="5" destOrd="0" presId="urn:microsoft.com/office/officeart/2008/layout/VerticalAccentList"/>
    <dgm:cxn modelId="{87184D66-3F2E-4229-9D7B-08577255C2DB}" type="presParOf" srcId="{E726FEB8-AFB4-4489-8F30-C206BEEE8264}" destId="{C588D197-3CAB-446B-BE05-28CC1563BAC3}" srcOrd="6" destOrd="0" presId="urn:microsoft.com/office/officeart/2008/layout/VerticalAccentList"/>
    <dgm:cxn modelId="{CA9A7D81-6E67-4F78-B97F-BCAE167ED6B7}" type="presParOf" srcId="{C588D197-3CAB-446B-BE05-28CC1563BAC3}" destId="{F28114A2-9BD5-44FA-B363-B5A6E6EBA5B7}" srcOrd="0" destOrd="0" presId="urn:microsoft.com/office/officeart/2008/layout/VerticalAccentList"/>
    <dgm:cxn modelId="{ABDD691B-C200-4591-941F-34C2E6A48FEB}" type="presParOf" srcId="{E726FEB8-AFB4-4489-8F30-C206BEEE8264}" destId="{08715B34-8C8E-495E-A4BA-339340B21EE2}" srcOrd="7" destOrd="0" presId="urn:microsoft.com/office/officeart/2008/layout/VerticalAccentList"/>
    <dgm:cxn modelId="{CC81C254-ED1D-45E4-BF3D-545589D0FBDE}" type="presParOf" srcId="{08715B34-8C8E-495E-A4BA-339340B21EE2}" destId="{73707C02-11CC-47A5-BD4C-69E5FD953977}" srcOrd="0" destOrd="0" presId="urn:microsoft.com/office/officeart/2008/layout/VerticalAccentList"/>
    <dgm:cxn modelId="{057D69E9-5244-45B9-AC65-603840FFF678}" type="presParOf" srcId="{08715B34-8C8E-495E-A4BA-339340B21EE2}" destId="{86F100A4-BD41-4258-A4F9-D9CE071EB2BB}" srcOrd="1" destOrd="0" presId="urn:microsoft.com/office/officeart/2008/layout/VerticalAccentList"/>
    <dgm:cxn modelId="{B561F437-D986-4FBD-89E3-5839C66B99E5}" type="presParOf" srcId="{08715B34-8C8E-495E-A4BA-339340B21EE2}" destId="{E64B0D80-EE1F-472E-89E7-B89E406F6E11}" srcOrd="2" destOrd="0" presId="urn:microsoft.com/office/officeart/2008/layout/VerticalAccentList"/>
    <dgm:cxn modelId="{571F5920-8403-4CE3-97EF-5339BCAC8356}" type="presParOf" srcId="{08715B34-8C8E-495E-A4BA-339340B21EE2}" destId="{EE750308-EBA2-4AA3-86DE-6699F7571693}" srcOrd="3" destOrd="0" presId="urn:microsoft.com/office/officeart/2008/layout/VerticalAccentList"/>
    <dgm:cxn modelId="{D651945B-D519-4200-A361-6A99C3B20C7F}" type="presParOf" srcId="{08715B34-8C8E-495E-A4BA-339340B21EE2}" destId="{B573B834-DBF5-4F93-A39C-D5396B40456C}" srcOrd="4" destOrd="0" presId="urn:microsoft.com/office/officeart/2008/layout/VerticalAccentList"/>
    <dgm:cxn modelId="{DB2B9E3F-764F-46D9-9A78-C43A33B2F2FA}" type="presParOf" srcId="{08715B34-8C8E-495E-A4BA-339340B21EE2}" destId="{5425FA87-20F3-4452-8CCC-4250CBE34E16}" srcOrd="5" destOrd="0" presId="urn:microsoft.com/office/officeart/2008/layout/VerticalAccentList"/>
    <dgm:cxn modelId="{E2B28D44-E017-44C7-B4C8-A2091C0153FB}" type="presParOf" srcId="{08715B34-8C8E-495E-A4BA-339340B21EE2}" destId="{8098AC44-EF70-4CCF-B208-874E87DB6621}" srcOrd="6" destOrd="0" presId="urn:microsoft.com/office/officeart/2008/layout/VerticalAccentList"/>
    <dgm:cxn modelId="{26C1CDBA-69F1-42EE-9DA2-2D438F924619}" type="presParOf" srcId="{08715B34-8C8E-495E-A4BA-339340B21EE2}" destId="{89028A8B-9C2B-4702-91DA-34935E24595A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AF15B6-FC77-469E-B301-61BAD24E7A57}" type="doc">
      <dgm:prSet loTypeId="urn:microsoft.com/office/officeart/2005/8/layout/h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F1DB639-0FD2-456A-B3AD-7C9B007B1C33}">
      <dgm:prSet phldrT="[Текст]"/>
      <dgm:spPr/>
      <dgm:t>
        <a:bodyPr/>
        <a:lstStyle/>
        <a:p>
          <a:r>
            <a:rPr lang="ru-RU" b="1" dirty="0" smtClean="0"/>
            <a:t>По организационной форме </a:t>
          </a:r>
          <a:endParaRPr lang="ru-RU" b="1" dirty="0"/>
        </a:p>
      </dgm:t>
    </dgm:pt>
    <dgm:pt modelId="{63B21EC7-8050-4C29-95A8-A628E32E56F7}" type="parTrans" cxnId="{7F021F14-A1A1-488F-AB03-B8BD256D0BF9}">
      <dgm:prSet/>
      <dgm:spPr/>
      <dgm:t>
        <a:bodyPr/>
        <a:lstStyle/>
        <a:p>
          <a:endParaRPr lang="ru-RU"/>
        </a:p>
      </dgm:t>
    </dgm:pt>
    <dgm:pt modelId="{2DECEAA7-7EEC-466E-820D-1863FE1D7C41}" type="sibTrans" cxnId="{7F021F14-A1A1-488F-AB03-B8BD256D0BF9}">
      <dgm:prSet/>
      <dgm:spPr/>
      <dgm:t>
        <a:bodyPr/>
        <a:lstStyle/>
        <a:p>
          <a:endParaRPr lang="ru-RU"/>
        </a:p>
      </dgm:t>
    </dgm:pt>
    <dgm:pt modelId="{F449EE05-2D4C-4A32-B335-E2D3E4ECECB6}">
      <dgm:prSet phldrT="[Текст]"/>
      <dgm:spPr/>
      <dgm:t>
        <a:bodyPr/>
        <a:lstStyle/>
        <a:p>
          <a:r>
            <a:rPr lang="ru-RU" dirty="0" smtClean="0"/>
            <a:t>Государственный бюджет – это финансовый план государства, который занимает центральное место в общественной системе финансовых планов.</a:t>
          </a:r>
          <a:endParaRPr lang="ru-RU" dirty="0"/>
        </a:p>
      </dgm:t>
    </dgm:pt>
    <dgm:pt modelId="{6994235C-2845-4E27-8A79-8763E5C922C4}" type="parTrans" cxnId="{DF2D358E-4E6D-497B-90CA-0F476EA83921}">
      <dgm:prSet/>
      <dgm:spPr/>
      <dgm:t>
        <a:bodyPr/>
        <a:lstStyle/>
        <a:p>
          <a:endParaRPr lang="ru-RU"/>
        </a:p>
      </dgm:t>
    </dgm:pt>
    <dgm:pt modelId="{E4FECC51-F3C8-4952-9AB2-BFE5A935C1AC}" type="sibTrans" cxnId="{DF2D358E-4E6D-497B-90CA-0F476EA83921}">
      <dgm:prSet/>
      <dgm:spPr/>
      <dgm:t>
        <a:bodyPr/>
        <a:lstStyle/>
        <a:p>
          <a:endParaRPr lang="ru-RU"/>
        </a:p>
      </dgm:t>
    </dgm:pt>
    <dgm:pt modelId="{6DC2A42C-3A65-4874-8574-81678B66858C}">
      <dgm:prSet phldrT="[Текст]"/>
      <dgm:spPr/>
      <dgm:t>
        <a:bodyPr/>
        <a:lstStyle/>
        <a:p>
          <a:r>
            <a:rPr lang="ru-RU" b="1" dirty="0" smtClean="0"/>
            <a:t>По материальному содержанию </a:t>
          </a:r>
          <a:endParaRPr lang="ru-RU" b="1" dirty="0"/>
        </a:p>
      </dgm:t>
    </dgm:pt>
    <dgm:pt modelId="{7C1338A5-38A3-47E0-9058-F881B5D9978F}" type="parTrans" cxnId="{2BF646E0-BA09-43BC-A81B-487D01586333}">
      <dgm:prSet/>
      <dgm:spPr/>
      <dgm:t>
        <a:bodyPr/>
        <a:lstStyle/>
        <a:p>
          <a:endParaRPr lang="ru-RU"/>
        </a:p>
      </dgm:t>
    </dgm:pt>
    <dgm:pt modelId="{0708282A-1B9F-458C-862E-FCF11283E92D}" type="sibTrans" cxnId="{2BF646E0-BA09-43BC-A81B-487D01586333}">
      <dgm:prSet/>
      <dgm:spPr/>
      <dgm:t>
        <a:bodyPr/>
        <a:lstStyle/>
        <a:p>
          <a:endParaRPr lang="ru-RU"/>
        </a:p>
      </dgm:t>
    </dgm:pt>
    <dgm:pt modelId="{58549DD2-E9F5-4988-A9DE-709ACC1FE6BA}">
      <dgm:prSet phldrT="[Текст]"/>
      <dgm:spPr/>
      <dgm:t>
        <a:bodyPr/>
        <a:lstStyle/>
        <a:p>
          <a:r>
            <a:rPr lang="ru-RU" dirty="0" smtClean="0"/>
            <a:t>Государственный бюджет – это централизованный фонд денежных средств государства. </a:t>
          </a:r>
          <a:endParaRPr lang="ru-RU" dirty="0"/>
        </a:p>
      </dgm:t>
    </dgm:pt>
    <dgm:pt modelId="{2476DBB0-B12A-424E-A945-94355E816C00}" type="parTrans" cxnId="{DDAF843A-0049-4467-A5B2-A129B025C80C}">
      <dgm:prSet/>
      <dgm:spPr/>
      <dgm:t>
        <a:bodyPr/>
        <a:lstStyle/>
        <a:p>
          <a:endParaRPr lang="ru-RU"/>
        </a:p>
      </dgm:t>
    </dgm:pt>
    <dgm:pt modelId="{FA8C678E-F1E8-4894-A902-01BD71ADC9E3}" type="sibTrans" cxnId="{DDAF843A-0049-4467-A5B2-A129B025C80C}">
      <dgm:prSet/>
      <dgm:spPr/>
      <dgm:t>
        <a:bodyPr/>
        <a:lstStyle/>
        <a:p>
          <a:endParaRPr lang="ru-RU"/>
        </a:p>
      </dgm:t>
    </dgm:pt>
    <dgm:pt modelId="{5144D3D2-C841-4D4E-B12F-BB603BC24EE0}">
      <dgm:prSet phldrT="[Текст]"/>
      <dgm:spPr/>
      <dgm:t>
        <a:bodyPr/>
        <a:lstStyle/>
        <a:p>
          <a:r>
            <a:rPr lang="ru-RU" b="1" dirty="0" smtClean="0"/>
            <a:t>По социальной сущности </a:t>
          </a:r>
          <a:endParaRPr lang="ru-RU" b="1" dirty="0"/>
        </a:p>
      </dgm:t>
    </dgm:pt>
    <dgm:pt modelId="{72F17BCA-1E53-4693-B9EB-66B465AEED35}" type="parTrans" cxnId="{26A7C2DC-45FD-414A-AF28-5A24ED5BA167}">
      <dgm:prSet/>
      <dgm:spPr/>
      <dgm:t>
        <a:bodyPr/>
        <a:lstStyle/>
        <a:p>
          <a:endParaRPr lang="ru-RU"/>
        </a:p>
      </dgm:t>
    </dgm:pt>
    <dgm:pt modelId="{2A178917-B165-49BC-8AC5-98E3139A7A6C}" type="sibTrans" cxnId="{26A7C2DC-45FD-414A-AF28-5A24ED5BA167}">
      <dgm:prSet/>
      <dgm:spPr/>
      <dgm:t>
        <a:bodyPr/>
        <a:lstStyle/>
        <a:p>
          <a:endParaRPr lang="ru-RU"/>
        </a:p>
      </dgm:t>
    </dgm:pt>
    <dgm:pt modelId="{074CA240-2B72-407D-9054-8469D569DBFE}">
      <dgm:prSet phldrT="[Текст]"/>
      <dgm:spPr/>
      <dgm:t>
        <a:bodyPr/>
        <a:lstStyle/>
        <a:p>
          <a:r>
            <a:rPr lang="ru-RU" dirty="0" smtClean="0"/>
            <a:t>Государственный бюджет – это основное орудие, или инструмент перераспределения национального дохода.</a:t>
          </a:r>
          <a:endParaRPr lang="ru-RU" dirty="0"/>
        </a:p>
      </dgm:t>
    </dgm:pt>
    <dgm:pt modelId="{3069B08C-ECB8-4FE1-A2CE-D15666404B57}" type="parTrans" cxnId="{335D0793-8166-4764-B2D4-CFF7948C23EA}">
      <dgm:prSet/>
      <dgm:spPr/>
      <dgm:t>
        <a:bodyPr/>
        <a:lstStyle/>
        <a:p>
          <a:endParaRPr lang="ru-RU"/>
        </a:p>
      </dgm:t>
    </dgm:pt>
    <dgm:pt modelId="{52A05FBE-F005-41E7-A781-21BCC2661A54}" type="sibTrans" cxnId="{335D0793-8166-4764-B2D4-CFF7948C23EA}">
      <dgm:prSet/>
      <dgm:spPr/>
      <dgm:t>
        <a:bodyPr/>
        <a:lstStyle/>
        <a:p>
          <a:endParaRPr lang="ru-RU"/>
        </a:p>
      </dgm:t>
    </dgm:pt>
    <dgm:pt modelId="{5ACDA6ED-B1FE-41EF-A95B-CFC473B1C62B}" type="pres">
      <dgm:prSet presAssocID="{81AF15B6-FC77-469E-B301-61BAD24E7A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D0235A-287A-4508-BEA8-C926720601A0}" type="pres">
      <dgm:prSet presAssocID="{4F1DB639-0FD2-456A-B3AD-7C9B007B1C33}" presName="composite" presStyleCnt="0"/>
      <dgm:spPr/>
    </dgm:pt>
    <dgm:pt modelId="{A7C2845D-FA48-4189-98B6-FBBCA228DA03}" type="pres">
      <dgm:prSet presAssocID="{4F1DB639-0FD2-456A-B3AD-7C9B007B1C3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A4826-C584-46C1-A8A5-FFA97E9685F8}" type="pres">
      <dgm:prSet presAssocID="{4F1DB639-0FD2-456A-B3AD-7C9B007B1C3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607A0-EC78-4D8D-92A6-03F8CF73CB4E}" type="pres">
      <dgm:prSet presAssocID="{2DECEAA7-7EEC-466E-820D-1863FE1D7C41}" presName="space" presStyleCnt="0"/>
      <dgm:spPr/>
    </dgm:pt>
    <dgm:pt modelId="{D1F47797-CEF7-4ADA-B283-116B46E7AD1B}" type="pres">
      <dgm:prSet presAssocID="{6DC2A42C-3A65-4874-8574-81678B66858C}" presName="composite" presStyleCnt="0"/>
      <dgm:spPr/>
    </dgm:pt>
    <dgm:pt modelId="{55DAF933-9B2B-41B8-A7DA-1A02EE38BC31}" type="pres">
      <dgm:prSet presAssocID="{6DC2A42C-3A65-4874-8574-81678B66858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261F0-4E6E-4A72-A4C1-7C76AB3F3A40}" type="pres">
      <dgm:prSet presAssocID="{6DC2A42C-3A65-4874-8574-81678B66858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A8F19-A33B-44DC-B7D8-C9E02721FE6F}" type="pres">
      <dgm:prSet presAssocID="{0708282A-1B9F-458C-862E-FCF11283E92D}" presName="space" presStyleCnt="0"/>
      <dgm:spPr/>
    </dgm:pt>
    <dgm:pt modelId="{43BABAC8-2400-418C-855D-6BB93C5CB6AC}" type="pres">
      <dgm:prSet presAssocID="{5144D3D2-C841-4D4E-B12F-BB603BC24EE0}" presName="composite" presStyleCnt="0"/>
      <dgm:spPr/>
    </dgm:pt>
    <dgm:pt modelId="{085B9BD0-2985-4EC4-AD69-BC0D439F92E7}" type="pres">
      <dgm:prSet presAssocID="{5144D3D2-C841-4D4E-B12F-BB603BC24EE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641BE-2234-4A6D-A2F7-52DD242D17E5}" type="pres">
      <dgm:prSet presAssocID="{5144D3D2-C841-4D4E-B12F-BB603BC24EE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7B22BC-6878-4316-B6C5-BA8F5A083FDE}" type="presOf" srcId="{F449EE05-2D4C-4A32-B335-E2D3E4ECECB6}" destId="{911A4826-C584-46C1-A8A5-FFA97E9685F8}" srcOrd="0" destOrd="0" presId="urn:microsoft.com/office/officeart/2005/8/layout/hList1"/>
    <dgm:cxn modelId="{54C75083-C42C-47E2-9017-5FC46D395729}" type="presOf" srcId="{81AF15B6-FC77-469E-B301-61BAD24E7A57}" destId="{5ACDA6ED-B1FE-41EF-A95B-CFC473B1C62B}" srcOrd="0" destOrd="0" presId="urn:microsoft.com/office/officeart/2005/8/layout/hList1"/>
    <dgm:cxn modelId="{335D0793-8166-4764-B2D4-CFF7948C23EA}" srcId="{5144D3D2-C841-4D4E-B12F-BB603BC24EE0}" destId="{074CA240-2B72-407D-9054-8469D569DBFE}" srcOrd="0" destOrd="0" parTransId="{3069B08C-ECB8-4FE1-A2CE-D15666404B57}" sibTransId="{52A05FBE-F005-41E7-A781-21BCC2661A54}"/>
    <dgm:cxn modelId="{0613C043-D1A3-4E6C-A3BF-02641056E10F}" type="presOf" srcId="{6DC2A42C-3A65-4874-8574-81678B66858C}" destId="{55DAF933-9B2B-41B8-A7DA-1A02EE38BC31}" srcOrd="0" destOrd="0" presId="urn:microsoft.com/office/officeart/2005/8/layout/hList1"/>
    <dgm:cxn modelId="{DDAF843A-0049-4467-A5B2-A129B025C80C}" srcId="{6DC2A42C-3A65-4874-8574-81678B66858C}" destId="{58549DD2-E9F5-4988-A9DE-709ACC1FE6BA}" srcOrd="0" destOrd="0" parTransId="{2476DBB0-B12A-424E-A945-94355E816C00}" sibTransId="{FA8C678E-F1E8-4894-A902-01BD71ADC9E3}"/>
    <dgm:cxn modelId="{AB9465DC-2E88-404D-8CDE-8B6C683CD49A}" type="presOf" srcId="{58549DD2-E9F5-4988-A9DE-709ACC1FE6BA}" destId="{24C261F0-4E6E-4A72-A4C1-7C76AB3F3A40}" srcOrd="0" destOrd="0" presId="urn:microsoft.com/office/officeart/2005/8/layout/hList1"/>
    <dgm:cxn modelId="{DF2D358E-4E6D-497B-90CA-0F476EA83921}" srcId="{4F1DB639-0FD2-456A-B3AD-7C9B007B1C33}" destId="{F449EE05-2D4C-4A32-B335-E2D3E4ECECB6}" srcOrd="0" destOrd="0" parTransId="{6994235C-2845-4E27-8A79-8763E5C922C4}" sibTransId="{E4FECC51-F3C8-4952-9AB2-BFE5A935C1AC}"/>
    <dgm:cxn modelId="{26A7C2DC-45FD-414A-AF28-5A24ED5BA167}" srcId="{81AF15B6-FC77-469E-B301-61BAD24E7A57}" destId="{5144D3D2-C841-4D4E-B12F-BB603BC24EE0}" srcOrd="2" destOrd="0" parTransId="{72F17BCA-1E53-4693-B9EB-66B465AEED35}" sibTransId="{2A178917-B165-49BC-8AC5-98E3139A7A6C}"/>
    <dgm:cxn modelId="{20EFF1C2-A634-41E4-AADC-56A9403E8335}" type="presOf" srcId="{4F1DB639-0FD2-456A-B3AD-7C9B007B1C33}" destId="{A7C2845D-FA48-4189-98B6-FBBCA228DA03}" srcOrd="0" destOrd="0" presId="urn:microsoft.com/office/officeart/2005/8/layout/hList1"/>
    <dgm:cxn modelId="{7F021F14-A1A1-488F-AB03-B8BD256D0BF9}" srcId="{81AF15B6-FC77-469E-B301-61BAD24E7A57}" destId="{4F1DB639-0FD2-456A-B3AD-7C9B007B1C33}" srcOrd="0" destOrd="0" parTransId="{63B21EC7-8050-4C29-95A8-A628E32E56F7}" sibTransId="{2DECEAA7-7EEC-466E-820D-1863FE1D7C41}"/>
    <dgm:cxn modelId="{2BF646E0-BA09-43BC-A81B-487D01586333}" srcId="{81AF15B6-FC77-469E-B301-61BAD24E7A57}" destId="{6DC2A42C-3A65-4874-8574-81678B66858C}" srcOrd="1" destOrd="0" parTransId="{7C1338A5-38A3-47E0-9058-F881B5D9978F}" sibTransId="{0708282A-1B9F-458C-862E-FCF11283E92D}"/>
    <dgm:cxn modelId="{775198EF-3A23-4B66-B2DA-253F03F8A28A}" type="presOf" srcId="{5144D3D2-C841-4D4E-B12F-BB603BC24EE0}" destId="{085B9BD0-2985-4EC4-AD69-BC0D439F92E7}" srcOrd="0" destOrd="0" presId="urn:microsoft.com/office/officeart/2005/8/layout/hList1"/>
    <dgm:cxn modelId="{A725C346-386F-4B99-AE7D-B8C8EE64D455}" type="presOf" srcId="{074CA240-2B72-407D-9054-8469D569DBFE}" destId="{D7E641BE-2234-4A6D-A2F7-52DD242D17E5}" srcOrd="0" destOrd="0" presId="urn:microsoft.com/office/officeart/2005/8/layout/hList1"/>
    <dgm:cxn modelId="{11F12CE0-9938-4A65-8461-BF13B6861938}" type="presParOf" srcId="{5ACDA6ED-B1FE-41EF-A95B-CFC473B1C62B}" destId="{64D0235A-287A-4508-BEA8-C926720601A0}" srcOrd="0" destOrd="0" presId="urn:microsoft.com/office/officeart/2005/8/layout/hList1"/>
    <dgm:cxn modelId="{0FA6D773-F551-44CF-85BD-7AE4CE2CC2C6}" type="presParOf" srcId="{64D0235A-287A-4508-BEA8-C926720601A0}" destId="{A7C2845D-FA48-4189-98B6-FBBCA228DA03}" srcOrd="0" destOrd="0" presId="urn:microsoft.com/office/officeart/2005/8/layout/hList1"/>
    <dgm:cxn modelId="{A22C7455-CFB1-4603-B277-BB583C8635D3}" type="presParOf" srcId="{64D0235A-287A-4508-BEA8-C926720601A0}" destId="{911A4826-C584-46C1-A8A5-FFA97E9685F8}" srcOrd="1" destOrd="0" presId="urn:microsoft.com/office/officeart/2005/8/layout/hList1"/>
    <dgm:cxn modelId="{CB41E184-F75E-49A4-99B6-52DB724D8A2E}" type="presParOf" srcId="{5ACDA6ED-B1FE-41EF-A95B-CFC473B1C62B}" destId="{BFF607A0-EC78-4D8D-92A6-03F8CF73CB4E}" srcOrd="1" destOrd="0" presId="urn:microsoft.com/office/officeart/2005/8/layout/hList1"/>
    <dgm:cxn modelId="{675F22BA-94A1-4866-9C84-49F1451BA164}" type="presParOf" srcId="{5ACDA6ED-B1FE-41EF-A95B-CFC473B1C62B}" destId="{D1F47797-CEF7-4ADA-B283-116B46E7AD1B}" srcOrd="2" destOrd="0" presId="urn:microsoft.com/office/officeart/2005/8/layout/hList1"/>
    <dgm:cxn modelId="{BBD7EAD8-19D2-4BA3-9284-B8B2278A1F58}" type="presParOf" srcId="{D1F47797-CEF7-4ADA-B283-116B46E7AD1B}" destId="{55DAF933-9B2B-41B8-A7DA-1A02EE38BC31}" srcOrd="0" destOrd="0" presId="urn:microsoft.com/office/officeart/2005/8/layout/hList1"/>
    <dgm:cxn modelId="{3E2A5E78-D71B-45A8-BF6F-C2465C5E927E}" type="presParOf" srcId="{D1F47797-CEF7-4ADA-B283-116B46E7AD1B}" destId="{24C261F0-4E6E-4A72-A4C1-7C76AB3F3A40}" srcOrd="1" destOrd="0" presId="urn:microsoft.com/office/officeart/2005/8/layout/hList1"/>
    <dgm:cxn modelId="{BD224231-56DC-436F-B98B-EF45A80545D1}" type="presParOf" srcId="{5ACDA6ED-B1FE-41EF-A95B-CFC473B1C62B}" destId="{9C8A8F19-A33B-44DC-B7D8-C9E02721FE6F}" srcOrd="3" destOrd="0" presId="urn:microsoft.com/office/officeart/2005/8/layout/hList1"/>
    <dgm:cxn modelId="{F8273E17-6938-4A9D-9D01-9FBAEE202FB0}" type="presParOf" srcId="{5ACDA6ED-B1FE-41EF-A95B-CFC473B1C62B}" destId="{43BABAC8-2400-418C-855D-6BB93C5CB6AC}" srcOrd="4" destOrd="0" presId="urn:microsoft.com/office/officeart/2005/8/layout/hList1"/>
    <dgm:cxn modelId="{6A7919F3-0C75-42A2-A4A3-AFB186BECC22}" type="presParOf" srcId="{43BABAC8-2400-418C-855D-6BB93C5CB6AC}" destId="{085B9BD0-2985-4EC4-AD69-BC0D439F92E7}" srcOrd="0" destOrd="0" presId="urn:microsoft.com/office/officeart/2005/8/layout/hList1"/>
    <dgm:cxn modelId="{9066EBC4-BE33-4135-9EA3-999A8FA43C24}" type="presParOf" srcId="{43BABAC8-2400-418C-855D-6BB93C5CB6AC}" destId="{D7E641BE-2234-4A6D-A2F7-52DD242D17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90347E-546B-4D2B-A67F-2F7E51B35FBC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705C27CB-84A5-4985-A029-7114116CCFE9}">
      <dgm:prSet custT="1"/>
      <dgm:spPr/>
      <dgm:t>
        <a:bodyPr/>
        <a:lstStyle/>
        <a:p>
          <a:pPr algn="ctr" rtl="0"/>
          <a:r>
            <a: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Назначение государственного бюджета:</a:t>
          </a:r>
          <a:endParaRPr lang="ru-RU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E8E108-71E3-4F2F-945B-894EBC1D129C}" type="parTrans" cxnId="{729010E2-209C-4161-9EE4-57121FEA3E67}">
      <dgm:prSet/>
      <dgm:spPr/>
      <dgm:t>
        <a:bodyPr/>
        <a:lstStyle/>
        <a:p>
          <a:endParaRPr lang="ru-RU" sz="2000"/>
        </a:p>
      </dgm:t>
    </dgm:pt>
    <dgm:pt modelId="{D05DFEFA-921B-47AB-B052-D6A4C3C8A076}" type="sibTrans" cxnId="{729010E2-209C-4161-9EE4-57121FEA3E67}">
      <dgm:prSet/>
      <dgm:spPr/>
      <dgm:t>
        <a:bodyPr/>
        <a:lstStyle/>
        <a:p>
          <a:endParaRPr lang="ru-RU" sz="2000"/>
        </a:p>
      </dgm:t>
    </dgm:pt>
    <dgm:pt modelId="{65B21381-88E3-473A-93D0-C3698A3B3C90}">
      <dgm:prSet custT="1"/>
      <dgm:spPr/>
      <dgm:t>
        <a:bodyPr/>
        <a:lstStyle/>
        <a:p>
          <a:pPr rtl="0"/>
          <a:r>
            <a:rPr lang="ru-RU" sz="1600" smtClean="0"/>
            <a:t>1.С его помощью осуществляется перераспределение ВВП и национального дохода.</a:t>
          </a:r>
          <a:endParaRPr lang="ru-RU" sz="1600"/>
        </a:p>
      </dgm:t>
    </dgm:pt>
    <dgm:pt modelId="{9170487F-605F-47CF-942E-12217ABF9A38}" type="parTrans" cxnId="{6F9AFA02-9909-4B59-8B43-0BFD7F6BA69D}">
      <dgm:prSet/>
      <dgm:spPr/>
      <dgm:t>
        <a:bodyPr/>
        <a:lstStyle/>
        <a:p>
          <a:endParaRPr lang="ru-RU" sz="2000"/>
        </a:p>
      </dgm:t>
    </dgm:pt>
    <dgm:pt modelId="{B295B6D7-76F9-40B4-8E05-926367146726}" type="sibTrans" cxnId="{6F9AFA02-9909-4B59-8B43-0BFD7F6BA69D}">
      <dgm:prSet/>
      <dgm:spPr/>
      <dgm:t>
        <a:bodyPr/>
        <a:lstStyle/>
        <a:p>
          <a:endParaRPr lang="ru-RU" sz="2000"/>
        </a:p>
      </dgm:t>
    </dgm:pt>
    <dgm:pt modelId="{F6BD2D01-0A96-4F01-90D8-970F840B279C}">
      <dgm:prSet custT="1"/>
      <dgm:spPr/>
      <dgm:t>
        <a:bodyPr/>
        <a:lstStyle/>
        <a:p>
          <a:pPr rtl="0"/>
          <a:r>
            <a:rPr lang="ru-RU" sz="1600" smtClean="0"/>
            <a:t>2.Осуществляется государственное регулирование и стимулирование экономики.</a:t>
          </a:r>
          <a:endParaRPr lang="ru-RU" sz="1600"/>
        </a:p>
      </dgm:t>
    </dgm:pt>
    <dgm:pt modelId="{A07AD470-DA63-40F8-B624-2DA32707DBAC}" type="parTrans" cxnId="{E9AAF26E-C995-40FA-9557-163596EB6057}">
      <dgm:prSet/>
      <dgm:spPr/>
      <dgm:t>
        <a:bodyPr/>
        <a:lstStyle/>
        <a:p>
          <a:endParaRPr lang="ru-RU" sz="2000"/>
        </a:p>
      </dgm:t>
    </dgm:pt>
    <dgm:pt modelId="{F40DDDA9-A634-4303-AAB6-AF87348FBA0B}" type="sibTrans" cxnId="{E9AAF26E-C995-40FA-9557-163596EB6057}">
      <dgm:prSet/>
      <dgm:spPr/>
      <dgm:t>
        <a:bodyPr/>
        <a:lstStyle/>
        <a:p>
          <a:endParaRPr lang="ru-RU" sz="2000"/>
        </a:p>
      </dgm:t>
    </dgm:pt>
    <dgm:pt modelId="{669DC7D7-761F-4137-BAF2-DED2C94AEEBD}">
      <dgm:prSet custT="1"/>
      <dgm:spPr/>
      <dgm:t>
        <a:bodyPr/>
        <a:lstStyle/>
        <a:p>
          <a:pPr rtl="0"/>
          <a:r>
            <a:rPr lang="ru-RU" sz="1600" smtClean="0"/>
            <a:t>3.Осуществляется финансовое обеспечение социальной политики.</a:t>
          </a:r>
          <a:endParaRPr lang="ru-RU" sz="1600"/>
        </a:p>
      </dgm:t>
    </dgm:pt>
    <dgm:pt modelId="{47E90146-86EE-418B-92F8-8650C356ACD5}" type="parTrans" cxnId="{90F346E4-198C-48C1-9663-FEC35CBB2FC7}">
      <dgm:prSet/>
      <dgm:spPr/>
      <dgm:t>
        <a:bodyPr/>
        <a:lstStyle/>
        <a:p>
          <a:endParaRPr lang="ru-RU" sz="2000"/>
        </a:p>
      </dgm:t>
    </dgm:pt>
    <dgm:pt modelId="{A29E1948-2243-4B4F-9A17-C9D0EC2776D0}" type="sibTrans" cxnId="{90F346E4-198C-48C1-9663-FEC35CBB2FC7}">
      <dgm:prSet/>
      <dgm:spPr/>
      <dgm:t>
        <a:bodyPr/>
        <a:lstStyle/>
        <a:p>
          <a:endParaRPr lang="ru-RU" sz="2000"/>
        </a:p>
      </dgm:t>
    </dgm:pt>
    <dgm:pt modelId="{2F06E93B-B589-45DA-96AA-EA5DE4B90930}">
      <dgm:prSet custT="1"/>
      <dgm:spPr/>
      <dgm:t>
        <a:bodyPr/>
        <a:lstStyle/>
        <a:p>
          <a:pPr rtl="0"/>
          <a:r>
            <a:rPr lang="ru-RU" sz="1600" smtClean="0"/>
            <a:t>4.Производится контроль за образованием и использованием фонда денежных средств бюджета.</a:t>
          </a:r>
          <a:endParaRPr lang="ru-RU" sz="1600"/>
        </a:p>
      </dgm:t>
    </dgm:pt>
    <dgm:pt modelId="{3C467B0A-E890-475A-A3BC-7293E465E082}" type="parTrans" cxnId="{1AE1D733-83EA-408A-8951-647E6236494F}">
      <dgm:prSet/>
      <dgm:spPr/>
      <dgm:t>
        <a:bodyPr/>
        <a:lstStyle/>
        <a:p>
          <a:endParaRPr lang="ru-RU" sz="2000"/>
        </a:p>
      </dgm:t>
    </dgm:pt>
    <dgm:pt modelId="{74F05835-05B4-417F-A211-7D4EA229A712}" type="sibTrans" cxnId="{1AE1D733-83EA-408A-8951-647E6236494F}">
      <dgm:prSet/>
      <dgm:spPr/>
      <dgm:t>
        <a:bodyPr/>
        <a:lstStyle/>
        <a:p>
          <a:endParaRPr lang="ru-RU" sz="2000"/>
        </a:p>
      </dgm:t>
    </dgm:pt>
    <dgm:pt modelId="{32B8F71F-93AC-4E16-804E-4ABC2EC6EA91}" type="pres">
      <dgm:prSet presAssocID="{2390347E-546B-4D2B-A67F-2F7E51B35F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A1BFF2-0CB4-4586-BE0C-E51436AEF9DA}" type="pres">
      <dgm:prSet presAssocID="{705C27CB-84A5-4985-A029-7114116CCFE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F3379-FF13-403D-9879-FB89D8A1382F}" type="pres">
      <dgm:prSet presAssocID="{D05DFEFA-921B-47AB-B052-D6A4C3C8A076}" presName="spacer" presStyleCnt="0"/>
      <dgm:spPr/>
    </dgm:pt>
    <dgm:pt modelId="{3B19655D-0F2F-44FD-BFAD-4CF8F594A797}" type="pres">
      <dgm:prSet presAssocID="{65B21381-88E3-473A-93D0-C3698A3B3C9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D755F-FE6B-4604-B709-DF0A31433B56}" type="pres">
      <dgm:prSet presAssocID="{B295B6D7-76F9-40B4-8E05-926367146726}" presName="spacer" presStyleCnt="0"/>
      <dgm:spPr/>
    </dgm:pt>
    <dgm:pt modelId="{5D295CD8-1B26-4843-BE18-D7B05B3F8460}" type="pres">
      <dgm:prSet presAssocID="{F6BD2D01-0A96-4F01-90D8-970F840B279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54667-3468-4503-8B1A-7C70DAB16240}" type="pres">
      <dgm:prSet presAssocID="{F40DDDA9-A634-4303-AAB6-AF87348FBA0B}" presName="spacer" presStyleCnt="0"/>
      <dgm:spPr/>
    </dgm:pt>
    <dgm:pt modelId="{6359BF63-3310-428A-BF2C-97854475B4D5}" type="pres">
      <dgm:prSet presAssocID="{669DC7D7-761F-4137-BAF2-DED2C94AEEB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29CC1-8755-44E2-BD21-25CCAFDD5300}" type="pres">
      <dgm:prSet presAssocID="{A29E1948-2243-4B4F-9A17-C9D0EC2776D0}" presName="spacer" presStyleCnt="0"/>
      <dgm:spPr/>
    </dgm:pt>
    <dgm:pt modelId="{6D82BA0E-0EF6-4CED-8D0F-07580F88EF52}" type="pres">
      <dgm:prSet presAssocID="{2F06E93B-B589-45DA-96AA-EA5DE4B9093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BD17C5-9DBE-4B46-B3B9-69651FEE04E9}" type="presOf" srcId="{2F06E93B-B589-45DA-96AA-EA5DE4B90930}" destId="{6D82BA0E-0EF6-4CED-8D0F-07580F88EF52}" srcOrd="0" destOrd="0" presId="urn:microsoft.com/office/officeart/2005/8/layout/vList2"/>
    <dgm:cxn modelId="{6F9AFA02-9909-4B59-8B43-0BFD7F6BA69D}" srcId="{2390347E-546B-4D2B-A67F-2F7E51B35FBC}" destId="{65B21381-88E3-473A-93D0-C3698A3B3C90}" srcOrd="1" destOrd="0" parTransId="{9170487F-605F-47CF-942E-12217ABF9A38}" sibTransId="{B295B6D7-76F9-40B4-8E05-926367146726}"/>
    <dgm:cxn modelId="{6668B4D0-C62F-4656-9617-339ADA82CCD5}" type="presOf" srcId="{669DC7D7-761F-4137-BAF2-DED2C94AEEBD}" destId="{6359BF63-3310-428A-BF2C-97854475B4D5}" srcOrd="0" destOrd="0" presId="urn:microsoft.com/office/officeart/2005/8/layout/vList2"/>
    <dgm:cxn modelId="{1AE1D733-83EA-408A-8951-647E6236494F}" srcId="{2390347E-546B-4D2B-A67F-2F7E51B35FBC}" destId="{2F06E93B-B589-45DA-96AA-EA5DE4B90930}" srcOrd="4" destOrd="0" parTransId="{3C467B0A-E890-475A-A3BC-7293E465E082}" sibTransId="{74F05835-05B4-417F-A211-7D4EA229A712}"/>
    <dgm:cxn modelId="{26089923-A847-4AC7-A5D1-B77091E1DF2E}" type="presOf" srcId="{705C27CB-84A5-4985-A029-7114116CCFE9}" destId="{53A1BFF2-0CB4-4586-BE0C-E51436AEF9DA}" srcOrd="0" destOrd="0" presId="urn:microsoft.com/office/officeart/2005/8/layout/vList2"/>
    <dgm:cxn modelId="{AFBAA541-044C-4835-8C23-89FD12471AD6}" type="presOf" srcId="{2390347E-546B-4D2B-A67F-2F7E51B35FBC}" destId="{32B8F71F-93AC-4E16-804E-4ABC2EC6EA91}" srcOrd="0" destOrd="0" presId="urn:microsoft.com/office/officeart/2005/8/layout/vList2"/>
    <dgm:cxn modelId="{239AF50A-342E-4BA5-8B15-F0DA13229293}" type="presOf" srcId="{65B21381-88E3-473A-93D0-C3698A3B3C90}" destId="{3B19655D-0F2F-44FD-BFAD-4CF8F594A797}" srcOrd="0" destOrd="0" presId="urn:microsoft.com/office/officeart/2005/8/layout/vList2"/>
    <dgm:cxn modelId="{729010E2-209C-4161-9EE4-57121FEA3E67}" srcId="{2390347E-546B-4D2B-A67F-2F7E51B35FBC}" destId="{705C27CB-84A5-4985-A029-7114116CCFE9}" srcOrd="0" destOrd="0" parTransId="{AAE8E108-71E3-4F2F-945B-894EBC1D129C}" sibTransId="{D05DFEFA-921B-47AB-B052-D6A4C3C8A076}"/>
    <dgm:cxn modelId="{E9AAF26E-C995-40FA-9557-163596EB6057}" srcId="{2390347E-546B-4D2B-A67F-2F7E51B35FBC}" destId="{F6BD2D01-0A96-4F01-90D8-970F840B279C}" srcOrd="2" destOrd="0" parTransId="{A07AD470-DA63-40F8-B624-2DA32707DBAC}" sibTransId="{F40DDDA9-A634-4303-AAB6-AF87348FBA0B}"/>
    <dgm:cxn modelId="{90F346E4-198C-48C1-9663-FEC35CBB2FC7}" srcId="{2390347E-546B-4D2B-A67F-2F7E51B35FBC}" destId="{669DC7D7-761F-4137-BAF2-DED2C94AEEBD}" srcOrd="3" destOrd="0" parTransId="{47E90146-86EE-418B-92F8-8650C356ACD5}" sibTransId="{A29E1948-2243-4B4F-9A17-C9D0EC2776D0}"/>
    <dgm:cxn modelId="{F9A430E0-487B-4628-A258-7AD4CBBD1BA2}" type="presOf" srcId="{F6BD2D01-0A96-4F01-90D8-970F840B279C}" destId="{5D295CD8-1B26-4843-BE18-D7B05B3F8460}" srcOrd="0" destOrd="0" presId="urn:microsoft.com/office/officeart/2005/8/layout/vList2"/>
    <dgm:cxn modelId="{A875389B-0225-4771-9E0F-3221A2E8C9CC}" type="presParOf" srcId="{32B8F71F-93AC-4E16-804E-4ABC2EC6EA91}" destId="{53A1BFF2-0CB4-4586-BE0C-E51436AEF9DA}" srcOrd="0" destOrd="0" presId="urn:microsoft.com/office/officeart/2005/8/layout/vList2"/>
    <dgm:cxn modelId="{405D88C9-CF71-4718-B4B6-0F0C74E65073}" type="presParOf" srcId="{32B8F71F-93AC-4E16-804E-4ABC2EC6EA91}" destId="{3FEF3379-FF13-403D-9879-FB89D8A1382F}" srcOrd="1" destOrd="0" presId="urn:microsoft.com/office/officeart/2005/8/layout/vList2"/>
    <dgm:cxn modelId="{CF3F78FB-C6D2-4255-9C17-58E3659DD862}" type="presParOf" srcId="{32B8F71F-93AC-4E16-804E-4ABC2EC6EA91}" destId="{3B19655D-0F2F-44FD-BFAD-4CF8F594A797}" srcOrd="2" destOrd="0" presId="urn:microsoft.com/office/officeart/2005/8/layout/vList2"/>
    <dgm:cxn modelId="{9ABA2C70-6A51-416E-836D-7C99530BC889}" type="presParOf" srcId="{32B8F71F-93AC-4E16-804E-4ABC2EC6EA91}" destId="{8CAD755F-FE6B-4604-B709-DF0A31433B56}" srcOrd="3" destOrd="0" presId="urn:microsoft.com/office/officeart/2005/8/layout/vList2"/>
    <dgm:cxn modelId="{E4EF65D7-26DB-4049-820B-9804D6D4EB81}" type="presParOf" srcId="{32B8F71F-93AC-4E16-804E-4ABC2EC6EA91}" destId="{5D295CD8-1B26-4843-BE18-D7B05B3F8460}" srcOrd="4" destOrd="0" presId="urn:microsoft.com/office/officeart/2005/8/layout/vList2"/>
    <dgm:cxn modelId="{EAE90C0C-CE8E-48B0-8588-04C39F16C56C}" type="presParOf" srcId="{32B8F71F-93AC-4E16-804E-4ABC2EC6EA91}" destId="{0C054667-3468-4503-8B1A-7C70DAB16240}" srcOrd="5" destOrd="0" presId="urn:microsoft.com/office/officeart/2005/8/layout/vList2"/>
    <dgm:cxn modelId="{BDD25ED8-3C8D-44DE-B65A-381170EA3A61}" type="presParOf" srcId="{32B8F71F-93AC-4E16-804E-4ABC2EC6EA91}" destId="{6359BF63-3310-428A-BF2C-97854475B4D5}" srcOrd="6" destOrd="0" presId="urn:microsoft.com/office/officeart/2005/8/layout/vList2"/>
    <dgm:cxn modelId="{3C3BCE73-465A-411D-B604-0774264D6E9A}" type="presParOf" srcId="{32B8F71F-93AC-4E16-804E-4ABC2EC6EA91}" destId="{55929CC1-8755-44E2-BD21-25CCAFDD5300}" srcOrd="7" destOrd="0" presId="urn:microsoft.com/office/officeart/2005/8/layout/vList2"/>
    <dgm:cxn modelId="{0F835739-6CB1-4E8F-9871-70297C3CFDF0}" type="presParOf" srcId="{32B8F71F-93AC-4E16-804E-4ABC2EC6EA91}" destId="{6D82BA0E-0EF6-4CED-8D0F-07580F88EF5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B2E0AA-B7DB-4293-9DB2-06DB48EB91AD}" type="doc">
      <dgm:prSet loTypeId="urn:microsoft.com/office/officeart/2005/8/layout/vList3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ADB672FD-03BD-42E5-ACE9-94E9EC7F9C18}">
      <dgm:prSet custT="1"/>
      <dgm:spPr/>
      <dgm:t>
        <a:bodyPr/>
        <a:lstStyle/>
        <a:p>
          <a:pPr rtl="0"/>
          <a:r>
            <a:rPr lang="ru-RU" sz="1800" dirty="0" smtClean="0"/>
            <a:t>С помощью государственного бюджета  обеспечивается выполнение функций по управлению, возложенных на государство.</a:t>
          </a:r>
          <a:endParaRPr lang="ru-RU" sz="1800" dirty="0"/>
        </a:p>
      </dgm:t>
    </dgm:pt>
    <dgm:pt modelId="{B9D5D34B-72FB-40E1-A3CB-A5ABF9916571}" type="parTrans" cxnId="{5489601E-F22D-4521-B0BD-53E05ED0C589}">
      <dgm:prSet/>
      <dgm:spPr/>
      <dgm:t>
        <a:bodyPr/>
        <a:lstStyle/>
        <a:p>
          <a:endParaRPr lang="ru-RU" sz="2400"/>
        </a:p>
      </dgm:t>
    </dgm:pt>
    <dgm:pt modelId="{E274C83E-F2B5-45D0-BC0E-84E90C2ED4DD}" type="sibTrans" cxnId="{5489601E-F22D-4521-B0BD-53E05ED0C589}">
      <dgm:prSet/>
      <dgm:spPr/>
      <dgm:t>
        <a:bodyPr/>
        <a:lstStyle/>
        <a:p>
          <a:endParaRPr lang="ru-RU" sz="2400"/>
        </a:p>
      </dgm:t>
    </dgm:pt>
    <dgm:pt modelId="{E05DE65A-AAB4-4260-87D8-8B669AF1B9BE}">
      <dgm:prSet custT="1"/>
      <dgm:spPr/>
      <dgm:t>
        <a:bodyPr/>
        <a:lstStyle/>
        <a:p>
          <a:pPr rtl="0"/>
          <a:r>
            <a:rPr lang="ru-RU" sz="1800" dirty="0" smtClean="0"/>
            <a:t>Бюджет является инструментом перераспределения денежных средств между отраслями экономики, экономическими регионами и социальными группами населения.</a:t>
          </a:r>
          <a:endParaRPr lang="ru-RU" sz="1800" dirty="0"/>
        </a:p>
      </dgm:t>
    </dgm:pt>
    <dgm:pt modelId="{3C635757-CF93-4331-8652-6B3167A6A43E}" type="parTrans" cxnId="{7F5FD29E-3D49-4E4B-8677-618652956313}">
      <dgm:prSet/>
      <dgm:spPr/>
      <dgm:t>
        <a:bodyPr/>
        <a:lstStyle/>
        <a:p>
          <a:endParaRPr lang="ru-RU" sz="2400"/>
        </a:p>
      </dgm:t>
    </dgm:pt>
    <dgm:pt modelId="{226C9D4C-A316-4EB9-BE1F-6DDE33952DDB}" type="sibTrans" cxnId="{7F5FD29E-3D49-4E4B-8677-618652956313}">
      <dgm:prSet/>
      <dgm:spPr/>
      <dgm:t>
        <a:bodyPr/>
        <a:lstStyle/>
        <a:p>
          <a:endParaRPr lang="ru-RU" sz="2400"/>
        </a:p>
      </dgm:t>
    </dgm:pt>
    <dgm:pt modelId="{7309F599-7D7C-4AD4-9F31-2DE0F4E729B0}">
      <dgm:prSet custT="1"/>
      <dgm:spPr/>
      <dgm:t>
        <a:bodyPr/>
        <a:lstStyle/>
        <a:p>
          <a:pPr rtl="0"/>
          <a:r>
            <a:rPr lang="ru-RU" sz="1800" dirty="0" smtClean="0"/>
            <a:t>Бюджет является основой содержания непроизводственной сферы.</a:t>
          </a:r>
          <a:endParaRPr lang="ru-RU" sz="1800" dirty="0"/>
        </a:p>
      </dgm:t>
    </dgm:pt>
    <dgm:pt modelId="{51FE5E06-97FC-48EB-8953-4A95B9686B78}" type="parTrans" cxnId="{40AD3189-38A7-49A5-9F90-34F999EC2B29}">
      <dgm:prSet/>
      <dgm:spPr/>
      <dgm:t>
        <a:bodyPr/>
        <a:lstStyle/>
        <a:p>
          <a:endParaRPr lang="ru-RU" sz="2400"/>
        </a:p>
      </dgm:t>
    </dgm:pt>
    <dgm:pt modelId="{E9DB623D-2E1A-438A-9BA8-B6F327B4342A}" type="sibTrans" cxnId="{40AD3189-38A7-49A5-9F90-34F999EC2B29}">
      <dgm:prSet/>
      <dgm:spPr/>
      <dgm:t>
        <a:bodyPr/>
        <a:lstStyle/>
        <a:p>
          <a:endParaRPr lang="ru-RU" sz="2400"/>
        </a:p>
      </dgm:t>
    </dgm:pt>
    <dgm:pt modelId="{C17E45D9-932B-40BB-84FD-00008C3BF396}" type="pres">
      <dgm:prSet presAssocID="{1AB2E0AA-B7DB-4293-9DB2-06DB48EB91A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36E45-22C0-48DD-ACB3-14C536BAB3B5}" type="pres">
      <dgm:prSet presAssocID="{ADB672FD-03BD-42E5-ACE9-94E9EC7F9C18}" presName="composite" presStyleCnt="0"/>
      <dgm:spPr/>
    </dgm:pt>
    <dgm:pt modelId="{603D804E-4324-42CC-BCD9-0715289F6D13}" type="pres">
      <dgm:prSet presAssocID="{ADB672FD-03BD-42E5-ACE9-94E9EC7F9C18}" presName="imgShp" presStyleLbl="fgImgPlace1" presStyleIdx="0" presStyleCnt="3"/>
      <dgm:spPr/>
    </dgm:pt>
    <dgm:pt modelId="{5C25C4A8-E0FF-41BA-9F82-517A42BA1847}" type="pres">
      <dgm:prSet presAssocID="{ADB672FD-03BD-42E5-ACE9-94E9EC7F9C18}" presName="txShp" presStyleLbl="node1" presStyleIdx="0" presStyleCnt="3" custScaleY="120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6A65A-DABC-464B-BCBB-1C71A65F9A62}" type="pres">
      <dgm:prSet presAssocID="{E274C83E-F2B5-45D0-BC0E-84E90C2ED4DD}" presName="spacing" presStyleCnt="0"/>
      <dgm:spPr/>
    </dgm:pt>
    <dgm:pt modelId="{BE6A7BEC-8102-4E9A-AAF4-9833E361C810}" type="pres">
      <dgm:prSet presAssocID="{E05DE65A-AAB4-4260-87D8-8B669AF1B9BE}" presName="composite" presStyleCnt="0"/>
      <dgm:spPr/>
    </dgm:pt>
    <dgm:pt modelId="{DDF08DD7-DFBE-4570-A97A-07C79C45F66C}" type="pres">
      <dgm:prSet presAssocID="{E05DE65A-AAB4-4260-87D8-8B669AF1B9BE}" presName="imgShp" presStyleLbl="fgImgPlace1" presStyleIdx="1" presStyleCnt="3" custLinFactNeighborX="-2164" custLinFactNeighborY="-6190"/>
      <dgm:spPr/>
    </dgm:pt>
    <dgm:pt modelId="{2C9EEB8B-F8E7-4884-B6CD-A6521B05B313}" type="pres">
      <dgm:prSet presAssocID="{E05DE65A-AAB4-4260-87D8-8B669AF1B9BE}" presName="txShp" presStyleLbl="node1" presStyleIdx="1" presStyleCnt="3" custScaleY="128663" custLinFactNeighborX="-1042" custLinFactNeighborY="-6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A1BD4-9D4B-4D52-906C-DAFC85C1B627}" type="pres">
      <dgm:prSet presAssocID="{226C9D4C-A316-4EB9-BE1F-6DDE33952DDB}" presName="spacing" presStyleCnt="0"/>
      <dgm:spPr/>
    </dgm:pt>
    <dgm:pt modelId="{49D9D599-5DA1-48C3-BBDD-C1E6A1DA87B2}" type="pres">
      <dgm:prSet presAssocID="{7309F599-7D7C-4AD4-9F31-2DE0F4E729B0}" presName="composite" presStyleCnt="0"/>
      <dgm:spPr/>
    </dgm:pt>
    <dgm:pt modelId="{6ABB767A-296F-4D45-B167-D1089E3922B6}" type="pres">
      <dgm:prSet presAssocID="{7309F599-7D7C-4AD4-9F31-2DE0F4E729B0}" presName="imgShp" presStyleLbl="fgImgPlace1" presStyleIdx="2" presStyleCnt="3" custLinFactNeighborX="-2164" custLinFactNeighborY="-17698"/>
      <dgm:spPr/>
    </dgm:pt>
    <dgm:pt modelId="{555ED5BE-2D8F-45CA-A140-564627267553}" type="pres">
      <dgm:prSet presAssocID="{7309F599-7D7C-4AD4-9F31-2DE0F4E729B0}" presName="txShp" presStyleLbl="node1" presStyleIdx="2" presStyleCnt="3" custScaleY="121119" custLinFactNeighborX="-1042" custLinFactNeighborY="-14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89601E-F22D-4521-B0BD-53E05ED0C589}" srcId="{1AB2E0AA-B7DB-4293-9DB2-06DB48EB91AD}" destId="{ADB672FD-03BD-42E5-ACE9-94E9EC7F9C18}" srcOrd="0" destOrd="0" parTransId="{B9D5D34B-72FB-40E1-A3CB-A5ABF9916571}" sibTransId="{E274C83E-F2B5-45D0-BC0E-84E90C2ED4DD}"/>
    <dgm:cxn modelId="{225383CE-6598-48FC-8D4D-135231CF0B7F}" type="presOf" srcId="{ADB672FD-03BD-42E5-ACE9-94E9EC7F9C18}" destId="{5C25C4A8-E0FF-41BA-9F82-517A42BA1847}" srcOrd="0" destOrd="0" presId="urn:microsoft.com/office/officeart/2005/8/layout/vList3"/>
    <dgm:cxn modelId="{92244898-6F5A-4B04-A20F-1D3EE91BD1F8}" type="presOf" srcId="{1AB2E0AA-B7DB-4293-9DB2-06DB48EB91AD}" destId="{C17E45D9-932B-40BB-84FD-00008C3BF396}" srcOrd="0" destOrd="0" presId="urn:microsoft.com/office/officeart/2005/8/layout/vList3"/>
    <dgm:cxn modelId="{40AD3189-38A7-49A5-9F90-34F999EC2B29}" srcId="{1AB2E0AA-B7DB-4293-9DB2-06DB48EB91AD}" destId="{7309F599-7D7C-4AD4-9F31-2DE0F4E729B0}" srcOrd="2" destOrd="0" parTransId="{51FE5E06-97FC-48EB-8953-4A95B9686B78}" sibTransId="{E9DB623D-2E1A-438A-9BA8-B6F327B4342A}"/>
    <dgm:cxn modelId="{69263739-40E3-40E5-A8EB-2662DFAEE4A8}" type="presOf" srcId="{E05DE65A-AAB4-4260-87D8-8B669AF1B9BE}" destId="{2C9EEB8B-F8E7-4884-B6CD-A6521B05B313}" srcOrd="0" destOrd="0" presId="urn:microsoft.com/office/officeart/2005/8/layout/vList3"/>
    <dgm:cxn modelId="{63A7AF2F-81A7-4A9B-9784-3821C67E1904}" type="presOf" srcId="{7309F599-7D7C-4AD4-9F31-2DE0F4E729B0}" destId="{555ED5BE-2D8F-45CA-A140-564627267553}" srcOrd="0" destOrd="0" presId="urn:microsoft.com/office/officeart/2005/8/layout/vList3"/>
    <dgm:cxn modelId="{7F5FD29E-3D49-4E4B-8677-618652956313}" srcId="{1AB2E0AA-B7DB-4293-9DB2-06DB48EB91AD}" destId="{E05DE65A-AAB4-4260-87D8-8B669AF1B9BE}" srcOrd="1" destOrd="0" parTransId="{3C635757-CF93-4331-8652-6B3167A6A43E}" sibTransId="{226C9D4C-A316-4EB9-BE1F-6DDE33952DDB}"/>
    <dgm:cxn modelId="{797258B5-8B09-4885-A182-556F4C9F2F14}" type="presParOf" srcId="{C17E45D9-932B-40BB-84FD-00008C3BF396}" destId="{E1936E45-22C0-48DD-ACB3-14C536BAB3B5}" srcOrd="0" destOrd="0" presId="urn:microsoft.com/office/officeart/2005/8/layout/vList3"/>
    <dgm:cxn modelId="{9BF623B5-862E-481B-AC8E-200E0D30CBFC}" type="presParOf" srcId="{E1936E45-22C0-48DD-ACB3-14C536BAB3B5}" destId="{603D804E-4324-42CC-BCD9-0715289F6D13}" srcOrd="0" destOrd="0" presId="urn:microsoft.com/office/officeart/2005/8/layout/vList3"/>
    <dgm:cxn modelId="{291D23B5-19CE-45C3-9473-40C245606E5E}" type="presParOf" srcId="{E1936E45-22C0-48DD-ACB3-14C536BAB3B5}" destId="{5C25C4A8-E0FF-41BA-9F82-517A42BA1847}" srcOrd="1" destOrd="0" presId="urn:microsoft.com/office/officeart/2005/8/layout/vList3"/>
    <dgm:cxn modelId="{2ADCE587-5F7F-4DB8-87E6-5500573EF782}" type="presParOf" srcId="{C17E45D9-932B-40BB-84FD-00008C3BF396}" destId="{2586A65A-DABC-464B-BCBB-1C71A65F9A62}" srcOrd="1" destOrd="0" presId="urn:microsoft.com/office/officeart/2005/8/layout/vList3"/>
    <dgm:cxn modelId="{AA70E583-196D-4DBB-951B-1CA0F31D025E}" type="presParOf" srcId="{C17E45D9-932B-40BB-84FD-00008C3BF396}" destId="{BE6A7BEC-8102-4E9A-AAF4-9833E361C810}" srcOrd="2" destOrd="0" presId="urn:microsoft.com/office/officeart/2005/8/layout/vList3"/>
    <dgm:cxn modelId="{7FEF6007-0190-4E50-BBA5-B1DD201399C0}" type="presParOf" srcId="{BE6A7BEC-8102-4E9A-AAF4-9833E361C810}" destId="{DDF08DD7-DFBE-4570-A97A-07C79C45F66C}" srcOrd="0" destOrd="0" presId="urn:microsoft.com/office/officeart/2005/8/layout/vList3"/>
    <dgm:cxn modelId="{E24AEB1C-0374-4DF1-887E-D364F0B36C40}" type="presParOf" srcId="{BE6A7BEC-8102-4E9A-AAF4-9833E361C810}" destId="{2C9EEB8B-F8E7-4884-B6CD-A6521B05B313}" srcOrd="1" destOrd="0" presId="urn:microsoft.com/office/officeart/2005/8/layout/vList3"/>
    <dgm:cxn modelId="{29C63325-B56D-4BCC-B317-3249122CD5FE}" type="presParOf" srcId="{C17E45D9-932B-40BB-84FD-00008C3BF396}" destId="{320A1BD4-9D4B-4D52-906C-DAFC85C1B627}" srcOrd="3" destOrd="0" presId="urn:microsoft.com/office/officeart/2005/8/layout/vList3"/>
    <dgm:cxn modelId="{4D3445E2-F3E7-4ABD-BB8C-9149F8D12F63}" type="presParOf" srcId="{C17E45D9-932B-40BB-84FD-00008C3BF396}" destId="{49D9D599-5DA1-48C3-BBDD-C1E6A1DA87B2}" srcOrd="4" destOrd="0" presId="urn:microsoft.com/office/officeart/2005/8/layout/vList3"/>
    <dgm:cxn modelId="{D486138B-D359-4DB7-A1BF-78E76EB8377B}" type="presParOf" srcId="{49D9D599-5DA1-48C3-BBDD-C1E6A1DA87B2}" destId="{6ABB767A-296F-4D45-B167-D1089E3922B6}" srcOrd="0" destOrd="0" presId="urn:microsoft.com/office/officeart/2005/8/layout/vList3"/>
    <dgm:cxn modelId="{BF9644C7-28AA-41A9-8154-4477703AECFA}" type="presParOf" srcId="{49D9D599-5DA1-48C3-BBDD-C1E6A1DA87B2}" destId="{555ED5BE-2D8F-45CA-A140-56462726755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AFB7F-4233-42C8-89A0-D3E9C9423BF3}">
      <dsp:nvSpPr>
        <dsp:cNvPr id="0" name=""/>
        <dsp:cNvSpPr/>
      </dsp:nvSpPr>
      <dsp:spPr>
        <a:xfrm>
          <a:off x="29" y="7925"/>
          <a:ext cx="2848570" cy="6992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Объективные факторы: </a:t>
          </a:r>
          <a:endParaRPr lang="ru-RU" sz="2000" kern="1200" dirty="0"/>
        </a:p>
      </dsp:txBody>
      <dsp:txXfrm>
        <a:off x="29" y="7925"/>
        <a:ext cx="2848570" cy="699249"/>
      </dsp:txXfrm>
    </dsp:sp>
    <dsp:sp modelId="{302D688E-40FD-43F5-8A44-63D694CD9E71}">
      <dsp:nvSpPr>
        <dsp:cNvPr id="0" name=""/>
        <dsp:cNvSpPr/>
      </dsp:nvSpPr>
      <dsp:spPr>
        <a:xfrm>
          <a:off x="29" y="707174"/>
          <a:ext cx="2848570" cy="33488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характер производственных отношений;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уровень развития производительных сил;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природные, экономические и социальные особенности;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типы государства.</a:t>
          </a:r>
          <a:endParaRPr lang="ru-RU" sz="2000" kern="1200" dirty="0"/>
        </a:p>
      </dsp:txBody>
      <dsp:txXfrm>
        <a:off x="29" y="707174"/>
        <a:ext cx="2848570" cy="3348899"/>
      </dsp:txXfrm>
    </dsp:sp>
    <dsp:sp modelId="{79F3A3CC-0383-41CA-9EE7-2AA5D4297A65}">
      <dsp:nvSpPr>
        <dsp:cNvPr id="0" name=""/>
        <dsp:cNvSpPr/>
      </dsp:nvSpPr>
      <dsp:spPr>
        <a:xfrm>
          <a:off x="3247429" y="15777"/>
          <a:ext cx="2848570" cy="699249"/>
        </a:xfrm>
        <a:prstGeom prst="rect">
          <a:avLst/>
        </a:prstGeom>
        <a:gradFill rotWithShape="0">
          <a:gsLst>
            <a:gs pos="0">
              <a:schemeClr val="accent3">
                <a:hueOff val="4625516"/>
                <a:satOff val="-24796"/>
                <a:lumOff val="-3334"/>
                <a:alphaOff val="0"/>
                <a:lumMod val="95000"/>
              </a:schemeClr>
            </a:gs>
            <a:gs pos="100000">
              <a:schemeClr val="accent3">
                <a:hueOff val="4625516"/>
                <a:satOff val="-24796"/>
                <a:lumOff val="-3334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4625516"/>
              <a:satOff val="-24796"/>
              <a:lumOff val="-3334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hueOff val="4625516"/>
              <a:satOff val="-24796"/>
              <a:lumOff val="-3334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Субъективные факторы:</a:t>
          </a:r>
          <a:endParaRPr lang="ru-RU" sz="2000" kern="1200" dirty="0"/>
        </a:p>
      </dsp:txBody>
      <dsp:txXfrm>
        <a:off x="3247429" y="15777"/>
        <a:ext cx="2848570" cy="699249"/>
      </dsp:txXfrm>
    </dsp:sp>
    <dsp:sp modelId="{D4FFC0FF-5A20-4967-BEFF-0C1478C1E010}">
      <dsp:nvSpPr>
        <dsp:cNvPr id="0" name=""/>
        <dsp:cNvSpPr/>
      </dsp:nvSpPr>
      <dsp:spPr>
        <a:xfrm>
          <a:off x="3247399" y="707174"/>
          <a:ext cx="2848570" cy="3348899"/>
        </a:xfrm>
        <a:prstGeom prst="rect">
          <a:avLst/>
        </a:prstGeom>
        <a:solidFill>
          <a:schemeClr val="accent3">
            <a:tint val="40000"/>
            <a:alpha val="90000"/>
            <a:hueOff val="3900276"/>
            <a:satOff val="-27363"/>
            <a:lumOff val="-1652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900276"/>
              <a:satOff val="-27363"/>
              <a:lumOff val="-1652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политика правительства в соответствующем периоде;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приоритеты развития;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внешняя и внутренняя ситуация.</a:t>
          </a:r>
          <a:endParaRPr lang="ru-RU" sz="2000" kern="1200" dirty="0"/>
        </a:p>
      </dsp:txBody>
      <dsp:txXfrm>
        <a:off x="3247399" y="707174"/>
        <a:ext cx="2848570" cy="3348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21CD9-23A1-43A8-B510-71CA0EE35104}">
      <dsp:nvSpPr>
        <dsp:cNvPr id="0" name=""/>
        <dsp:cNvSpPr/>
      </dsp:nvSpPr>
      <dsp:spPr>
        <a:xfrm>
          <a:off x="201097" y="746859"/>
          <a:ext cx="7067815" cy="2085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8EB758-94B2-4127-A155-AED7E0067B94}">
      <dsp:nvSpPr>
        <dsp:cNvPr id="0" name=""/>
        <dsp:cNvSpPr/>
      </dsp:nvSpPr>
      <dsp:spPr>
        <a:xfrm>
          <a:off x="432049" y="811360"/>
          <a:ext cx="245983" cy="2459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A0AC9-445B-40DF-8958-264A30A68E16}">
      <dsp:nvSpPr>
        <dsp:cNvPr id="0" name=""/>
        <dsp:cNvSpPr/>
      </dsp:nvSpPr>
      <dsp:spPr>
        <a:xfrm>
          <a:off x="781805" y="0"/>
          <a:ext cx="6541517" cy="707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Специфические </a:t>
          </a:r>
          <a:r>
            <a:rPr lang="ru-RU" sz="2800" b="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свойства бюджета:</a:t>
          </a:r>
          <a:endParaRPr lang="ru-RU" sz="2800" b="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1805" y="0"/>
        <a:ext cx="6541517" cy="707657"/>
      </dsp:txXfrm>
    </dsp:sp>
    <dsp:sp modelId="{B9B89B31-4177-460B-B593-30C2D9F76392}">
      <dsp:nvSpPr>
        <dsp:cNvPr id="0" name=""/>
        <dsp:cNvSpPr/>
      </dsp:nvSpPr>
      <dsp:spPr>
        <a:xfrm>
          <a:off x="432049" y="1243405"/>
          <a:ext cx="245977" cy="245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17AEC-F6BB-45E0-AC4F-1D953C0920A5}">
      <dsp:nvSpPr>
        <dsp:cNvPr id="0" name=""/>
        <dsp:cNvSpPr/>
      </dsp:nvSpPr>
      <dsp:spPr>
        <a:xfrm>
          <a:off x="792074" y="1099387"/>
          <a:ext cx="8006717" cy="573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обезличенность доходов государственного бюджета, т.к. они не привязаны к конкретным расходам;</a:t>
          </a:r>
          <a:endParaRPr lang="ru-RU" sz="1800" kern="1200" dirty="0"/>
        </a:p>
      </dsp:txBody>
      <dsp:txXfrm>
        <a:off x="792074" y="1099387"/>
        <a:ext cx="8006717" cy="573374"/>
      </dsp:txXfrm>
    </dsp:sp>
    <dsp:sp modelId="{E27A5D27-A6C2-4E2F-A1A8-4B48F885038A}">
      <dsp:nvSpPr>
        <dsp:cNvPr id="0" name=""/>
        <dsp:cNvSpPr/>
      </dsp:nvSpPr>
      <dsp:spPr>
        <a:xfrm>
          <a:off x="432048" y="1747463"/>
          <a:ext cx="245977" cy="245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654372"/>
              <a:satOff val="9289"/>
              <a:lumOff val="-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3B757-BE5A-46C0-A860-72B7A8CBA5B0}">
      <dsp:nvSpPr>
        <dsp:cNvPr id="0" name=""/>
        <dsp:cNvSpPr/>
      </dsp:nvSpPr>
      <dsp:spPr>
        <a:xfrm>
          <a:off x="792074" y="1675457"/>
          <a:ext cx="8086528" cy="573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бюджет влияет на национальную экономику через систему доходов и расходов;</a:t>
          </a:r>
          <a:endParaRPr lang="ru-RU" sz="1800" kern="1200" dirty="0"/>
        </a:p>
      </dsp:txBody>
      <dsp:txXfrm>
        <a:off x="792074" y="1675457"/>
        <a:ext cx="8086528" cy="573374"/>
      </dsp:txXfrm>
    </dsp:sp>
    <dsp:sp modelId="{45013600-1E03-4433-BD22-5DA20F9A57F0}">
      <dsp:nvSpPr>
        <dsp:cNvPr id="0" name=""/>
        <dsp:cNvSpPr/>
      </dsp:nvSpPr>
      <dsp:spPr>
        <a:xfrm>
          <a:off x="432047" y="2323526"/>
          <a:ext cx="245977" cy="245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3308744"/>
              <a:satOff val="18578"/>
              <a:lumOff val="-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AEBFB5-FA5E-4B81-83CE-E6BF0C77434A}">
      <dsp:nvSpPr>
        <dsp:cNvPr id="0" name=""/>
        <dsp:cNvSpPr/>
      </dsp:nvSpPr>
      <dsp:spPr>
        <a:xfrm>
          <a:off x="792074" y="2251520"/>
          <a:ext cx="8000458" cy="573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расходы должны быть обеспечены финансовыми ресурсами (доходами) для того, чтобы их финансирование осуществлялось своевременно;</a:t>
          </a:r>
          <a:endParaRPr lang="ru-RU" sz="1800" kern="1200" dirty="0"/>
        </a:p>
      </dsp:txBody>
      <dsp:txXfrm>
        <a:off x="792074" y="2251520"/>
        <a:ext cx="8000458" cy="573374"/>
      </dsp:txXfrm>
    </dsp:sp>
    <dsp:sp modelId="{FC26742C-CE29-4D4B-8E53-09C112CE21BE}">
      <dsp:nvSpPr>
        <dsp:cNvPr id="0" name=""/>
        <dsp:cNvSpPr/>
      </dsp:nvSpPr>
      <dsp:spPr>
        <a:xfrm>
          <a:off x="432047" y="2899591"/>
          <a:ext cx="245977" cy="245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4963116"/>
              <a:satOff val="27867"/>
              <a:lumOff val="-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2072D3-1611-4DF2-95F7-43262AED5913}">
      <dsp:nvSpPr>
        <dsp:cNvPr id="0" name=""/>
        <dsp:cNvSpPr/>
      </dsp:nvSpPr>
      <dsp:spPr>
        <a:xfrm>
          <a:off x="792074" y="2755574"/>
          <a:ext cx="6592655" cy="573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осуществление госконтроля за исполнением бюджета;</a:t>
          </a:r>
          <a:endParaRPr lang="ru-RU" sz="1800" kern="1200" dirty="0"/>
        </a:p>
      </dsp:txBody>
      <dsp:txXfrm>
        <a:off x="792074" y="2755574"/>
        <a:ext cx="6592655" cy="573374"/>
      </dsp:txXfrm>
    </dsp:sp>
    <dsp:sp modelId="{5DBEA92D-A995-484B-A9E2-3C2CD919592A}">
      <dsp:nvSpPr>
        <dsp:cNvPr id="0" name=""/>
        <dsp:cNvSpPr/>
      </dsp:nvSpPr>
      <dsp:spPr>
        <a:xfrm>
          <a:off x="432047" y="3403646"/>
          <a:ext cx="245977" cy="245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6617488"/>
              <a:satOff val="37156"/>
              <a:lumOff val="-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FCBBE-6719-44B4-ACF4-8271A69BC812}">
      <dsp:nvSpPr>
        <dsp:cNvPr id="0" name=""/>
        <dsp:cNvSpPr/>
      </dsp:nvSpPr>
      <dsp:spPr>
        <a:xfrm>
          <a:off x="792074" y="3259627"/>
          <a:ext cx="7302737" cy="495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формирование бюджета по территориальному принципу</a:t>
          </a:r>
          <a:r>
            <a:rPr lang="ru-RU" sz="1100" kern="1200" dirty="0" smtClean="0"/>
            <a:t>;</a:t>
          </a:r>
          <a:endParaRPr lang="ru-RU" sz="1100" kern="1200" dirty="0"/>
        </a:p>
      </dsp:txBody>
      <dsp:txXfrm>
        <a:off x="792074" y="3259627"/>
        <a:ext cx="7302737" cy="495246"/>
      </dsp:txXfrm>
    </dsp:sp>
    <dsp:sp modelId="{24AF77CB-C52D-43AA-937C-B27956AAEB38}">
      <dsp:nvSpPr>
        <dsp:cNvPr id="0" name=""/>
        <dsp:cNvSpPr/>
      </dsp:nvSpPr>
      <dsp:spPr>
        <a:xfrm>
          <a:off x="432048" y="3835694"/>
          <a:ext cx="245977" cy="245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7E4D8-F5FA-4113-BA5D-B948AC1FD2F2}">
      <dsp:nvSpPr>
        <dsp:cNvPr id="0" name=""/>
        <dsp:cNvSpPr/>
      </dsp:nvSpPr>
      <dsp:spPr>
        <a:xfrm>
          <a:off x="794690" y="3763686"/>
          <a:ext cx="8169796" cy="573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возможность оперативной корректировки показателей бюджета по доходам и расходам при изменении макроэкономических показателей.</a:t>
          </a:r>
          <a:endParaRPr lang="ru-RU" sz="1800" kern="1200" dirty="0"/>
        </a:p>
      </dsp:txBody>
      <dsp:txXfrm>
        <a:off x="794690" y="3763686"/>
        <a:ext cx="8169796" cy="573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D3078-60C1-4021-B2A8-E29CCE3E2BEE}">
      <dsp:nvSpPr>
        <dsp:cNvPr id="0" name=""/>
        <dsp:cNvSpPr/>
      </dsp:nvSpPr>
      <dsp:spPr>
        <a:xfrm>
          <a:off x="0" y="3089"/>
          <a:ext cx="9036496" cy="0"/>
        </a:xfrm>
        <a:prstGeom prst="lin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48E331-7922-4844-97F7-424BFAC66F27}">
      <dsp:nvSpPr>
        <dsp:cNvPr id="0" name=""/>
        <dsp:cNvSpPr/>
      </dsp:nvSpPr>
      <dsp:spPr>
        <a:xfrm>
          <a:off x="0" y="3089"/>
          <a:ext cx="1302981" cy="6330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Особенности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baseline="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бюджетных отношений</a:t>
          </a:r>
          <a:endParaRPr lang="ru-RU" sz="3200" b="1" kern="1200" baseline="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089"/>
        <a:ext cx="1302981" cy="6330525"/>
      </dsp:txXfrm>
    </dsp:sp>
    <dsp:sp modelId="{9CD5A9BB-7A72-4942-9A4C-E97C9E92F874}">
      <dsp:nvSpPr>
        <dsp:cNvPr id="0" name=""/>
        <dsp:cNvSpPr/>
      </dsp:nvSpPr>
      <dsp:spPr>
        <a:xfrm>
          <a:off x="1438396" y="45781"/>
          <a:ext cx="7086721" cy="853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Они носят денежный характер, поскольку опосредуют движения части финансовых ресурсов, связанных с формированием и использованием централизованного фонда денежных средств, а также их вторичный перераспределительный характер.</a:t>
          </a:r>
          <a:endParaRPr lang="ru-RU" sz="1800" kern="1200" dirty="0"/>
        </a:p>
      </dsp:txBody>
      <dsp:txXfrm>
        <a:off x="1438396" y="45781"/>
        <a:ext cx="7086721" cy="853845"/>
      </dsp:txXfrm>
    </dsp:sp>
    <dsp:sp modelId="{8E37F971-0082-4283-BDBF-945A41FFAB77}">
      <dsp:nvSpPr>
        <dsp:cNvPr id="0" name=""/>
        <dsp:cNvSpPr/>
      </dsp:nvSpPr>
      <dsp:spPr>
        <a:xfrm>
          <a:off x="1331364" y="1102492"/>
          <a:ext cx="7222137" cy="0"/>
        </a:xfrm>
        <a:prstGeom prst="line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53120F96-8A65-4569-AC19-12B0EFEE46FC}">
      <dsp:nvSpPr>
        <dsp:cNvPr id="0" name=""/>
        <dsp:cNvSpPr/>
      </dsp:nvSpPr>
      <dsp:spPr>
        <a:xfrm>
          <a:off x="1403317" y="1177767"/>
          <a:ext cx="7086721" cy="853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Бюджетные отношения опосредуют безвозмездное движение стоимости. </a:t>
          </a:r>
          <a:endParaRPr lang="ru-RU" sz="1800" kern="1200" dirty="0"/>
        </a:p>
      </dsp:txBody>
      <dsp:txXfrm>
        <a:off x="1403317" y="1177767"/>
        <a:ext cx="7086721" cy="853845"/>
      </dsp:txXfrm>
    </dsp:sp>
    <dsp:sp modelId="{73FB106D-792A-4DC9-85C0-C22FD7B20E34}">
      <dsp:nvSpPr>
        <dsp:cNvPr id="0" name=""/>
        <dsp:cNvSpPr/>
      </dsp:nvSpPr>
      <dsp:spPr>
        <a:xfrm>
          <a:off x="1302981" y="1796165"/>
          <a:ext cx="7222137" cy="0"/>
        </a:xfrm>
        <a:prstGeom prst="line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F48FCB7-8896-4392-8348-7E2A9234EF5C}">
      <dsp:nvSpPr>
        <dsp:cNvPr id="0" name=""/>
        <dsp:cNvSpPr/>
      </dsp:nvSpPr>
      <dsp:spPr>
        <a:xfrm>
          <a:off x="1438396" y="1838858"/>
          <a:ext cx="7086721" cy="853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Объектом бюджетного перераспределения может выступать кроме чистого дохода и часть стоимости необходимого продукта.</a:t>
          </a:r>
          <a:endParaRPr lang="ru-RU" sz="1800" kern="1200" dirty="0"/>
        </a:p>
      </dsp:txBody>
      <dsp:txXfrm>
        <a:off x="1438396" y="1838858"/>
        <a:ext cx="7086721" cy="853845"/>
      </dsp:txXfrm>
    </dsp:sp>
    <dsp:sp modelId="{99E82A11-E090-4580-836B-06B87135C377}">
      <dsp:nvSpPr>
        <dsp:cNvPr id="0" name=""/>
        <dsp:cNvSpPr/>
      </dsp:nvSpPr>
      <dsp:spPr>
        <a:xfrm>
          <a:off x="1302981" y="2692704"/>
          <a:ext cx="7222137" cy="0"/>
        </a:xfrm>
        <a:prstGeom prst="line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DB5E8AB-5CC1-461A-8A1C-55E91EEF7DA4}">
      <dsp:nvSpPr>
        <dsp:cNvPr id="0" name=""/>
        <dsp:cNvSpPr/>
      </dsp:nvSpPr>
      <dsp:spPr>
        <a:xfrm>
          <a:off x="1403317" y="2733628"/>
          <a:ext cx="7086721" cy="853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Сфера деятельности бюджетных отношений сопровождается рамками бюджетного процесса. Это связано с тем, что они возникают лишь при формировании, распределении и использовании бюджетных средств.</a:t>
          </a:r>
          <a:endParaRPr lang="ru-RU" sz="1800" kern="1200" dirty="0"/>
        </a:p>
      </dsp:txBody>
      <dsp:txXfrm>
        <a:off x="1403317" y="2733628"/>
        <a:ext cx="7086721" cy="853845"/>
      </dsp:txXfrm>
    </dsp:sp>
    <dsp:sp modelId="{AC225376-F07B-4277-905F-4C1F53ACF942}">
      <dsp:nvSpPr>
        <dsp:cNvPr id="0" name=""/>
        <dsp:cNvSpPr/>
      </dsp:nvSpPr>
      <dsp:spPr>
        <a:xfrm>
          <a:off x="1259432" y="3812784"/>
          <a:ext cx="7222137" cy="0"/>
        </a:xfrm>
        <a:prstGeom prst="line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49F0BE9F-AAB8-421A-A7E9-326CD4FC67EE}">
      <dsp:nvSpPr>
        <dsp:cNvPr id="0" name=""/>
        <dsp:cNvSpPr/>
      </dsp:nvSpPr>
      <dsp:spPr>
        <a:xfrm>
          <a:off x="1403317" y="3812693"/>
          <a:ext cx="7086721" cy="853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Участниками бюджетных отношений выступает государство, предприятия, организации, население при уплате платежей или использовании бюджетных ресурсов.</a:t>
          </a:r>
          <a:endParaRPr lang="ru-RU" sz="1800" kern="1200" dirty="0"/>
        </a:p>
      </dsp:txBody>
      <dsp:txXfrm>
        <a:off x="1403317" y="3812693"/>
        <a:ext cx="7086721" cy="853845"/>
      </dsp:txXfrm>
    </dsp:sp>
    <dsp:sp modelId="{22888E46-0D06-46B4-828C-A5561DD92933}">
      <dsp:nvSpPr>
        <dsp:cNvPr id="0" name=""/>
        <dsp:cNvSpPr/>
      </dsp:nvSpPr>
      <dsp:spPr>
        <a:xfrm>
          <a:off x="1331364" y="4676014"/>
          <a:ext cx="7222137" cy="0"/>
        </a:xfrm>
        <a:prstGeom prst="line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B12DDC8-DC85-4DA6-977D-2525AC1D07BF}">
      <dsp:nvSpPr>
        <dsp:cNvPr id="0" name=""/>
        <dsp:cNvSpPr/>
      </dsp:nvSpPr>
      <dsp:spPr>
        <a:xfrm>
          <a:off x="1403317" y="4747877"/>
          <a:ext cx="7086721" cy="853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Бюджетные отношения формируют центральное звено финансовой системы. </a:t>
          </a:r>
          <a:endParaRPr lang="ru-RU" sz="1800" kern="1200" dirty="0"/>
        </a:p>
      </dsp:txBody>
      <dsp:txXfrm>
        <a:off x="1403317" y="4747877"/>
        <a:ext cx="7086721" cy="853845"/>
      </dsp:txXfrm>
    </dsp:sp>
    <dsp:sp modelId="{B6B122D4-1FC6-4B25-BA1A-49B8F908D994}">
      <dsp:nvSpPr>
        <dsp:cNvPr id="0" name=""/>
        <dsp:cNvSpPr/>
      </dsp:nvSpPr>
      <dsp:spPr>
        <a:xfrm>
          <a:off x="1302981" y="5382319"/>
          <a:ext cx="7222137" cy="0"/>
        </a:xfrm>
        <a:prstGeom prst="line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4423CD66-75FA-49C9-84A6-4D5B5461813E}">
      <dsp:nvSpPr>
        <dsp:cNvPr id="0" name=""/>
        <dsp:cNvSpPr/>
      </dsp:nvSpPr>
      <dsp:spPr>
        <a:xfrm>
          <a:off x="1403317" y="5467259"/>
          <a:ext cx="7086721" cy="853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Бюджетные отношения строго регламентируются бюджетным и налоговым законодательством.</a:t>
          </a:r>
          <a:endParaRPr lang="ru-RU" sz="1800" kern="1200" dirty="0"/>
        </a:p>
      </dsp:txBody>
      <dsp:txXfrm>
        <a:off x="1403317" y="5467259"/>
        <a:ext cx="7086721" cy="853845"/>
      </dsp:txXfrm>
    </dsp:sp>
    <dsp:sp modelId="{D1478111-BB47-4E2E-9B3C-2A49AF4BB6E4}">
      <dsp:nvSpPr>
        <dsp:cNvPr id="0" name=""/>
        <dsp:cNvSpPr/>
      </dsp:nvSpPr>
      <dsp:spPr>
        <a:xfrm>
          <a:off x="1302981" y="6278857"/>
          <a:ext cx="7222137" cy="0"/>
        </a:xfrm>
        <a:prstGeom prst="line">
          <a:avLst/>
        </a:prstGeom>
        <a:gradFill rotWithShape="0">
          <a:gsLst>
            <a:gs pos="28000">
              <a:schemeClr val="accent4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47681-F1C7-481C-941B-F8F17547026A}">
      <dsp:nvSpPr>
        <dsp:cNvPr id="0" name=""/>
        <dsp:cNvSpPr/>
      </dsp:nvSpPr>
      <dsp:spPr>
        <a:xfrm>
          <a:off x="490614" y="347"/>
          <a:ext cx="2917605" cy="42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90614" y="347"/>
        <a:ext cx="2917605" cy="42425"/>
      </dsp:txXfrm>
    </dsp:sp>
    <dsp:sp modelId="{EFB43987-1415-4BAE-8E8F-0EFF9AF0BD7C}">
      <dsp:nvSpPr>
        <dsp:cNvPr id="0" name=""/>
        <dsp:cNvSpPr/>
      </dsp:nvSpPr>
      <dsp:spPr>
        <a:xfrm>
          <a:off x="490614" y="42772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530258-5F45-40FB-A972-BE03B6E90B91}">
      <dsp:nvSpPr>
        <dsp:cNvPr id="0" name=""/>
        <dsp:cNvSpPr/>
      </dsp:nvSpPr>
      <dsp:spPr>
        <a:xfrm>
          <a:off x="926138" y="42772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27687"/>
                <a:satOff val="3414"/>
                <a:lumOff val="3880"/>
                <a:alphaOff val="0"/>
                <a:lumMod val="95000"/>
              </a:schemeClr>
            </a:gs>
            <a:gs pos="100000">
              <a:schemeClr val="accent2">
                <a:shade val="50000"/>
                <a:hueOff val="27687"/>
                <a:satOff val="3414"/>
                <a:lumOff val="388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27687"/>
              <a:satOff val="3414"/>
              <a:lumOff val="388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27687"/>
              <a:satOff val="3414"/>
              <a:lumOff val="388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89491AD-E5BE-4E82-84EF-14BC0EC8335E}">
      <dsp:nvSpPr>
        <dsp:cNvPr id="0" name=""/>
        <dsp:cNvSpPr/>
      </dsp:nvSpPr>
      <dsp:spPr>
        <a:xfrm>
          <a:off x="1362007" y="42772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55373"/>
                <a:satOff val="6827"/>
                <a:lumOff val="7759"/>
                <a:alphaOff val="0"/>
                <a:lumMod val="95000"/>
              </a:schemeClr>
            </a:gs>
            <a:gs pos="100000">
              <a:schemeClr val="accent2">
                <a:shade val="50000"/>
                <a:hueOff val="55373"/>
                <a:satOff val="6827"/>
                <a:lumOff val="7759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55373"/>
              <a:satOff val="6827"/>
              <a:lumOff val="7759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55373"/>
              <a:satOff val="6827"/>
              <a:lumOff val="7759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E8C441E-9D77-4D23-BC5F-5D9D03EE14C3}">
      <dsp:nvSpPr>
        <dsp:cNvPr id="0" name=""/>
        <dsp:cNvSpPr/>
      </dsp:nvSpPr>
      <dsp:spPr>
        <a:xfrm>
          <a:off x="1797532" y="42772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83060"/>
                <a:satOff val="10241"/>
                <a:lumOff val="11639"/>
                <a:alphaOff val="0"/>
                <a:lumMod val="95000"/>
              </a:schemeClr>
            </a:gs>
            <a:gs pos="100000">
              <a:schemeClr val="accent2">
                <a:shade val="50000"/>
                <a:hueOff val="83060"/>
                <a:satOff val="10241"/>
                <a:lumOff val="11639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83060"/>
              <a:satOff val="10241"/>
              <a:lumOff val="11639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83060"/>
              <a:satOff val="10241"/>
              <a:lumOff val="11639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021294-0B06-4246-8E70-17C3779A8F2B}">
      <dsp:nvSpPr>
        <dsp:cNvPr id="0" name=""/>
        <dsp:cNvSpPr/>
      </dsp:nvSpPr>
      <dsp:spPr>
        <a:xfrm>
          <a:off x="2233401" y="42772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110746"/>
                <a:satOff val="13655"/>
                <a:lumOff val="15518"/>
                <a:alphaOff val="0"/>
                <a:lumMod val="95000"/>
              </a:schemeClr>
            </a:gs>
            <a:gs pos="100000">
              <a:schemeClr val="accent2">
                <a:shade val="50000"/>
                <a:hueOff val="110746"/>
                <a:satOff val="13655"/>
                <a:lumOff val="15518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110746"/>
              <a:satOff val="13655"/>
              <a:lumOff val="15518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110746"/>
              <a:satOff val="13655"/>
              <a:lumOff val="15518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81BFC0-1E91-438B-9911-54BDDBC1C39D}">
      <dsp:nvSpPr>
        <dsp:cNvPr id="0" name=""/>
        <dsp:cNvSpPr/>
      </dsp:nvSpPr>
      <dsp:spPr>
        <a:xfrm>
          <a:off x="2668925" y="42772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138433"/>
                <a:satOff val="17069"/>
                <a:lumOff val="19398"/>
                <a:alphaOff val="0"/>
                <a:lumMod val="95000"/>
              </a:schemeClr>
            </a:gs>
            <a:gs pos="100000">
              <a:schemeClr val="accent2">
                <a:shade val="50000"/>
                <a:hueOff val="138433"/>
                <a:satOff val="17069"/>
                <a:lumOff val="19398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138433"/>
              <a:satOff val="17069"/>
              <a:lumOff val="19398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138433"/>
              <a:satOff val="17069"/>
              <a:lumOff val="19398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117F0C-18F6-4E10-AD75-800CC39A939C}">
      <dsp:nvSpPr>
        <dsp:cNvPr id="0" name=""/>
        <dsp:cNvSpPr/>
      </dsp:nvSpPr>
      <dsp:spPr>
        <a:xfrm>
          <a:off x="3104794" y="42772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166120"/>
                <a:satOff val="20482"/>
                <a:lumOff val="23278"/>
                <a:alphaOff val="0"/>
                <a:lumMod val="95000"/>
              </a:schemeClr>
            </a:gs>
            <a:gs pos="100000">
              <a:schemeClr val="accent2">
                <a:shade val="50000"/>
                <a:hueOff val="166120"/>
                <a:satOff val="20482"/>
                <a:lumOff val="23278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166120"/>
              <a:satOff val="20482"/>
              <a:lumOff val="23278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166120"/>
              <a:satOff val="20482"/>
              <a:lumOff val="23278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F650A7-0C60-431F-87D5-59AE364C77A4}">
      <dsp:nvSpPr>
        <dsp:cNvPr id="0" name=""/>
        <dsp:cNvSpPr/>
      </dsp:nvSpPr>
      <dsp:spPr>
        <a:xfrm>
          <a:off x="490614" y="100153"/>
          <a:ext cx="3138875" cy="459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форму</a:t>
          </a:r>
          <a:endParaRPr lang="ru-RU" sz="1900" kern="1200" dirty="0"/>
        </a:p>
      </dsp:txBody>
      <dsp:txXfrm>
        <a:off x="490614" y="100153"/>
        <a:ext cx="3138875" cy="459050"/>
      </dsp:txXfrm>
    </dsp:sp>
    <dsp:sp modelId="{0B221385-7E75-4AD8-BE1B-C5E16482B1EE}">
      <dsp:nvSpPr>
        <dsp:cNvPr id="0" name=""/>
        <dsp:cNvSpPr/>
      </dsp:nvSpPr>
      <dsp:spPr>
        <a:xfrm flipV="1">
          <a:off x="490614" y="647135"/>
          <a:ext cx="3023794" cy="4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490614" y="647135"/>
        <a:ext cx="3023794" cy="43478"/>
      </dsp:txXfrm>
    </dsp:sp>
    <dsp:sp modelId="{9721550E-AE85-4EE0-8010-F222AF44C38D}">
      <dsp:nvSpPr>
        <dsp:cNvPr id="0" name=""/>
        <dsp:cNvSpPr/>
      </dsp:nvSpPr>
      <dsp:spPr>
        <a:xfrm>
          <a:off x="490614" y="690614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193806"/>
                <a:satOff val="23896"/>
                <a:lumOff val="27157"/>
                <a:alphaOff val="0"/>
                <a:lumMod val="95000"/>
              </a:schemeClr>
            </a:gs>
            <a:gs pos="100000">
              <a:schemeClr val="accent2">
                <a:shade val="50000"/>
                <a:hueOff val="193806"/>
                <a:satOff val="23896"/>
                <a:lumOff val="2715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193806"/>
              <a:satOff val="23896"/>
              <a:lumOff val="27157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193806"/>
              <a:satOff val="23896"/>
              <a:lumOff val="27157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783811-75FA-47A6-8EBF-F496A61B43B7}">
      <dsp:nvSpPr>
        <dsp:cNvPr id="0" name=""/>
        <dsp:cNvSpPr/>
      </dsp:nvSpPr>
      <dsp:spPr>
        <a:xfrm>
          <a:off x="926138" y="690614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221493"/>
                <a:satOff val="27310"/>
                <a:lumOff val="31037"/>
                <a:alphaOff val="0"/>
                <a:lumMod val="95000"/>
              </a:schemeClr>
            </a:gs>
            <a:gs pos="100000">
              <a:schemeClr val="accent2">
                <a:shade val="50000"/>
                <a:hueOff val="221493"/>
                <a:satOff val="27310"/>
                <a:lumOff val="3103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221493"/>
              <a:satOff val="27310"/>
              <a:lumOff val="31037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221493"/>
              <a:satOff val="27310"/>
              <a:lumOff val="31037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F987A4-BE45-4D10-A245-0D5A451A3959}">
      <dsp:nvSpPr>
        <dsp:cNvPr id="0" name=""/>
        <dsp:cNvSpPr/>
      </dsp:nvSpPr>
      <dsp:spPr>
        <a:xfrm>
          <a:off x="1362007" y="690614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249179"/>
                <a:satOff val="30723"/>
                <a:lumOff val="34917"/>
                <a:alphaOff val="0"/>
                <a:lumMod val="95000"/>
              </a:schemeClr>
            </a:gs>
            <a:gs pos="100000">
              <a:schemeClr val="accent2">
                <a:shade val="50000"/>
                <a:hueOff val="249179"/>
                <a:satOff val="30723"/>
                <a:lumOff val="3491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249179"/>
              <a:satOff val="30723"/>
              <a:lumOff val="34917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249179"/>
              <a:satOff val="30723"/>
              <a:lumOff val="34917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376060-601E-4A89-A23F-A9841824AE6D}">
      <dsp:nvSpPr>
        <dsp:cNvPr id="0" name=""/>
        <dsp:cNvSpPr/>
      </dsp:nvSpPr>
      <dsp:spPr>
        <a:xfrm>
          <a:off x="1797532" y="690614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276866"/>
                <a:satOff val="34137"/>
                <a:lumOff val="38796"/>
                <a:alphaOff val="0"/>
                <a:lumMod val="95000"/>
              </a:schemeClr>
            </a:gs>
            <a:gs pos="100000">
              <a:schemeClr val="accent2">
                <a:shade val="50000"/>
                <a:hueOff val="276866"/>
                <a:satOff val="34137"/>
                <a:lumOff val="3879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276866"/>
              <a:satOff val="34137"/>
              <a:lumOff val="38796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276866"/>
              <a:satOff val="34137"/>
              <a:lumOff val="38796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FD8C654-9B0E-46A0-B38C-E8E2AE79BDA9}">
      <dsp:nvSpPr>
        <dsp:cNvPr id="0" name=""/>
        <dsp:cNvSpPr/>
      </dsp:nvSpPr>
      <dsp:spPr>
        <a:xfrm>
          <a:off x="2233401" y="690614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276866"/>
                <a:satOff val="34137"/>
                <a:lumOff val="38796"/>
                <a:alphaOff val="0"/>
                <a:lumMod val="95000"/>
              </a:schemeClr>
            </a:gs>
            <a:gs pos="100000">
              <a:schemeClr val="accent2">
                <a:shade val="50000"/>
                <a:hueOff val="276866"/>
                <a:satOff val="34137"/>
                <a:lumOff val="3879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276866"/>
              <a:satOff val="34137"/>
              <a:lumOff val="38796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276866"/>
              <a:satOff val="34137"/>
              <a:lumOff val="38796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1EB2B2-C687-496D-87E0-71296CBA1FED}">
      <dsp:nvSpPr>
        <dsp:cNvPr id="0" name=""/>
        <dsp:cNvSpPr/>
      </dsp:nvSpPr>
      <dsp:spPr>
        <a:xfrm>
          <a:off x="2668925" y="690614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249179"/>
                <a:satOff val="30723"/>
                <a:lumOff val="34917"/>
                <a:alphaOff val="0"/>
                <a:lumMod val="95000"/>
              </a:schemeClr>
            </a:gs>
            <a:gs pos="100000">
              <a:schemeClr val="accent2">
                <a:shade val="50000"/>
                <a:hueOff val="249179"/>
                <a:satOff val="30723"/>
                <a:lumOff val="3491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249179"/>
              <a:satOff val="30723"/>
              <a:lumOff val="34917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249179"/>
              <a:satOff val="30723"/>
              <a:lumOff val="34917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CAFE73-4A5B-4FD8-B713-6D789E506254}">
      <dsp:nvSpPr>
        <dsp:cNvPr id="0" name=""/>
        <dsp:cNvSpPr/>
      </dsp:nvSpPr>
      <dsp:spPr>
        <a:xfrm>
          <a:off x="3104794" y="690614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221493"/>
                <a:satOff val="27310"/>
                <a:lumOff val="31037"/>
                <a:alphaOff val="0"/>
                <a:lumMod val="95000"/>
              </a:schemeClr>
            </a:gs>
            <a:gs pos="100000">
              <a:schemeClr val="accent2">
                <a:shade val="50000"/>
                <a:hueOff val="221493"/>
                <a:satOff val="27310"/>
                <a:lumOff val="3103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221493"/>
              <a:satOff val="27310"/>
              <a:lumOff val="31037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221493"/>
              <a:satOff val="27310"/>
              <a:lumOff val="31037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D6E78C4-B9E7-46B2-A9E2-77B1D6CFD46B}">
      <dsp:nvSpPr>
        <dsp:cNvPr id="0" name=""/>
        <dsp:cNvSpPr/>
      </dsp:nvSpPr>
      <dsp:spPr>
        <a:xfrm>
          <a:off x="490614" y="747996"/>
          <a:ext cx="3138875" cy="459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171681"/>
              <a:satOff val="24309"/>
              <a:lumOff val="2516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материальное содержание </a:t>
          </a:r>
          <a:endParaRPr lang="ru-RU" sz="1900" kern="1200" dirty="0"/>
        </a:p>
      </dsp:txBody>
      <dsp:txXfrm>
        <a:off x="490614" y="747996"/>
        <a:ext cx="3138875" cy="459050"/>
      </dsp:txXfrm>
    </dsp:sp>
    <dsp:sp modelId="{F28114A2-9BD5-44FA-B363-B5A6E6EBA5B7}">
      <dsp:nvSpPr>
        <dsp:cNvPr id="0" name=""/>
        <dsp:cNvSpPr/>
      </dsp:nvSpPr>
      <dsp:spPr>
        <a:xfrm>
          <a:off x="490614" y="1294978"/>
          <a:ext cx="3039813" cy="4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490614" y="1294978"/>
        <a:ext cx="3039813" cy="47692"/>
      </dsp:txXfrm>
    </dsp:sp>
    <dsp:sp modelId="{73707C02-11CC-47A5-BD4C-69E5FD953977}">
      <dsp:nvSpPr>
        <dsp:cNvPr id="0" name=""/>
        <dsp:cNvSpPr/>
      </dsp:nvSpPr>
      <dsp:spPr>
        <a:xfrm>
          <a:off x="490614" y="1342671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193806"/>
                <a:satOff val="23896"/>
                <a:lumOff val="27157"/>
                <a:alphaOff val="0"/>
                <a:lumMod val="95000"/>
              </a:schemeClr>
            </a:gs>
            <a:gs pos="100000">
              <a:schemeClr val="accent2">
                <a:shade val="50000"/>
                <a:hueOff val="193806"/>
                <a:satOff val="23896"/>
                <a:lumOff val="2715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193806"/>
              <a:satOff val="23896"/>
              <a:lumOff val="27157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193806"/>
              <a:satOff val="23896"/>
              <a:lumOff val="27157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F100A4-BD41-4258-A4F9-D9CE071EB2BB}">
      <dsp:nvSpPr>
        <dsp:cNvPr id="0" name=""/>
        <dsp:cNvSpPr/>
      </dsp:nvSpPr>
      <dsp:spPr>
        <a:xfrm>
          <a:off x="926138" y="1342671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166120"/>
                <a:satOff val="20482"/>
                <a:lumOff val="23278"/>
                <a:alphaOff val="0"/>
                <a:lumMod val="95000"/>
              </a:schemeClr>
            </a:gs>
            <a:gs pos="100000">
              <a:schemeClr val="accent2">
                <a:shade val="50000"/>
                <a:hueOff val="166120"/>
                <a:satOff val="20482"/>
                <a:lumOff val="23278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166120"/>
              <a:satOff val="20482"/>
              <a:lumOff val="23278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166120"/>
              <a:satOff val="20482"/>
              <a:lumOff val="23278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4B0D80-EE1F-472E-89E7-B89E406F6E11}">
      <dsp:nvSpPr>
        <dsp:cNvPr id="0" name=""/>
        <dsp:cNvSpPr/>
      </dsp:nvSpPr>
      <dsp:spPr>
        <a:xfrm>
          <a:off x="1362007" y="1342671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138433"/>
                <a:satOff val="17069"/>
                <a:lumOff val="19398"/>
                <a:alphaOff val="0"/>
                <a:lumMod val="95000"/>
              </a:schemeClr>
            </a:gs>
            <a:gs pos="100000">
              <a:schemeClr val="accent2">
                <a:shade val="50000"/>
                <a:hueOff val="138433"/>
                <a:satOff val="17069"/>
                <a:lumOff val="19398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138433"/>
              <a:satOff val="17069"/>
              <a:lumOff val="19398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138433"/>
              <a:satOff val="17069"/>
              <a:lumOff val="19398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E750308-EBA2-4AA3-86DE-6699F7571693}">
      <dsp:nvSpPr>
        <dsp:cNvPr id="0" name=""/>
        <dsp:cNvSpPr/>
      </dsp:nvSpPr>
      <dsp:spPr>
        <a:xfrm>
          <a:off x="1797532" y="1342671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110746"/>
                <a:satOff val="13655"/>
                <a:lumOff val="15518"/>
                <a:alphaOff val="0"/>
                <a:lumMod val="95000"/>
              </a:schemeClr>
            </a:gs>
            <a:gs pos="100000">
              <a:schemeClr val="accent2">
                <a:shade val="50000"/>
                <a:hueOff val="110746"/>
                <a:satOff val="13655"/>
                <a:lumOff val="15518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110746"/>
              <a:satOff val="13655"/>
              <a:lumOff val="15518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110746"/>
              <a:satOff val="13655"/>
              <a:lumOff val="15518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73B834-DBF5-4F93-A39C-D5396B40456C}">
      <dsp:nvSpPr>
        <dsp:cNvPr id="0" name=""/>
        <dsp:cNvSpPr/>
      </dsp:nvSpPr>
      <dsp:spPr>
        <a:xfrm>
          <a:off x="2233401" y="1342671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83060"/>
                <a:satOff val="10241"/>
                <a:lumOff val="11639"/>
                <a:alphaOff val="0"/>
                <a:lumMod val="95000"/>
              </a:schemeClr>
            </a:gs>
            <a:gs pos="100000">
              <a:schemeClr val="accent2">
                <a:shade val="50000"/>
                <a:hueOff val="83060"/>
                <a:satOff val="10241"/>
                <a:lumOff val="11639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83060"/>
              <a:satOff val="10241"/>
              <a:lumOff val="11639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83060"/>
              <a:satOff val="10241"/>
              <a:lumOff val="11639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425FA87-20F3-4452-8CCC-4250CBE34E16}">
      <dsp:nvSpPr>
        <dsp:cNvPr id="0" name=""/>
        <dsp:cNvSpPr/>
      </dsp:nvSpPr>
      <dsp:spPr>
        <a:xfrm>
          <a:off x="2668925" y="1342671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55373"/>
                <a:satOff val="6827"/>
                <a:lumOff val="7759"/>
                <a:alphaOff val="0"/>
                <a:lumMod val="95000"/>
              </a:schemeClr>
            </a:gs>
            <a:gs pos="100000">
              <a:schemeClr val="accent2">
                <a:shade val="50000"/>
                <a:hueOff val="55373"/>
                <a:satOff val="6827"/>
                <a:lumOff val="7759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55373"/>
              <a:satOff val="6827"/>
              <a:lumOff val="7759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55373"/>
              <a:satOff val="6827"/>
              <a:lumOff val="7759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98AC44-EF70-4CCF-B208-874E87DB6621}">
      <dsp:nvSpPr>
        <dsp:cNvPr id="0" name=""/>
        <dsp:cNvSpPr/>
      </dsp:nvSpPr>
      <dsp:spPr>
        <a:xfrm>
          <a:off x="3104794" y="1342671"/>
          <a:ext cx="725071" cy="573813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2">
                <a:shade val="50000"/>
                <a:hueOff val="27687"/>
                <a:satOff val="3414"/>
                <a:lumOff val="3880"/>
                <a:alphaOff val="0"/>
                <a:lumMod val="95000"/>
              </a:schemeClr>
            </a:gs>
            <a:gs pos="100000">
              <a:schemeClr val="accent2">
                <a:shade val="50000"/>
                <a:hueOff val="27687"/>
                <a:satOff val="3414"/>
                <a:lumOff val="388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shade val="50000"/>
              <a:hueOff val="27687"/>
              <a:satOff val="3414"/>
              <a:lumOff val="3880"/>
              <a:alphaOff val="0"/>
            </a:schemeClr>
          </a:solidFill>
          <a:prstDash val="solid"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50000"/>
              <a:hueOff val="27687"/>
              <a:satOff val="3414"/>
              <a:lumOff val="3880"/>
              <a:alphaOff val="0"/>
              <a:shade val="30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028A8B-9C2B-4702-91DA-34935E24595A}">
      <dsp:nvSpPr>
        <dsp:cNvPr id="0" name=""/>
        <dsp:cNvSpPr/>
      </dsp:nvSpPr>
      <dsp:spPr>
        <a:xfrm>
          <a:off x="490614" y="1400052"/>
          <a:ext cx="3138875" cy="459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171681"/>
              <a:satOff val="24309"/>
              <a:lumOff val="2516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социальную сущность</a:t>
          </a:r>
          <a:endParaRPr lang="ru-RU" sz="1900" kern="1200" dirty="0"/>
        </a:p>
      </dsp:txBody>
      <dsp:txXfrm>
        <a:off x="490614" y="1400052"/>
        <a:ext cx="3138875" cy="459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2845D-FA48-4189-98B6-FBBCA228DA03}">
      <dsp:nvSpPr>
        <dsp:cNvPr id="0" name=""/>
        <dsp:cNvSpPr/>
      </dsp:nvSpPr>
      <dsp:spPr>
        <a:xfrm>
          <a:off x="2745" y="234046"/>
          <a:ext cx="2676672" cy="63920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организационной форме </a:t>
          </a:r>
          <a:endParaRPr lang="ru-RU" sz="1800" b="1" kern="1200" dirty="0"/>
        </a:p>
      </dsp:txBody>
      <dsp:txXfrm>
        <a:off x="2745" y="234046"/>
        <a:ext cx="2676672" cy="639208"/>
      </dsp:txXfrm>
    </dsp:sp>
    <dsp:sp modelId="{911A4826-C584-46C1-A8A5-FFA97E9685F8}">
      <dsp:nvSpPr>
        <dsp:cNvPr id="0" name=""/>
        <dsp:cNvSpPr/>
      </dsp:nvSpPr>
      <dsp:spPr>
        <a:xfrm>
          <a:off x="2745" y="873255"/>
          <a:ext cx="2676672" cy="242109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Государственный бюджет – это финансовый план государства, который занимает центральное место в общественной системе финансовых планов.</a:t>
          </a:r>
          <a:endParaRPr lang="ru-RU" sz="1800" kern="1200" dirty="0"/>
        </a:p>
      </dsp:txBody>
      <dsp:txXfrm>
        <a:off x="2745" y="873255"/>
        <a:ext cx="2676672" cy="2421090"/>
      </dsp:txXfrm>
    </dsp:sp>
    <dsp:sp modelId="{55DAF933-9B2B-41B8-A7DA-1A02EE38BC31}">
      <dsp:nvSpPr>
        <dsp:cNvPr id="0" name=""/>
        <dsp:cNvSpPr/>
      </dsp:nvSpPr>
      <dsp:spPr>
        <a:xfrm>
          <a:off x="3054151" y="234046"/>
          <a:ext cx="2676672" cy="63920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материальному содержанию </a:t>
          </a:r>
          <a:endParaRPr lang="ru-RU" sz="1800" b="1" kern="1200" dirty="0"/>
        </a:p>
      </dsp:txBody>
      <dsp:txXfrm>
        <a:off x="3054151" y="234046"/>
        <a:ext cx="2676672" cy="639208"/>
      </dsp:txXfrm>
    </dsp:sp>
    <dsp:sp modelId="{24C261F0-4E6E-4A72-A4C1-7C76AB3F3A40}">
      <dsp:nvSpPr>
        <dsp:cNvPr id="0" name=""/>
        <dsp:cNvSpPr/>
      </dsp:nvSpPr>
      <dsp:spPr>
        <a:xfrm>
          <a:off x="3054151" y="873255"/>
          <a:ext cx="2676672" cy="242109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Государственный бюджет – это централизованный фонд денежных средств государства. </a:t>
          </a:r>
          <a:endParaRPr lang="ru-RU" sz="1800" kern="1200" dirty="0"/>
        </a:p>
      </dsp:txBody>
      <dsp:txXfrm>
        <a:off x="3054151" y="873255"/>
        <a:ext cx="2676672" cy="2421090"/>
      </dsp:txXfrm>
    </dsp:sp>
    <dsp:sp modelId="{085B9BD0-2985-4EC4-AD69-BC0D439F92E7}">
      <dsp:nvSpPr>
        <dsp:cNvPr id="0" name=""/>
        <dsp:cNvSpPr/>
      </dsp:nvSpPr>
      <dsp:spPr>
        <a:xfrm>
          <a:off x="6105558" y="234046"/>
          <a:ext cx="2676672" cy="63920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 социальной сущности </a:t>
          </a:r>
          <a:endParaRPr lang="ru-RU" sz="1800" b="1" kern="1200" dirty="0"/>
        </a:p>
      </dsp:txBody>
      <dsp:txXfrm>
        <a:off x="6105558" y="234046"/>
        <a:ext cx="2676672" cy="639208"/>
      </dsp:txXfrm>
    </dsp:sp>
    <dsp:sp modelId="{D7E641BE-2234-4A6D-A2F7-52DD242D17E5}">
      <dsp:nvSpPr>
        <dsp:cNvPr id="0" name=""/>
        <dsp:cNvSpPr/>
      </dsp:nvSpPr>
      <dsp:spPr>
        <a:xfrm>
          <a:off x="6105558" y="873255"/>
          <a:ext cx="2676672" cy="242109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Государственный бюджет – это основное орудие, или инструмент перераспределения национального дохода.</a:t>
          </a:r>
          <a:endParaRPr lang="ru-RU" sz="1800" kern="1200" dirty="0"/>
        </a:p>
      </dsp:txBody>
      <dsp:txXfrm>
        <a:off x="6105558" y="873255"/>
        <a:ext cx="2676672" cy="24210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1BFF2-0CB4-4586-BE0C-E51436AEF9DA}">
      <dsp:nvSpPr>
        <dsp:cNvPr id="0" name=""/>
        <dsp:cNvSpPr/>
      </dsp:nvSpPr>
      <dsp:spPr>
        <a:xfrm>
          <a:off x="0" y="135"/>
          <a:ext cx="8784976" cy="565356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Назначение государственного бюджета:</a:t>
          </a:r>
          <a:endParaRPr lang="ru-RU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598" y="27733"/>
        <a:ext cx="8729780" cy="510160"/>
      </dsp:txXfrm>
    </dsp:sp>
    <dsp:sp modelId="{3B19655D-0F2F-44FD-BFAD-4CF8F594A797}">
      <dsp:nvSpPr>
        <dsp:cNvPr id="0" name=""/>
        <dsp:cNvSpPr/>
      </dsp:nvSpPr>
      <dsp:spPr>
        <a:xfrm>
          <a:off x="0" y="578808"/>
          <a:ext cx="8784976" cy="565356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1.С его помощью осуществляется перераспределение ВВП и национального дохода.</a:t>
          </a:r>
          <a:endParaRPr lang="ru-RU" sz="1600" kern="1200"/>
        </a:p>
      </dsp:txBody>
      <dsp:txXfrm>
        <a:off x="27598" y="606406"/>
        <a:ext cx="8729780" cy="510160"/>
      </dsp:txXfrm>
    </dsp:sp>
    <dsp:sp modelId="{5D295CD8-1B26-4843-BE18-D7B05B3F8460}">
      <dsp:nvSpPr>
        <dsp:cNvPr id="0" name=""/>
        <dsp:cNvSpPr/>
      </dsp:nvSpPr>
      <dsp:spPr>
        <a:xfrm>
          <a:off x="0" y="1157481"/>
          <a:ext cx="8784976" cy="565356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2.Осуществляется государственное регулирование и стимулирование экономики.</a:t>
          </a:r>
          <a:endParaRPr lang="ru-RU" sz="1600" kern="1200"/>
        </a:p>
      </dsp:txBody>
      <dsp:txXfrm>
        <a:off x="27598" y="1185079"/>
        <a:ext cx="8729780" cy="510160"/>
      </dsp:txXfrm>
    </dsp:sp>
    <dsp:sp modelId="{6359BF63-3310-428A-BF2C-97854475B4D5}">
      <dsp:nvSpPr>
        <dsp:cNvPr id="0" name=""/>
        <dsp:cNvSpPr/>
      </dsp:nvSpPr>
      <dsp:spPr>
        <a:xfrm>
          <a:off x="0" y="1736155"/>
          <a:ext cx="8784976" cy="565356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3.Осуществляется финансовое обеспечение социальной политики.</a:t>
          </a:r>
          <a:endParaRPr lang="ru-RU" sz="1600" kern="1200"/>
        </a:p>
      </dsp:txBody>
      <dsp:txXfrm>
        <a:off x="27598" y="1763753"/>
        <a:ext cx="8729780" cy="510160"/>
      </dsp:txXfrm>
    </dsp:sp>
    <dsp:sp modelId="{6D82BA0E-0EF6-4CED-8D0F-07580F88EF52}">
      <dsp:nvSpPr>
        <dsp:cNvPr id="0" name=""/>
        <dsp:cNvSpPr/>
      </dsp:nvSpPr>
      <dsp:spPr>
        <a:xfrm>
          <a:off x="0" y="2314828"/>
          <a:ext cx="8784976" cy="565356"/>
        </a:xfrm>
        <a:prstGeom prst="roundRect">
          <a:avLst/>
        </a:prstGeom>
        <a:gradFill rotWithShape="0">
          <a:gsLst>
            <a:gs pos="28000">
              <a:schemeClr val="accent3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4.Производится контроль за образованием и использованием фонда денежных средств бюджета.</a:t>
          </a:r>
          <a:endParaRPr lang="ru-RU" sz="1600" kern="1200"/>
        </a:p>
      </dsp:txBody>
      <dsp:txXfrm>
        <a:off x="27598" y="2342426"/>
        <a:ext cx="8729780" cy="5101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5C4A8-E0FF-41BA-9F82-517A42BA1847}">
      <dsp:nvSpPr>
        <dsp:cNvPr id="0" name=""/>
        <dsp:cNvSpPr/>
      </dsp:nvSpPr>
      <dsp:spPr>
        <a:xfrm rot="10800000">
          <a:off x="1658201" y="1198"/>
          <a:ext cx="5602582" cy="1188070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5724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 помощью государственного бюджета  обеспечивается выполнение функций по управлению, возложенных на государство.</a:t>
          </a:r>
          <a:endParaRPr lang="ru-RU" sz="1800" kern="1200" dirty="0"/>
        </a:p>
      </dsp:txBody>
      <dsp:txXfrm rot="10800000">
        <a:off x="1955218" y="1198"/>
        <a:ext cx="5305565" cy="1188070"/>
      </dsp:txXfrm>
    </dsp:sp>
    <dsp:sp modelId="{603D804E-4324-42CC-BCD9-0715289F6D13}">
      <dsp:nvSpPr>
        <dsp:cNvPr id="0" name=""/>
        <dsp:cNvSpPr/>
      </dsp:nvSpPr>
      <dsp:spPr>
        <a:xfrm>
          <a:off x="1164151" y="101184"/>
          <a:ext cx="988099" cy="988099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C9EEB8B-F8E7-4884-B6CD-A6521B05B313}">
      <dsp:nvSpPr>
        <dsp:cNvPr id="0" name=""/>
        <dsp:cNvSpPr/>
      </dsp:nvSpPr>
      <dsp:spPr>
        <a:xfrm rot="10800000">
          <a:off x="1599822" y="1415442"/>
          <a:ext cx="5602582" cy="1271318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5724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Бюджет является инструментом перераспределения денежных средств между отраслями экономики, экономическими регионами и социальными группами населения.</a:t>
          </a:r>
          <a:endParaRPr lang="ru-RU" sz="1800" kern="1200" dirty="0"/>
        </a:p>
      </dsp:txBody>
      <dsp:txXfrm rot="10800000">
        <a:off x="1917651" y="1415442"/>
        <a:ext cx="5284753" cy="1271318"/>
      </dsp:txXfrm>
    </dsp:sp>
    <dsp:sp modelId="{DDF08DD7-DFBE-4570-A97A-07C79C45F66C}">
      <dsp:nvSpPr>
        <dsp:cNvPr id="0" name=""/>
        <dsp:cNvSpPr/>
      </dsp:nvSpPr>
      <dsp:spPr>
        <a:xfrm>
          <a:off x="1142769" y="1564670"/>
          <a:ext cx="988099" cy="988099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55ED5BE-2D8F-45CA-A140-564627267553}">
      <dsp:nvSpPr>
        <dsp:cNvPr id="0" name=""/>
        <dsp:cNvSpPr/>
      </dsp:nvSpPr>
      <dsp:spPr>
        <a:xfrm rot="10800000">
          <a:off x="1599822" y="2905355"/>
          <a:ext cx="5602582" cy="1196776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5724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Бюджет является основой содержания непроизводственной сферы.</a:t>
          </a:r>
          <a:endParaRPr lang="ru-RU" sz="1800" kern="1200" dirty="0"/>
        </a:p>
      </dsp:txBody>
      <dsp:txXfrm rot="10800000">
        <a:off x="1899016" y="2905355"/>
        <a:ext cx="5303388" cy="1196776"/>
      </dsp:txXfrm>
    </dsp:sp>
    <dsp:sp modelId="{6ABB767A-296F-4D45-B167-D1089E3922B6}">
      <dsp:nvSpPr>
        <dsp:cNvPr id="0" name=""/>
        <dsp:cNvSpPr/>
      </dsp:nvSpPr>
      <dsp:spPr>
        <a:xfrm>
          <a:off x="1142769" y="2979962"/>
          <a:ext cx="988099" cy="988099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0323B4-754F-4F5D-B57F-B86B121C8A31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490E81-6FC7-4175-A26E-18B55C8A2A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848872" cy="4176464"/>
          </a:xfrm>
        </p:spPr>
        <p:txBody>
          <a:bodyPr>
            <a:normAutofit fontScale="92500" lnSpcReduction="10000"/>
          </a:bodyPr>
          <a:lstStyle/>
          <a:p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подлежащие рассмотрению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800" dirty="0" smtClean="0"/>
              <a:t>1 Понятие </a:t>
            </a:r>
            <a:r>
              <a:rPr lang="ru-RU" sz="2800" dirty="0"/>
              <a:t>бюджета, необходимость, условия его возникновения и специфические </a:t>
            </a:r>
            <a:r>
              <a:rPr lang="ru-RU" sz="2800" dirty="0" smtClean="0"/>
              <a:t>свойства</a:t>
            </a:r>
          </a:p>
          <a:p>
            <a:r>
              <a:rPr lang="ru-RU" sz="2800" dirty="0" smtClean="0"/>
              <a:t>2 Бюджет </a:t>
            </a:r>
            <a:r>
              <a:rPr lang="ru-RU" sz="2800" dirty="0"/>
              <a:t>как финансовый план и фонд денежных </a:t>
            </a:r>
            <a:r>
              <a:rPr lang="ru-RU" sz="2800" dirty="0" smtClean="0"/>
              <a:t>средств</a:t>
            </a:r>
          </a:p>
          <a:p>
            <a:r>
              <a:rPr lang="ru-RU" sz="2800" dirty="0" smtClean="0"/>
              <a:t>3 Понятие </a:t>
            </a:r>
            <a:r>
              <a:rPr lang="ru-RU" sz="2800" dirty="0"/>
              <a:t>и значение бюджетных </a:t>
            </a:r>
            <a:r>
              <a:rPr lang="ru-RU" sz="2800" dirty="0" smtClean="0"/>
              <a:t>отношений</a:t>
            </a:r>
          </a:p>
          <a:p>
            <a:r>
              <a:rPr lang="ru-RU" sz="2800" dirty="0" smtClean="0"/>
              <a:t>4 Функции </a:t>
            </a:r>
            <a:r>
              <a:rPr lang="ru-RU" sz="2800" dirty="0"/>
              <a:t>бюджета и бюджетный </a:t>
            </a:r>
            <a:r>
              <a:rPr lang="ru-RU" sz="2800" dirty="0" smtClean="0"/>
              <a:t>механизм</a:t>
            </a:r>
          </a:p>
          <a:p>
            <a:r>
              <a:rPr lang="ru-RU" sz="2800" dirty="0" smtClean="0"/>
              <a:t>5 Экономическое </a:t>
            </a:r>
            <a:r>
              <a:rPr lang="ru-RU" sz="2800" dirty="0"/>
              <a:t>содержание, назначение и роль государственного бюджета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404665"/>
            <a:ext cx="9036496" cy="144015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effectLst/>
              </a:rPr>
              <a:t>	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Тема 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effectLst/>
              </a:rPr>
              <a:t>1: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Теоретические 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effectLst/>
              </a:rPr>
              <a:t>основы государственного бюджета</a:t>
            </a:r>
            <a:r>
              <a:rPr lang="ru-RU" sz="4400" dirty="0">
                <a:effectLst/>
              </a:rPr>
              <a:t/>
            </a:r>
            <a:br>
              <a:rPr lang="ru-RU" sz="4400" dirty="0">
                <a:effectLst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4074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3533743"/>
              </p:ext>
            </p:extLst>
          </p:nvPr>
        </p:nvGraphicFramePr>
        <p:xfrm>
          <a:off x="107504" y="188640"/>
          <a:ext cx="903649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082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451" y="188640"/>
            <a:ext cx="8784976" cy="1143000"/>
          </a:xfrm>
        </p:spPr>
        <p:txBody>
          <a:bodyPr/>
          <a:lstStyle/>
          <a:p>
            <a:pPr marL="0" lvl="0" indent="0" algn="l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3000" dirty="0">
                <a:ln w="1905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4 Функции бюджета и бюджетный механизм</a:t>
            </a:r>
            <a:r>
              <a:rPr lang="ru-RU" sz="2600" b="0" dirty="0">
                <a:solidFill>
                  <a:srgbClr val="212745"/>
                </a:solidFill>
                <a:effectLst/>
                <a:ea typeface="+mn-ea"/>
                <a:cs typeface="+mn-cs"/>
              </a:rPr>
              <a:t/>
            </a:r>
            <a:br>
              <a:rPr lang="ru-RU" sz="2600" b="0" dirty="0">
                <a:solidFill>
                  <a:srgbClr val="212745"/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964488" cy="583264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 </a:t>
            </a:r>
            <a:r>
              <a:rPr lang="ru-R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выполняет 2 функции: </a:t>
            </a:r>
            <a:endParaRPr lang="ru-RU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распределительную;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контрольную</a:t>
            </a:r>
            <a:r>
              <a:rPr lang="ru-R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lang="ru-RU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lnSpc>
                <a:spcPct val="11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Установленные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бюджетном плане отношения по платежам и ассигнованиям обладают всеобщностью и охватывают практически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национальную экономику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основную массу финансовых ресурсов государства. Этим самым оказывают активное воздействие на процессы, их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образования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использования.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связи с тем, что бюджет перераспределяет не весть чистый доход (2/3),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созданный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экономическими субъектами, но и влияет на общие размеры накоплений. Тем самым, оказывает влияние на субъекты хозяйствования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в первую очередь, на текущую хозяйственную деятельность. Следовательно, распределительная функция и ее сфера действия включает перераспределение на различных уровнях между структурными подразделениями и между уровнями бюджета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45720" indent="0">
              <a:buClr>
                <a:schemeClr val="bg2">
                  <a:lumMod val="25000"/>
                </a:schemeClr>
              </a:buCl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150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i="1" dirty="0" smtClean="0"/>
              <a:t>	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Контрольная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функция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проявляется в процессе формирования и использования фонда денежных средств государства. Она предупреждает о нежелательных тенденциях с целью своевременного корректирования бюджетной политики. Через показатели доходов можно определить, насколько своевременно и полно поступают финансовые ресурсы от субъектов хозяйствования и граждан в распоряжение государства, а также соответствуют ли они потребностям и насколько эффективно они используются.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другой стороны, выделенные в порядке распределения ассигнования носят целевой характер. Они направлены на определенные экономические и социальные цели. Существует необходимость осуществлять контроль за их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исполнением.</a:t>
            </a:r>
          </a:p>
          <a:p>
            <a:pPr marL="45720" indent="0"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Бюджетный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механизм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это совокупность 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бюджетных отношений, 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методов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мобилизаций и 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способов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использования бюджетных ресурсов. Он создается государством для реализации экономики и ее регулирования на конкретном этапе развития путем маневрирования бюджетных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102974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24136"/>
          </a:xfrm>
        </p:spPr>
        <p:txBody>
          <a:bodyPr/>
          <a:lstStyle/>
          <a:p>
            <a:pPr marL="0" lvl="0" indent="0" algn="l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800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	5 </a:t>
            </a:r>
            <a:r>
              <a:rPr lang="ru-RU" sz="2800" dirty="0">
                <a:ln w="1905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Экономическое содержание, назначение и роль государственного бюджета</a:t>
            </a:r>
            <a:r>
              <a:rPr lang="ru-RU" sz="2600" b="0" i="1" dirty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2600" b="0" i="1" dirty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24744"/>
            <a:ext cx="8856984" cy="5544616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Государственный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 аккумулирует и перераспределяет почти половину национального дохода всех стран мира или 2/3 всех денежных средств государства. Это дает возможность правительству реализовывать свою экономическую, социальную, внешнюю и внутреннюю политику. 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Экономическое 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значение бюджета: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он активно воздействует на общественное воспроизводство с помощью налогов и направлений финансовых ресурсов на развитие приоритетных отраслей экономики. 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Государственный бюджет имеет внешние признаки: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76313879"/>
              </p:ext>
            </p:extLst>
          </p:nvPr>
        </p:nvGraphicFramePr>
        <p:xfrm>
          <a:off x="1187624" y="4797152"/>
          <a:ext cx="4320480" cy="19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317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73618089"/>
              </p:ext>
            </p:extLst>
          </p:nvPr>
        </p:nvGraphicFramePr>
        <p:xfrm>
          <a:off x="179512" y="116632"/>
          <a:ext cx="8784976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45729596"/>
              </p:ext>
            </p:extLst>
          </p:nvPr>
        </p:nvGraphicFramePr>
        <p:xfrm>
          <a:off x="179512" y="3789040"/>
          <a:ext cx="878497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7044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86791272"/>
              </p:ext>
            </p:extLst>
          </p:nvPr>
        </p:nvGraphicFramePr>
        <p:xfrm>
          <a:off x="296349" y="611002"/>
          <a:ext cx="84249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51448"/>
            <a:ext cx="84969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Роль государственного бюджета состоит в следующем: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325" y="4804590"/>
            <a:ext cx="870316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100" dirty="0"/>
              <a:t> Таким образом, </a:t>
            </a:r>
            <a:r>
              <a:rPr lang="ru-RU" sz="2100" dirty="0" smtClean="0"/>
              <a:t>государственный бюджет </a:t>
            </a:r>
            <a:r>
              <a:rPr lang="ru-RU" sz="2100" dirty="0"/>
              <a:t>функционирует с помощью особых экономических форм, доходов и расходов, которые имеют собственное назначение, и отражает этапы перераспределения стоимости общественного продукта. Источники доходов бюджета, формы их мобилизации в бюджете зависят от систем и методов хозяйствования.</a:t>
            </a:r>
          </a:p>
          <a:p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3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6864" cy="2448272"/>
          </a:xfrm>
        </p:spPr>
        <p:txBody>
          <a:bodyPr/>
          <a:lstStyle/>
          <a:p>
            <a:pPr marL="0" indent="0" algn="ctr">
              <a:buNone/>
            </a:pPr>
            <a:r>
              <a:rPr lang="ru-RU" sz="7200" dirty="0">
                <a:ln w="11430"/>
                <a:gradFill>
                  <a:gsLst>
                    <a:gs pos="0">
                      <a:srgbClr val="5ECCF3">
                        <a:tint val="70000"/>
                        <a:satMod val="245000"/>
                      </a:srgbClr>
                    </a:gs>
                    <a:gs pos="75000">
                      <a:srgbClr val="5ECCF3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5ECCF3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58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144000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000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Понятие бюджета, необходимость, условия его возникновения и специфические свойства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358701"/>
            <a:ext cx="3563888" cy="245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268760"/>
            <a:ext cx="9036496" cy="525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Возникновение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бюджета предопределено исторически. Бюджет – это финансовая категория, которая развивалась одновременно с развитием государства и товарно-денежных отношений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Древний период и начало средних веков принято считать эпохой начального возникновения бюджета. </a:t>
            </a: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Исторически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обстоятельства привели к росту общественных потребностей: рост населения и увеличение хозяйственной зависимости людей друг от друга. Это было вызвано растущим общественным и международным разделением труда. Постепенно натуральное хозяйство замещалось денежным. В связи с этим появилась масса новых потребностей, которые было предпочтительно удовлетворять за счет общих средств. </a:t>
            </a:r>
          </a:p>
        </p:txBody>
      </p:sp>
    </p:spTree>
    <p:extLst>
      <p:ext uri="{BB962C8B-B14F-4D97-AF65-F5344CB8AC3E}">
        <p14:creationId xmlns:p14="http://schemas.microsoft.com/office/powerpoint/2010/main" val="415401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809398"/>
            <a:ext cx="1663888" cy="202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5807" y="332656"/>
            <a:ext cx="9048193" cy="61926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/>
              <a:t>	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настоящее время финансовая система государства состоит из общегосударственных финансов (централизованных) и финансов субъектов хозяйствования (децентрализованных). Централизованные финансы состоят из ряда централизованных фондов, одним из которых является госбюджет. Бюджет в переводе с английского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«Кошелек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 деньгами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».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2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Ряд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авторов определяет государственный бюджет, как бюджет страны, отражающий основные доходы и расходы государства на текущий финансовый год и имеющий силу закона, т.к. утверждается законодательным органом власти – Парламентом. </a:t>
            </a:r>
            <a:endParaRPr lang="ru-RU" sz="2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бюджетном же кодексе дано следующее определение: </a:t>
            </a:r>
            <a:r>
              <a:rPr lang="ru-RU" sz="23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это план формирования и использования денежных средств для обеспечения реализации задач и функций государства. </a:t>
            </a:r>
          </a:p>
        </p:txBody>
      </p:sp>
    </p:spTree>
    <p:extLst>
      <p:ext uri="{BB962C8B-B14F-4D97-AF65-F5344CB8AC3E}">
        <p14:creationId xmlns:p14="http://schemas.microsoft.com/office/powerpoint/2010/main" val="352013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56984" cy="360040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	С</a:t>
            </a:r>
            <a:r>
              <a:rPr lang="ru-RU" sz="2400" dirty="0" smtClean="0"/>
              <a:t>ледует </a:t>
            </a:r>
            <a:r>
              <a:rPr lang="ru-RU" sz="2400" dirty="0"/>
              <a:t>отметить, что бюджет – это динамическая категория, которая зависит от субъективных и объективных факторов, поэтому его объем, структура, содержание доходов и расходов различается в каждом историческом периоде в разных странах. Объем и структура бюджета зависит от объективных и субъективных факторов.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5131045"/>
              </p:ext>
            </p:extLst>
          </p:nvPr>
        </p:nvGraphicFramePr>
        <p:xfrm>
          <a:off x="1403648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84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617362"/>
              </p:ext>
            </p:extLst>
          </p:nvPr>
        </p:nvGraphicFramePr>
        <p:xfrm>
          <a:off x="179512" y="25354"/>
          <a:ext cx="8964488" cy="4627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4509120"/>
            <a:ext cx="9036496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100" dirty="0" smtClean="0"/>
              <a:t>Таким </a:t>
            </a:r>
            <a:r>
              <a:rPr lang="ru-RU" sz="2100" dirty="0"/>
              <a:t>образом, </a:t>
            </a:r>
            <a:r>
              <a:rPr lang="ru-RU" sz="2100" b="1" i="1" dirty="0"/>
              <a:t>Бюджет</a:t>
            </a:r>
            <a:r>
              <a:rPr lang="ru-RU" sz="2100" dirty="0"/>
              <a:t> это – 1. Система экономических отношений по поводу формирования, распределения и использования централизованного фонда денежных средств; 2. Это основной финансовый план государства; 3</a:t>
            </a:r>
            <a:r>
              <a:rPr lang="ru-RU" sz="2100" dirty="0" smtClean="0"/>
              <a:t>. Это </a:t>
            </a:r>
            <a:r>
              <a:rPr lang="ru-RU" sz="2100" dirty="0"/>
              <a:t>ключевой рычаг правительства с </a:t>
            </a:r>
            <a:r>
              <a:rPr lang="ru-RU" sz="2100" dirty="0" smtClean="0"/>
              <a:t>целью воздействия </a:t>
            </a:r>
            <a:r>
              <a:rPr lang="ru-RU" sz="2100" dirty="0"/>
              <a:t>на экономическое и социальное развитие республики; 4. Закон обязательный для выполнения всеми участниками бюджетных отношений; 5. Экономическая категория.</a:t>
            </a:r>
          </a:p>
        </p:txBody>
      </p:sp>
    </p:spTree>
    <p:extLst>
      <p:ext uri="{BB962C8B-B14F-4D97-AF65-F5344CB8AC3E}">
        <p14:creationId xmlns:p14="http://schemas.microsoft.com/office/powerpoint/2010/main" val="415051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/>
          <a:lstStyle/>
          <a:p>
            <a:pPr marL="0" lvl="0" indent="0" algn="l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800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	</a:t>
            </a:r>
            <a:r>
              <a:rPr lang="ru-RU" sz="2800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2 </a:t>
            </a:r>
            <a:r>
              <a:rPr lang="ru-RU" sz="2800" dirty="0">
                <a:ln w="1905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Бюджет как финансовый план и фонд денежных средств</a:t>
            </a:r>
            <a:r>
              <a:rPr lang="ru-RU" sz="2600" dirty="0">
                <a:ln w="1905"/>
                <a:solidFill>
                  <a:schemeClr val="bg2">
                    <a:lumMod val="25000"/>
                  </a:schemeClr>
                </a:solidFill>
                <a:effectLst/>
                <a:ea typeface="+mn-ea"/>
                <a:cs typeface="+mn-cs"/>
              </a:rPr>
              <a:t/>
            </a:r>
            <a:br>
              <a:rPr lang="ru-RU" sz="2600" dirty="0">
                <a:ln w="1905"/>
                <a:solidFill>
                  <a:schemeClr val="bg2">
                    <a:lumMod val="25000"/>
                  </a:schemeClr>
                </a:solidFill>
                <a:effectLst/>
                <a:ea typeface="+mn-ea"/>
                <a:cs typeface="+mn-cs"/>
              </a:rPr>
            </a:br>
            <a:endParaRPr lang="ru-RU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268760"/>
            <a:ext cx="8928992" cy="525658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Существование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бюджетных отношений вне государства невозможно, т.к. функционирование бюджета связано с наличием государства и товарно-денежных отношений, а также удовлетворение потребностей с помощью государства. </a:t>
            </a: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В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законодательных актах природа бюджетных отношений игнорируется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поэтому в бюджетном кодексе РБ </a:t>
            </a:r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определяется как план формирования и использования денежных средств для обеспечения реализации задач и функций государства. </a:t>
            </a: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В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связи с тем, что бюджет – это совокупность специфических финансовых отношений, возникающих в процессе формирования и использования бюджетного фонда на определенных этапах общественного развития. Поэтому в процессе своего функционирования бюджетные отношения материализуются в бюджетном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фонде.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0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856984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i="1" dirty="0" smtClean="0"/>
              <a:t>	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Денежный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фонд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имеет отличие от других денежных фондов. Он отличается по объему бюджетных средств, т.е. своими размерами. Кроме того, бюджетные фонды – это центральные фонды, и они отличаются тем, что формируются на уровне органов государственной власти, государственного управления и самоуправления.</a:t>
            </a:r>
          </a:p>
          <a:p>
            <a:pPr marL="45720" indent="0"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Бюджетный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план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является организационной формой существования бюджетных отношений. В нем отражаются доходы и расходы государства, устанавливаются направления и пропорции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распределения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части централизованных ресурсов на конкретный финансовый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год, а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также определяется размер дефицита бюджета и основные направления финансовой политики государства. Бюджетный план доминирует в общей системе финансовых планов.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397" y="4797152"/>
            <a:ext cx="2880320" cy="19319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9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txBody>
          <a:bodyPr/>
          <a:lstStyle/>
          <a:p>
            <a:pPr marL="0" lvl="0" indent="0" algn="l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3000" dirty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3 Понятие и значение бюджетных </a:t>
            </a:r>
            <a:r>
              <a:rPr lang="ru-RU" sz="3000" dirty="0" smtClean="0">
                <a:solidFill>
                  <a:srgbClr val="2127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отношений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08720"/>
            <a:ext cx="8856984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соответствии с Бюджетным кодексом РБ </a:t>
            </a:r>
            <a:r>
              <a:rPr lang="ru-RU" sz="23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бюджетные отношения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это отношения между участниками бюджетного процесса, возникающие при составлении, рассмотрении и утверждении, исполнении республиканского бюджета и местных бюджетов; государственных внебюджетных фондов, составлении и рассмотрении, утверждении отчета об исполнении бюджета; определение прав и обязанностей участников бюджетного процесса, осуществление              заимствований в бюджеты, межбюджетные отношения, а также осуществление контроля за                           исполнением бюджетов и применение                  ответственности за нарушение                                     бюджетного законодательства. </a:t>
            </a: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93096"/>
            <a:ext cx="3240360" cy="2303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4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712968" cy="61926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	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Бюджетные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отношения являются определяющими во взаимодействии с финансовыми отношениями,  с помощью которых происходит образование централизованного фонда денежных средств, поэтому формирование бюджета можно представить в виде следующей схемы: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ВВП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С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де,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стоимость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основных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средств;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стоимость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рабочей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силы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прибавочный продукт.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Бюджетные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отношения зарождаются задолго до непосредственного создания общественного продукта, т.е. ВВП. Одновременно с формированием финансовых отношений и их состава, главным образом на стадии обособления чистого дохода </a:t>
            </a:r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и той его части, которая принимает форму налогов и обязательных платежей в бюджет и формируются бюджетные отношения. 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555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8FF72-4325-42EF-9545-8F1A9CF47C1A}"/>
</file>

<file path=customXml/itemProps2.xml><?xml version="1.0" encoding="utf-8"?>
<ds:datastoreItem xmlns:ds="http://schemas.openxmlformats.org/officeDocument/2006/customXml" ds:itemID="{25D91A8F-48B1-4F12-8254-931F87BF1C9C}"/>
</file>

<file path=customXml/itemProps3.xml><?xml version="1.0" encoding="utf-8"?>
<ds:datastoreItem xmlns:ds="http://schemas.openxmlformats.org/officeDocument/2006/customXml" ds:itemID="{A75AC0B7-99FC-44BF-8E19-88233CC0E8DD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175</TotalTime>
  <Words>439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 Тема 1: Теоретические основы государственного бюджета </vt:lpstr>
      <vt:lpstr>1 Понятие бюджета, необходимость, условия его возникновения и специфические свойства </vt:lpstr>
      <vt:lpstr>Презентация PowerPoint</vt:lpstr>
      <vt:lpstr>Презентация PowerPoint</vt:lpstr>
      <vt:lpstr>Презентация PowerPoint</vt:lpstr>
      <vt:lpstr> 2 Бюджет как финансовый план и фонд денежных средств </vt:lpstr>
      <vt:lpstr>Презентация PowerPoint</vt:lpstr>
      <vt:lpstr>3 Понятие и значение бюджетных отношений</vt:lpstr>
      <vt:lpstr>Презентация PowerPoint</vt:lpstr>
      <vt:lpstr>Презентация PowerPoint</vt:lpstr>
      <vt:lpstr>4 Функции бюджета и бюджетный механизм </vt:lpstr>
      <vt:lpstr>Презентация PowerPoint</vt:lpstr>
      <vt:lpstr> 5 Экономическое содержание, назначение и роль государственного бюджета 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1: Теоритические основы государственного бюджета </dc:title>
  <dc:creator>user</dc:creator>
  <cp:lastModifiedBy>user</cp:lastModifiedBy>
  <cp:revision>30</cp:revision>
  <dcterms:created xsi:type="dcterms:W3CDTF">2015-04-18T19:16:56Z</dcterms:created>
  <dcterms:modified xsi:type="dcterms:W3CDTF">2015-04-20T09:34:23Z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