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diagrams/colors12.xml" ContentType="application/vnd.openxmlformats-officedocument.drawingml.diagramColors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308" r:id="rId2"/>
    <p:sldId id="309" r:id="rId3"/>
    <p:sldId id="333" r:id="rId4"/>
    <p:sldId id="334" r:id="rId5"/>
    <p:sldId id="332" r:id="rId6"/>
    <p:sldId id="330" r:id="rId7"/>
    <p:sldId id="336" r:id="rId8"/>
    <p:sldId id="335" r:id="rId9"/>
    <p:sldId id="339" r:id="rId10"/>
    <p:sldId id="340" r:id="rId11"/>
    <p:sldId id="341" r:id="rId12"/>
    <p:sldId id="364" r:id="rId13"/>
    <p:sldId id="365" r:id="rId14"/>
    <p:sldId id="347" r:id="rId15"/>
    <p:sldId id="348" r:id="rId16"/>
    <p:sldId id="344" r:id="rId17"/>
    <p:sldId id="343" r:id="rId18"/>
    <p:sldId id="345" r:id="rId19"/>
    <p:sldId id="346" r:id="rId20"/>
  </p:sldIdLst>
  <p:sldSz cx="9144000" cy="6858000" type="screen4x3"/>
  <p:notesSz cx="9869488" cy="6735763"/>
  <p:defaultTextStyle>
    <a:defPPr>
      <a:defRPr lang="ru-RU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FB220"/>
    <a:srgbClr val="FFFF99"/>
    <a:srgbClr val="FFCC99"/>
    <a:srgbClr val="FFCC66"/>
    <a:srgbClr val="6699FF"/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279" autoAdjust="0"/>
    <p:restoredTop sz="89184" autoAdjust="0"/>
  </p:normalViewPr>
  <p:slideViewPr>
    <p:cSldViewPr>
      <p:cViewPr>
        <p:scale>
          <a:sx n="69" d="100"/>
          <a:sy n="69" d="100"/>
        </p:scale>
        <p:origin x="-648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968" y="-90"/>
      </p:cViewPr>
      <p:guideLst>
        <p:guide orient="horz" pos="2121"/>
        <p:guide pos="31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15D00D-E381-4C8E-9C42-7D716A63E4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B5812B-BD39-4F37-8AB1-55FF8B25F8E6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400" i="1" u="sng" dirty="0" smtClean="0">
              <a:latin typeface="Times New Roman" pitchFamily="18" charset="0"/>
              <a:cs typeface="Times New Roman" pitchFamily="18" charset="0"/>
            </a:rPr>
            <a:t>полная неопределенность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- прогнозируемая вероятность наступления события близка к нулю;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6206A695-8C9A-4699-9FFC-D9382E26DA6A}" type="parTrans" cxnId="{26B2CB54-8E88-44D6-8B84-9BC374C864F9}">
      <dgm:prSet/>
      <dgm:spPr/>
      <dgm:t>
        <a:bodyPr/>
        <a:lstStyle/>
        <a:p>
          <a:endParaRPr lang="ru-RU"/>
        </a:p>
      </dgm:t>
    </dgm:pt>
    <dgm:pt modelId="{EE95010C-C33F-43C3-9967-3F6B44D0D6B8}" type="sibTrans" cxnId="{26B2CB54-8E88-44D6-8B84-9BC374C864F9}">
      <dgm:prSet/>
      <dgm:spPr/>
      <dgm:t>
        <a:bodyPr/>
        <a:lstStyle/>
        <a:p>
          <a:endParaRPr lang="ru-RU"/>
        </a:p>
      </dgm:t>
    </dgm:pt>
    <dgm:pt modelId="{3CCC2F37-3085-4DA1-8815-D1D5C153AB4F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400" i="1" u="sng" dirty="0" smtClean="0">
              <a:latin typeface="Times New Roman" pitchFamily="18" charset="0"/>
              <a:cs typeface="Times New Roman" pitchFamily="18" charset="0"/>
            </a:rPr>
            <a:t>частичная неопределенность</a:t>
          </a:r>
          <a:r>
            <a:rPr lang="ru-RU" sz="2400" i="1" dirty="0" smtClean="0">
              <a:latin typeface="Times New Roman" pitchFamily="18" charset="0"/>
              <a:cs typeface="Times New Roman" pitchFamily="18" charset="0"/>
            </a:rPr>
            <a:t> -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прогнозируемая вероятность события лежит в пределах от 0 до 1.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8F7970EA-612C-49AE-B143-72E2E673822D}" type="parTrans" cxnId="{0DD9D4B4-636F-4B02-8610-F1D3D5866ABB}">
      <dgm:prSet/>
      <dgm:spPr/>
      <dgm:t>
        <a:bodyPr/>
        <a:lstStyle/>
        <a:p>
          <a:endParaRPr lang="ru-RU"/>
        </a:p>
      </dgm:t>
    </dgm:pt>
    <dgm:pt modelId="{4A79ECED-CD15-4A33-A8F4-813CB5F3A14A}" type="sibTrans" cxnId="{0DD9D4B4-636F-4B02-8610-F1D3D5866ABB}">
      <dgm:prSet/>
      <dgm:spPr/>
      <dgm:t>
        <a:bodyPr/>
        <a:lstStyle/>
        <a:p>
          <a:endParaRPr lang="ru-RU"/>
        </a:p>
      </dgm:t>
    </dgm:pt>
    <dgm:pt modelId="{B73B5E7D-D666-4626-82A6-FABB433616EA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400" i="1" u="sng" dirty="0" smtClean="0">
              <a:latin typeface="Times New Roman" pitchFamily="18" charset="0"/>
              <a:cs typeface="Times New Roman" pitchFamily="18" charset="0"/>
            </a:rPr>
            <a:t>полная определенность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- прогнозируемая вероятность события близка к единице;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4490190B-A2B8-4913-809A-48364352CA84}" type="parTrans" cxnId="{83D19577-C3CE-40DD-92CD-B98702D16C96}">
      <dgm:prSet/>
      <dgm:spPr/>
      <dgm:t>
        <a:bodyPr/>
        <a:lstStyle/>
        <a:p>
          <a:endParaRPr lang="ru-RU"/>
        </a:p>
      </dgm:t>
    </dgm:pt>
    <dgm:pt modelId="{55C6EE44-C35F-4C88-B3C0-29FAF0A3BE9A}" type="sibTrans" cxnId="{83D19577-C3CE-40DD-92CD-B98702D16C96}">
      <dgm:prSet/>
      <dgm:spPr/>
      <dgm:t>
        <a:bodyPr/>
        <a:lstStyle/>
        <a:p>
          <a:endParaRPr lang="ru-RU"/>
        </a:p>
      </dgm:t>
    </dgm:pt>
    <dgm:pt modelId="{5DF2B2C9-FE83-4F43-B7F4-B4E4DD23A074}" type="pres">
      <dgm:prSet presAssocID="{D615D00D-E381-4C8E-9C42-7D716A63E4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854A9F-732D-415F-BD1F-9C9E60191758}" type="pres">
      <dgm:prSet presAssocID="{A8B5812B-BD39-4F37-8AB1-55FF8B25F8E6}" presName="parentText" presStyleLbl="node1" presStyleIdx="0" presStyleCnt="3" custLinFactY="43" custLinFactNeighborX="143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22D6BC-6272-4B82-89CC-39114D7B472B}" type="pres">
      <dgm:prSet presAssocID="{EE95010C-C33F-43C3-9967-3F6B44D0D6B8}" presName="spacer" presStyleCnt="0"/>
      <dgm:spPr/>
    </dgm:pt>
    <dgm:pt modelId="{3ED75FAE-E756-4C49-81F2-BAF8EF351059}" type="pres">
      <dgm:prSet presAssocID="{B73B5E7D-D666-4626-82A6-FABB433616E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6891A-A932-4241-AC4A-6AFC42C4520C}" type="pres">
      <dgm:prSet presAssocID="{55C6EE44-C35F-4C88-B3C0-29FAF0A3BE9A}" presName="spacer" presStyleCnt="0"/>
      <dgm:spPr/>
    </dgm:pt>
    <dgm:pt modelId="{88E93995-B375-46CC-8889-0F608E442A54}" type="pres">
      <dgm:prSet presAssocID="{3CCC2F37-3085-4DA1-8815-D1D5C153AB4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AB49B5-1224-4770-B0A0-FA9F20F921F6}" type="presOf" srcId="{A8B5812B-BD39-4F37-8AB1-55FF8B25F8E6}" destId="{6A854A9F-732D-415F-BD1F-9C9E60191758}" srcOrd="0" destOrd="0" presId="urn:microsoft.com/office/officeart/2005/8/layout/vList2"/>
    <dgm:cxn modelId="{83D19577-C3CE-40DD-92CD-B98702D16C96}" srcId="{D615D00D-E381-4C8E-9C42-7D716A63E4AF}" destId="{B73B5E7D-D666-4626-82A6-FABB433616EA}" srcOrd="1" destOrd="0" parTransId="{4490190B-A2B8-4913-809A-48364352CA84}" sibTransId="{55C6EE44-C35F-4C88-B3C0-29FAF0A3BE9A}"/>
    <dgm:cxn modelId="{0A4491E5-72F3-4E6A-8165-413DE6E14AA0}" type="presOf" srcId="{3CCC2F37-3085-4DA1-8815-D1D5C153AB4F}" destId="{88E93995-B375-46CC-8889-0F608E442A54}" srcOrd="0" destOrd="0" presId="urn:microsoft.com/office/officeart/2005/8/layout/vList2"/>
    <dgm:cxn modelId="{76F5F473-2799-4A77-AAB7-ED6BC0A5A249}" type="presOf" srcId="{B73B5E7D-D666-4626-82A6-FABB433616EA}" destId="{3ED75FAE-E756-4C49-81F2-BAF8EF351059}" srcOrd="0" destOrd="0" presId="urn:microsoft.com/office/officeart/2005/8/layout/vList2"/>
    <dgm:cxn modelId="{26B2CB54-8E88-44D6-8B84-9BC374C864F9}" srcId="{D615D00D-E381-4C8E-9C42-7D716A63E4AF}" destId="{A8B5812B-BD39-4F37-8AB1-55FF8B25F8E6}" srcOrd="0" destOrd="0" parTransId="{6206A695-8C9A-4699-9FFC-D9382E26DA6A}" sibTransId="{EE95010C-C33F-43C3-9967-3F6B44D0D6B8}"/>
    <dgm:cxn modelId="{97188663-6B39-4E53-B926-DC88A9B9AA6E}" type="presOf" srcId="{D615D00D-E381-4C8E-9C42-7D716A63E4AF}" destId="{5DF2B2C9-FE83-4F43-B7F4-B4E4DD23A074}" srcOrd="0" destOrd="0" presId="urn:microsoft.com/office/officeart/2005/8/layout/vList2"/>
    <dgm:cxn modelId="{0DD9D4B4-636F-4B02-8610-F1D3D5866ABB}" srcId="{D615D00D-E381-4C8E-9C42-7D716A63E4AF}" destId="{3CCC2F37-3085-4DA1-8815-D1D5C153AB4F}" srcOrd="2" destOrd="0" parTransId="{8F7970EA-612C-49AE-B143-72E2E673822D}" sibTransId="{4A79ECED-CD15-4A33-A8F4-813CB5F3A14A}"/>
    <dgm:cxn modelId="{BA0A988A-A4C6-4985-BAE2-F94055844891}" type="presParOf" srcId="{5DF2B2C9-FE83-4F43-B7F4-B4E4DD23A074}" destId="{6A854A9F-732D-415F-BD1F-9C9E60191758}" srcOrd="0" destOrd="0" presId="urn:microsoft.com/office/officeart/2005/8/layout/vList2"/>
    <dgm:cxn modelId="{F2EB5858-C8BF-496C-80BF-2B4BB53E0D04}" type="presParOf" srcId="{5DF2B2C9-FE83-4F43-B7F4-B4E4DD23A074}" destId="{9F22D6BC-6272-4B82-89CC-39114D7B472B}" srcOrd="1" destOrd="0" presId="urn:microsoft.com/office/officeart/2005/8/layout/vList2"/>
    <dgm:cxn modelId="{5EA6857C-6F15-4F29-8ACA-2F3CED50EC84}" type="presParOf" srcId="{5DF2B2C9-FE83-4F43-B7F4-B4E4DD23A074}" destId="{3ED75FAE-E756-4C49-81F2-BAF8EF351059}" srcOrd="2" destOrd="0" presId="urn:microsoft.com/office/officeart/2005/8/layout/vList2"/>
    <dgm:cxn modelId="{83FC1837-B67E-4C37-982B-A3A4BB149AC2}" type="presParOf" srcId="{5DF2B2C9-FE83-4F43-B7F4-B4E4DD23A074}" destId="{2526891A-A932-4241-AC4A-6AFC42C4520C}" srcOrd="3" destOrd="0" presId="urn:microsoft.com/office/officeart/2005/8/layout/vList2"/>
    <dgm:cxn modelId="{517E7114-5254-4E78-9E3E-1075EA488E3E}" type="presParOf" srcId="{5DF2B2C9-FE83-4F43-B7F4-B4E4DD23A074}" destId="{88E93995-B375-46CC-8889-0F608E442A54}" srcOrd="4" destOrd="0" presId="urn:microsoft.com/office/officeart/2005/8/layout/vList2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615D00D-E381-4C8E-9C42-7D716A63E4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3B5E7D-D666-4626-82A6-FABB433616EA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деятельность, которая обеспечивает </a:t>
          </a:r>
          <a:r>
            <a:rPr lang="ru-RU" sz="2400" u="sng" dirty="0" smtClean="0">
              <a:latin typeface="Times New Roman" pitchFamily="18" charset="0"/>
              <a:cs typeface="Times New Roman" pitchFamily="18" charset="0"/>
            </a:rPr>
            <a:t>запланированный денежный доход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в условиях </a:t>
          </a:r>
          <a:r>
            <a:rPr lang="ru-RU" sz="2400" u="sng" dirty="0" smtClean="0">
              <a:latin typeface="Times New Roman" pitchFamily="18" charset="0"/>
              <a:cs typeface="Times New Roman" pitchFamily="18" charset="0"/>
            </a:rPr>
            <a:t>небольшого риска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или его отсутствии; </a:t>
          </a:r>
          <a:endParaRPr lang="ru-RU" sz="2400" i="0" u="none" dirty="0">
            <a:latin typeface="Times New Roman" pitchFamily="18" charset="0"/>
            <a:cs typeface="Times New Roman" pitchFamily="18" charset="0"/>
          </a:endParaRPr>
        </a:p>
      </dgm:t>
    </dgm:pt>
    <dgm:pt modelId="{4490190B-A2B8-4913-809A-48364352CA84}" type="parTrans" cxnId="{83D19577-C3CE-40DD-92CD-B98702D16C96}">
      <dgm:prSet/>
      <dgm:spPr/>
      <dgm:t>
        <a:bodyPr/>
        <a:lstStyle/>
        <a:p>
          <a:endParaRPr lang="ru-RU"/>
        </a:p>
      </dgm:t>
    </dgm:pt>
    <dgm:pt modelId="{55C6EE44-C35F-4C88-B3C0-29FAF0A3BE9A}" type="sibTrans" cxnId="{83D19577-C3CE-40DD-92CD-B98702D16C96}">
      <dgm:prSet/>
      <dgm:spPr/>
      <dgm:t>
        <a:bodyPr/>
        <a:lstStyle/>
        <a:p>
          <a:endParaRPr lang="ru-RU"/>
        </a:p>
      </dgm:t>
    </dgm:pt>
    <dgm:pt modelId="{2F6612EE-6969-409F-BFDE-34FF6F4169E6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деятельность в условиях </a:t>
          </a:r>
          <a:r>
            <a:rPr lang="ru-RU" sz="2400" u="sng" dirty="0" smtClean="0">
              <a:latin typeface="Times New Roman" pitchFamily="18" charset="0"/>
              <a:cs typeface="Times New Roman" pitchFamily="18" charset="0"/>
            </a:rPr>
            <a:t>среднего уровня риска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, которая не приносит </a:t>
          </a:r>
          <a:r>
            <a:rPr lang="ru-RU" sz="2400" u="sng" dirty="0" smtClean="0">
              <a:latin typeface="Times New Roman" pitchFamily="18" charset="0"/>
              <a:cs typeface="Times New Roman" pitchFamily="18" charset="0"/>
            </a:rPr>
            <a:t>ни чрезмерно высокой прибыли, ни крупных убытков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; 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0041C075-5CB2-4958-9569-59FA296716F4}" type="parTrans" cxnId="{8560DA33-F66A-4138-9A48-476907FD75A5}">
      <dgm:prSet/>
      <dgm:spPr/>
      <dgm:t>
        <a:bodyPr/>
        <a:lstStyle/>
        <a:p>
          <a:endParaRPr lang="ru-RU"/>
        </a:p>
      </dgm:t>
    </dgm:pt>
    <dgm:pt modelId="{C051EFA1-B7D4-4DE8-A7FD-5D46E009B5B6}" type="sibTrans" cxnId="{8560DA33-F66A-4138-9A48-476907FD75A5}">
      <dgm:prSet/>
      <dgm:spPr/>
      <dgm:t>
        <a:bodyPr/>
        <a:lstStyle/>
        <a:p>
          <a:endParaRPr lang="ru-RU"/>
        </a:p>
      </dgm:t>
    </dgm:pt>
    <dgm:pt modelId="{D85DBF8D-6AC4-48F6-AA8F-1B26F356E606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деятельность, связанная с </a:t>
          </a:r>
          <a:r>
            <a:rPr lang="ru-RU" sz="2400" u="sng" dirty="0" smtClean="0">
              <a:latin typeface="Times New Roman" pitchFamily="18" charset="0"/>
              <a:cs typeface="Times New Roman" pitchFamily="18" charset="0"/>
            </a:rPr>
            <a:t>высоким уровнем риска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. Она может принести </a:t>
          </a:r>
          <a:r>
            <a:rPr lang="ru-RU" sz="2400" u="sng" dirty="0" smtClean="0">
              <a:latin typeface="Times New Roman" pitchFamily="18" charset="0"/>
              <a:cs typeface="Times New Roman" pitchFamily="18" charset="0"/>
            </a:rPr>
            <a:t>большие доходы, но сопряжена с опасностью не менее крупных убытков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5E47C37-3654-4069-B2FC-9505EE39850D}" type="parTrans" cxnId="{DB0EA373-954A-4D59-BA61-AA33044D3CF9}">
      <dgm:prSet/>
      <dgm:spPr/>
      <dgm:t>
        <a:bodyPr/>
        <a:lstStyle/>
        <a:p>
          <a:endParaRPr lang="ru-RU"/>
        </a:p>
      </dgm:t>
    </dgm:pt>
    <dgm:pt modelId="{7CD3FB83-5484-408E-8C17-37634748ACC1}" type="sibTrans" cxnId="{DB0EA373-954A-4D59-BA61-AA33044D3CF9}">
      <dgm:prSet/>
      <dgm:spPr/>
      <dgm:t>
        <a:bodyPr/>
        <a:lstStyle/>
        <a:p>
          <a:endParaRPr lang="ru-RU"/>
        </a:p>
      </dgm:t>
    </dgm:pt>
    <dgm:pt modelId="{5DF2B2C9-FE83-4F43-B7F4-B4E4DD23A074}" type="pres">
      <dgm:prSet presAssocID="{D615D00D-E381-4C8E-9C42-7D716A63E4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D75FAE-E756-4C49-81F2-BAF8EF351059}" type="pres">
      <dgm:prSet presAssocID="{B73B5E7D-D666-4626-82A6-FABB433616EA}" presName="parentText" presStyleLbl="node1" presStyleIdx="0" presStyleCnt="3" custScaleY="1077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6891A-A932-4241-AC4A-6AFC42C4520C}" type="pres">
      <dgm:prSet presAssocID="{55C6EE44-C35F-4C88-B3C0-29FAF0A3BE9A}" presName="spacer" presStyleCnt="0"/>
      <dgm:spPr/>
    </dgm:pt>
    <dgm:pt modelId="{F1E1FE0D-39F2-4433-A818-8A3155CD0D37}" type="pres">
      <dgm:prSet presAssocID="{2F6612EE-6969-409F-BFDE-34FF6F4169E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1EBA3D-9A8D-4B6E-A99C-B43C9479FD5E}" type="pres">
      <dgm:prSet presAssocID="{C051EFA1-B7D4-4DE8-A7FD-5D46E009B5B6}" presName="spacer" presStyleCnt="0"/>
      <dgm:spPr/>
    </dgm:pt>
    <dgm:pt modelId="{7154F332-20A5-431C-BA25-1F3011189EF7}" type="pres">
      <dgm:prSet presAssocID="{D85DBF8D-6AC4-48F6-AA8F-1B26F356E60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D19577-C3CE-40DD-92CD-B98702D16C96}" srcId="{D615D00D-E381-4C8E-9C42-7D716A63E4AF}" destId="{B73B5E7D-D666-4626-82A6-FABB433616EA}" srcOrd="0" destOrd="0" parTransId="{4490190B-A2B8-4913-809A-48364352CA84}" sibTransId="{55C6EE44-C35F-4C88-B3C0-29FAF0A3BE9A}"/>
    <dgm:cxn modelId="{8560DA33-F66A-4138-9A48-476907FD75A5}" srcId="{D615D00D-E381-4C8E-9C42-7D716A63E4AF}" destId="{2F6612EE-6969-409F-BFDE-34FF6F4169E6}" srcOrd="1" destOrd="0" parTransId="{0041C075-5CB2-4958-9569-59FA296716F4}" sibTransId="{C051EFA1-B7D4-4DE8-A7FD-5D46E009B5B6}"/>
    <dgm:cxn modelId="{2393ABAD-D622-43C0-9EC3-CF7D89124C12}" type="presOf" srcId="{B73B5E7D-D666-4626-82A6-FABB433616EA}" destId="{3ED75FAE-E756-4C49-81F2-BAF8EF351059}" srcOrd="0" destOrd="0" presId="urn:microsoft.com/office/officeart/2005/8/layout/vList2"/>
    <dgm:cxn modelId="{28FBCA1B-C6F8-4B55-AE3D-45205BD64679}" type="presOf" srcId="{2F6612EE-6969-409F-BFDE-34FF6F4169E6}" destId="{F1E1FE0D-39F2-4433-A818-8A3155CD0D37}" srcOrd="0" destOrd="0" presId="urn:microsoft.com/office/officeart/2005/8/layout/vList2"/>
    <dgm:cxn modelId="{DB0EA373-954A-4D59-BA61-AA33044D3CF9}" srcId="{D615D00D-E381-4C8E-9C42-7D716A63E4AF}" destId="{D85DBF8D-6AC4-48F6-AA8F-1B26F356E606}" srcOrd="2" destOrd="0" parTransId="{75E47C37-3654-4069-B2FC-9505EE39850D}" sibTransId="{7CD3FB83-5484-408E-8C17-37634748ACC1}"/>
    <dgm:cxn modelId="{6B3D8FCA-C33F-4578-A715-5DE6CEB871AF}" type="presOf" srcId="{D85DBF8D-6AC4-48F6-AA8F-1B26F356E606}" destId="{7154F332-20A5-431C-BA25-1F3011189EF7}" srcOrd="0" destOrd="0" presId="urn:microsoft.com/office/officeart/2005/8/layout/vList2"/>
    <dgm:cxn modelId="{7CD69BD9-8A2A-467C-BD88-6D4D74A2F1B9}" type="presOf" srcId="{D615D00D-E381-4C8E-9C42-7D716A63E4AF}" destId="{5DF2B2C9-FE83-4F43-B7F4-B4E4DD23A074}" srcOrd="0" destOrd="0" presId="urn:microsoft.com/office/officeart/2005/8/layout/vList2"/>
    <dgm:cxn modelId="{5C29A2E2-5E93-4F85-B2A9-D6443DE423D0}" type="presParOf" srcId="{5DF2B2C9-FE83-4F43-B7F4-B4E4DD23A074}" destId="{3ED75FAE-E756-4C49-81F2-BAF8EF351059}" srcOrd="0" destOrd="0" presId="urn:microsoft.com/office/officeart/2005/8/layout/vList2"/>
    <dgm:cxn modelId="{A0B31F8D-2B2F-45E8-9EC4-71041A87E836}" type="presParOf" srcId="{5DF2B2C9-FE83-4F43-B7F4-B4E4DD23A074}" destId="{2526891A-A932-4241-AC4A-6AFC42C4520C}" srcOrd="1" destOrd="0" presId="urn:microsoft.com/office/officeart/2005/8/layout/vList2"/>
    <dgm:cxn modelId="{E03003F3-5A35-4AA0-B95A-18D2BD763592}" type="presParOf" srcId="{5DF2B2C9-FE83-4F43-B7F4-B4E4DD23A074}" destId="{F1E1FE0D-39F2-4433-A818-8A3155CD0D37}" srcOrd="2" destOrd="0" presId="urn:microsoft.com/office/officeart/2005/8/layout/vList2"/>
    <dgm:cxn modelId="{9B3D412A-A1A5-4056-AEE4-42A0D815485F}" type="presParOf" srcId="{5DF2B2C9-FE83-4F43-B7F4-B4E4DD23A074}" destId="{7A1EBA3D-9A8D-4B6E-A99C-B43C9479FD5E}" srcOrd="3" destOrd="0" presId="urn:microsoft.com/office/officeart/2005/8/layout/vList2"/>
    <dgm:cxn modelId="{1884E7E1-FC14-4A53-815C-5A0ADB2F0A83}" type="presParOf" srcId="{5DF2B2C9-FE83-4F43-B7F4-B4E4DD23A074}" destId="{7154F332-20A5-431C-BA25-1F3011189EF7}" srcOrd="4" destOrd="0" presId="urn:microsoft.com/office/officeart/2005/8/layout/vList2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615D00D-E381-4C8E-9C42-7D716A63E4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3B5E7D-D666-4626-82A6-FABB433616EA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800" i="0" u="none" dirty="0" smtClean="0">
              <a:latin typeface="Times New Roman" pitchFamily="18" charset="0"/>
              <a:cs typeface="Times New Roman" pitchFamily="18" charset="0"/>
            </a:rPr>
            <a:t>неопределенность; </a:t>
          </a:r>
          <a:endParaRPr lang="ru-RU" sz="2800" i="0" u="none" dirty="0">
            <a:latin typeface="Times New Roman" pitchFamily="18" charset="0"/>
            <a:cs typeface="Times New Roman" pitchFamily="18" charset="0"/>
          </a:endParaRPr>
        </a:p>
      </dgm:t>
    </dgm:pt>
    <dgm:pt modelId="{4490190B-A2B8-4913-809A-48364352CA84}" type="parTrans" cxnId="{83D19577-C3CE-40DD-92CD-B98702D16C96}">
      <dgm:prSet/>
      <dgm:spPr/>
      <dgm:t>
        <a:bodyPr/>
        <a:lstStyle/>
        <a:p>
          <a:endParaRPr lang="ru-RU"/>
        </a:p>
      </dgm:t>
    </dgm:pt>
    <dgm:pt modelId="{55C6EE44-C35F-4C88-B3C0-29FAF0A3BE9A}" type="sibTrans" cxnId="{83D19577-C3CE-40DD-92CD-B98702D16C96}">
      <dgm:prSet/>
      <dgm:spPr/>
      <dgm:t>
        <a:bodyPr/>
        <a:lstStyle/>
        <a:p>
          <a:endParaRPr lang="ru-RU"/>
        </a:p>
      </dgm:t>
    </dgm:pt>
    <dgm:pt modelId="{ACD331A7-E1F8-4453-885F-51DB737BD500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sz="2800" i="0" u="none" dirty="0" smtClean="0">
              <a:latin typeface="Times New Roman" pitchFamily="18" charset="0"/>
              <a:cs typeface="Times New Roman" pitchFamily="18" charset="0"/>
            </a:rPr>
            <a:t>альтернативность.</a:t>
          </a:r>
          <a:endParaRPr lang="ru-RU" sz="2800" i="0" u="none" dirty="0">
            <a:latin typeface="Times New Roman" pitchFamily="18" charset="0"/>
            <a:cs typeface="Times New Roman" pitchFamily="18" charset="0"/>
          </a:endParaRPr>
        </a:p>
      </dgm:t>
    </dgm:pt>
    <dgm:pt modelId="{86771A31-AC9F-4139-A391-D7A71BD276F3}" type="parTrans" cxnId="{EECBEF43-57FC-4E54-9CCC-F40D0F3BED06}">
      <dgm:prSet/>
      <dgm:spPr/>
      <dgm:t>
        <a:bodyPr/>
        <a:lstStyle/>
        <a:p>
          <a:endParaRPr lang="ru-RU"/>
        </a:p>
      </dgm:t>
    </dgm:pt>
    <dgm:pt modelId="{744A8417-2C6C-45B2-8DDF-367BC52E78E9}" type="sibTrans" cxnId="{EECBEF43-57FC-4E54-9CCC-F40D0F3BED06}">
      <dgm:prSet/>
      <dgm:spPr/>
      <dgm:t>
        <a:bodyPr/>
        <a:lstStyle/>
        <a:p>
          <a:endParaRPr lang="ru-RU"/>
        </a:p>
      </dgm:t>
    </dgm:pt>
    <dgm:pt modelId="{17FC7D8D-28F3-4ADE-98EB-DB7563F860D3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800" i="0" u="none" dirty="0" smtClean="0">
              <a:latin typeface="Times New Roman" pitchFamily="18" charset="0"/>
              <a:cs typeface="Times New Roman" pitchFamily="18" charset="0"/>
            </a:rPr>
            <a:t>противоречивость; </a:t>
          </a:r>
          <a:endParaRPr lang="ru-RU" sz="2800" i="0" u="none" dirty="0">
            <a:latin typeface="Times New Roman" pitchFamily="18" charset="0"/>
            <a:cs typeface="Times New Roman" pitchFamily="18" charset="0"/>
          </a:endParaRPr>
        </a:p>
      </dgm:t>
    </dgm:pt>
    <dgm:pt modelId="{2C1F5366-DE4D-4758-B3D2-2C384B3C007A}" type="parTrans" cxnId="{AEE35D18-9AD3-4086-99F9-BEA491C28F75}">
      <dgm:prSet/>
      <dgm:spPr/>
      <dgm:t>
        <a:bodyPr/>
        <a:lstStyle/>
        <a:p>
          <a:endParaRPr lang="ru-RU"/>
        </a:p>
      </dgm:t>
    </dgm:pt>
    <dgm:pt modelId="{2973B7FB-8ACC-4677-8960-94855CC39D77}" type="sibTrans" cxnId="{AEE35D18-9AD3-4086-99F9-BEA491C28F75}">
      <dgm:prSet/>
      <dgm:spPr/>
      <dgm:t>
        <a:bodyPr/>
        <a:lstStyle/>
        <a:p>
          <a:endParaRPr lang="ru-RU"/>
        </a:p>
      </dgm:t>
    </dgm:pt>
    <dgm:pt modelId="{5DF2B2C9-FE83-4F43-B7F4-B4E4DD23A074}" type="pres">
      <dgm:prSet presAssocID="{D615D00D-E381-4C8E-9C42-7D716A63E4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D75FAE-E756-4C49-81F2-BAF8EF351059}" type="pres">
      <dgm:prSet presAssocID="{B73B5E7D-D666-4626-82A6-FABB433616EA}" presName="parentText" presStyleLbl="node1" presStyleIdx="0" presStyleCnt="3" custScaleY="1077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6891A-A932-4241-AC4A-6AFC42C4520C}" type="pres">
      <dgm:prSet presAssocID="{55C6EE44-C35F-4C88-B3C0-29FAF0A3BE9A}" presName="spacer" presStyleCnt="0"/>
      <dgm:spPr/>
    </dgm:pt>
    <dgm:pt modelId="{83EEB69A-3285-4320-AE3E-E26CFEAA74FD}" type="pres">
      <dgm:prSet presAssocID="{17FC7D8D-28F3-4ADE-98EB-DB7563F860D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299086-6204-452C-84BF-E7EE2E8EF26D}" type="pres">
      <dgm:prSet presAssocID="{2973B7FB-8ACC-4677-8960-94855CC39D77}" presName="spacer" presStyleCnt="0"/>
      <dgm:spPr/>
    </dgm:pt>
    <dgm:pt modelId="{9C441552-3BE0-48DC-AB05-3AD66D157B2A}" type="pres">
      <dgm:prSet presAssocID="{ACD331A7-E1F8-4453-885F-51DB737BD50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AECD19-E769-4DB6-AC85-67D5631B0206}" type="presOf" srcId="{D615D00D-E381-4C8E-9C42-7D716A63E4AF}" destId="{5DF2B2C9-FE83-4F43-B7F4-B4E4DD23A074}" srcOrd="0" destOrd="0" presId="urn:microsoft.com/office/officeart/2005/8/layout/vList2"/>
    <dgm:cxn modelId="{265CA670-64A0-47DF-B10C-65D2C7E4A7C9}" type="presOf" srcId="{ACD331A7-E1F8-4453-885F-51DB737BD500}" destId="{9C441552-3BE0-48DC-AB05-3AD66D157B2A}" srcOrd="0" destOrd="0" presId="urn:microsoft.com/office/officeart/2005/8/layout/vList2"/>
    <dgm:cxn modelId="{83D19577-C3CE-40DD-92CD-B98702D16C96}" srcId="{D615D00D-E381-4C8E-9C42-7D716A63E4AF}" destId="{B73B5E7D-D666-4626-82A6-FABB433616EA}" srcOrd="0" destOrd="0" parTransId="{4490190B-A2B8-4913-809A-48364352CA84}" sibTransId="{55C6EE44-C35F-4C88-B3C0-29FAF0A3BE9A}"/>
    <dgm:cxn modelId="{AEE35D18-9AD3-4086-99F9-BEA491C28F75}" srcId="{D615D00D-E381-4C8E-9C42-7D716A63E4AF}" destId="{17FC7D8D-28F3-4ADE-98EB-DB7563F860D3}" srcOrd="1" destOrd="0" parTransId="{2C1F5366-DE4D-4758-B3D2-2C384B3C007A}" sibTransId="{2973B7FB-8ACC-4677-8960-94855CC39D77}"/>
    <dgm:cxn modelId="{5AFEE7E8-59C5-45FA-9211-19ACB434BE0F}" type="presOf" srcId="{B73B5E7D-D666-4626-82A6-FABB433616EA}" destId="{3ED75FAE-E756-4C49-81F2-BAF8EF351059}" srcOrd="0" destOrd="0" presId="urn:microsoft.com/office/officeart/2005/8/layout/vList2"/>
    <dgm:cxn modelId="{35EF59F3-3D36-47F7-958B-1CE4355D0D4F}" type="presOf" srcId="{17FC7D8D-28F3-4ADE-98EB-DB7563F860D3}" destId="{83EEB69A-3285-4320-AE3E-E26CFEAA74FD}" srcOrd="0" destOrd="0" presId="urn:microsoft.com/office/officeart/2005/8/layout/vList2"/>
    <dgm:cxn modelId="{EECBEF43-57FC-4E54-9CCC-F40D0F3BED06}" srcId="{D615D00D-E381-4C8E-9C42-7D716A63E4AF}" destId="{ACD331A7-E1F8-4453-885F-51DB737BD500}" srcOrd="2" destOrd="0" parTransId="{86771A31-AC9F-4139-A391-D7A71BD276F3}" sibTransId="{744A8417-2C6C-45B2-8DDF-367BC52E78E9}"/>
    <dgm:cxn modelId="{BE55FD5C-5684-4450-BEF0-831B98775D9D}" type="presParOf" srcId="{5DF2B2C9-FE83-4F43-B7F4-B4E4DD23A074}" destId="{3ED75FAE-E756-4C49-81F2-BAF8EF351059}" srcOrd="0" destOrd="0" presId="urn:microsoft.com/office/officeart/2005/8/layout/vList2"/>
    <dgm:cxn modelId="{DF0D4AEF-3734-49C8-93E0-A846691E8BB9}" type="presParOf" srcId="{5DF2B2C9-FE83-4F43-B7F4-B4E4DD23A074}" destId="{2526891A-A932-4241-AC4A-6AFC42C4520C}" srcOrd="1" destOrd="0" presId="urn:microsoft.com/office/officeart/2005/8/layout/vList2"/>
    <dgm:cxn modelId="{347A7EF5-5D09-4CA0-9E04-72851EF9D339}" type="presParOf" srcId="{5DF2B2C9-FE83-4F43-B7F4-B4E4DD23A074}" destId="{83EEB69A-3285-4320-AE3E-E26CFEAA74FD}" srcOrd="2" destOrd="0" presId="urn:microsoft.com/office/officeart/2005/8/layout/vList2"/>
    <dgm:cxn modelId="{781DD69B-5B54-4F61-B31E-5B61DF30516A}" type="presParOf" srcId="{5DF2B2C9-FE83-4F43-B7F4-B4E4DD23A074}" destId="{DD299086-6204-452C-84BF-E7EE2E8EF26D}" srcOrd="3" destOrd="0" presId="urn:microsoft.com/office/officeart/2005/8/layout/vList2"/>
    <dgm:cxn modelId="{1A944BA1-0788-4A98-BC6A-EB92BE955FDF}" type="presParOf" srcId="{5DF2B2C9-FE83-4F43-B7F4-B4E4DD23A074}" destId="{9C441552-3BE0-48DC-AB05-3AD66D157B2A}" srcOrd="4" destOrd="0" presId="urn:microsoft.com/office/officeart/2005/8/layout/vList2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615D00D-E381-4C8E-9C42-7D716A63E4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3B5E7D-D666-4626-82A6-FABB433616EA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800" b="0" i="0" u="none" dirty="0" smtClean="0">
              <a:latin typeface="Times New Roman" pitchFamily="18" charset="0"/>
              <a:cs typeface="Times New Roman" pitchFamily="18" charset="0"/>
            </a:rPr>
            <a:t>аналитическая;</a:t>
          </a:r>
          <a:endParaRPr lang="ru-RU" sz="28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4490190B-A2B8-4913-809A-48364352CA84}" type="parTrans" cxnId="{83D19577-C3CE-40DD-92CD-B98702D16C96}">
      <dgm:prSet/>
      <dgm:spPr/>
      <dgm:t>
        <a:bodyPr/>
        <a:lstStyle/>
        <a:p>
          <a:endParaRPr lang="ru-RU"/>
        </a:p>
      </dgm:t>
    </dgm:pt>
    <dgm:pt modelId="{55C6EE44-C35F-4C88-B3C0-29FAF0A3BE9A}" type="sibTrans" cxnId="{83D19577-C3CE-40DD-92CD-B98702D16C96}">
      <dgm:prSet/>
      <dgm:spPr/>
      <dgm:t>
        <a:bodyPr/>
        <a:lstStyle/>
        <a:p>
          <a:endParaRPr lang="ru-RU"/>
        </a:p>
      </dgm:t>
    </dgm:pt>
    <dgm:pt modelId="{31A12DFD-B135-4F90-9846-A8C9AF3545DD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800" b="0" i="0" u="none" dirty="0" smtClean="0">
              <a:latin typeface="Times New Roman" pitchFamily="18" charset="0"/>
              <a:cs typeface="Times New Roman" pitchFamily="18" charset="0"/>
            </a:rPr>
            <a:t>инновационная;</a:t>
          </a:r>
          <a:endParaRPr lang="ru-RU" sz="28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5FFED590-868B-4CBD-A250-78245126905A}" type="parTrans" cxnId="{9614867E-1E28-4C04-85C4-87F3EBEBAD69}">
      <dgm:prSet/>
      <dgm:spPr/>
      <dgm:t>
        <a:bodyPr/>
        <a:lstStyle/>
        <a:p>
          <a:endParaRPr lang="ru-RU"/>
        </a:p>
      </dgm:t>
    </dgm:pt>
    <dgm:pt modelId="{4D674F9B-386B-4FCA-9013-DFD56F9062C5}" type="sibTrans" cxnId="{9614867E-1E28-4C04-85C4-87F3EBEBAD69}">
      <dgm:prSet/>
      <dgm:spPr/>
      <dgm:t>
        <a:bodyPr/>
        <a:lstStyle/>
        <a:p>
          <a:endParaRPr lang="ru-RU"/>
        </a:p>
      </dgm:t>
    </dgm:pt>
    <dgm:pt modelId="{480BEF82-9832-40AF-ADED-C3B4C36FE21A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800" b="0" i="0" u="none" dirty="0" smtClean="0">
              <a:latin typeface="Times New Roman" pitchFamily="18" charset="0"/>
              <a:cs typeface="Times New Roman" pitchFamily="18" charset="0"/>
            </a:rPr>
            <a:t>регулятивная 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8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0CFE9CBE-7DE3-42EB-8D2A-175D29EECD5C}" type="parTrans" cxnId="{796E8B35-BB0D-4602-BF6C-0188AD3FE771}">
      <dgm:prSet/>
      <dgm:spPr/>
      <dgm:t>
        <a:bodyPr/>
        <a:lstStyle/>
        <a:p>
          <a:endParaRPr lang="ru-RU"/>
        </a:p>
      </dgm:t>
    </dgm:pt>
    <dgm:pt modelId="{E30F3229-9FD4-4D34-AE04-FEBA0D83303F}" type="sibTrans" cxnId="{796E8B35-BB0D-4602-BF6C-0188AD3FE771}">
      <dgm:prSet/>
      <dgm:spPr/>
      <dgm:t>
        <a:bodyPr/>
        <a:lstStyle/>
        <a:p>
          <a:endParaRPr lang="ru-RU"/>
        </a:p>
      </dgm:t>
    </dgm:pt>
    <dgm:pt modelId="{97E38E27-8D3C-4240-8872-4F9C2756A04A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800" b="0" i="0" u="none" dirty="0" smtClean="0">
              <a:latin typeface="Times New Roman" pitchFamily="18" charset="0"/>
              <a:cs typeface="Times New Roman" pitchFamily="18" charset="0"/>
            </a:rPr>
            <a:t>защитная 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28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AFD71565-4298-4FCD-A9AD-0C0B3C81D9ED}" type="parTrans" cxnId="{CCCEBE4B-BFD7-41CC-9813-57714328E914}">
      <dgm:prSet/>
      <dgm:spPr/>
      <dgm:t>
        <a:bodyPr/>
        <a:lstStyle/>
        <a:p>
          <a:endParaRPr lang="ru-RU"/>
        </a:p>
      </dgm:t>
    </dgm:pt>
    <dgm:pt modelId="{0F925C6A-61E4-409B-83DB-E6B097CC595E}" type="sibTrans" cxnId="{CCCEBE4B-BFD7-41CC-9813-57714328E914}">
      <dgm:prSet/>
      <dgm:spPr/>
      <dgm:t>
        <a:bodyPr/>
        <a:lstStyle/>
        <a:p>
          <a:endParaRPr lang="ru-RU"/>
        </a:p>
      </dgm:t>
    </dgm:pt>
    <dgm:pt modelId="{5DF2B2C9-FE83-4F43-B7F4-B4E4DD23A074}" type="pres">
      <dgm:prSet presAssocID="{D615D00D-E381-4C8E-9C42-7D716A63E4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D75FAE-E756-4C49-81F2-BAF8EF351059}" type="pres">
      <dgm:prSet presAssocID="{B73B5E7D-D666-4626-82A6-FABB433616EA}" presName="parentText" presStyleLbl="node1" presStyleIdx="0" presStyleCnt="4" custScaleY="1077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6891A-A932-4241-AC4A-6AFC42C4520C}" type="pres">
      <dgm:prSet presAssocID="{55C6EE44-C35F-4C88-B3C0-29FAF0A3BE9A}" presName="spacer" presStyleCnt="0"/>
      <dgm:spPr/>
    </dgm:pt>
    <dgm:pt modelId="{7CBA0347-EB50-4B70-BD77-452FEB96F5D4}" type="pres">
      <dgm:prSet presAssocID="{31A12DFD-B135-4F90-9846-A8C9AF3545D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545D70-F9C3-49E7-A934-947A540D6199}" type="pres">
      <dgm:prSet presAssocID="{4D674F9B-386B-4FCA-9013-DFD56F9062C5}" presName="spacer" presStyleCnt="0"/>
      <dgm:spPr/>
    </dgm:pt>
    <dgm:pt modelId="{9A33F7DB-AA52-4582-BE28-7FDFEC4FA829}" type="pres">
      <dgm:prSet presAssocID="{480BEF82-9832-40AF-ADED-C3B4C36FE21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01B80E-AACD-4218-A74D-23FB50F24BC1}" type="pres">
      <dgm:prSet presAssocID="{E30F3229-9FD4-4D34-AE04-FEBA0D83303F}" presName="spacer" presStyleCnt="0"/>
      <dgm:spPr/>
    </dgm:pt>
    <dgm:pt modelId="{B043AE81-8CE1-4294-B4DD-32B2A25CF84B}" type="pres">
      <dgm:prSet presAssocID="{97E38E27-8D3C-4240-8872-4F9C2756A04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CEBE4B-BFD7-41CC-9813-57714328E914}" srcId="{D615D00D-E381-4C8E-9C42-7D716A63E4AF}" destId="{97E38E27-8D3C-4240-8872-4F9C2756A04A}" srcOrd="3" destOrd="0" parTransId="{AFD71565-4298-4FCD-A9AD-0C0B3C81D9ED}" sibTransId="{0F925C6A-61E4-409B-83DB-E6B097CC595E}"/>
    <dgm:cxn modelId="{83D19577-C3CE-40DD-92CD-B98702D16C96}" srcId="{D615D00D-E381-4C8E-9C42-7D716A63E4AF}" destId="{B73B5E7D-D666-4626-82A6-FABB433616EA}" srcOrd="0" destOrd="0" parTransId="{4490190B-A2B8-4913-809A-48364352CA84}" sibTransId="{55C6EE44-C35F-4C88-B3C0-29FAF0A3BE9A}"/>
    <dgm:cxn modelId="{D517B357-3CBD-45D6-BFBE-AC0A29E5F157}" type="presOf" srcId="{480BEF82-9832-40AF-ADED-C3B4C36FE21A}" destId="{9A33F7DB-AA52-4582-BE28-7FDFEC4FA829}" srcOrd="0" destOrd="0" presId="urn:microsoft.com/office/officeart/2005/8/layout/vList2"/>
    <dgm:cxn modelId="{F7D0F3A8-E75F-4DAC-A9D4-DC87358C53F6}" type="presOf" srcId="{D615D00D-E381-4C8E-9C42-7D716A63E4AF}" destId="{5DF2B2C9-FE83-4F43-B7F4-B4E4DD23A074}" srcOrd="0" destOrd="0" presId="urn:microsoft.com/office/officeart/2005/8/layout/vList2"/>
    <dgm:cxn modelId="{796E8B35-BB0D-4602-BF6C-0188AD3FE771}" srcId="{D615D00D-E381-4C8E-9C42-7D716A63E4AF}" destId="{480BEF82-9832-40AF-ADED-C3B4C36FE21A}" srcOrd="2" destOrd="0" parTransId="{0CFE9CBE-7DE3-42EB-8D2A-175D29EECD5C}" sibTransId="{E30F3229-9FD4-4D34-AE04-FEBA0D83303F}"/>
    <dgm:cxn modelId="{554DE260-D7AE-4F88-95D8-B6B9F942F8A6}" type="presOf" srcId="{B73B5E7D-D666-4626-82A6-FABB433616EA}" destId="{3ED75FAE-E756-4C49-81F2-BAF8EF351059}" srcOrd="0" destOrd="0" presId="urn:microsoft.com/office/officeart/2005/8/layout/vList2"/>
    <dgm:cxn modelId="{4A2A308B-C6C4-424F-A13A-1C7EA18A9395}" type="presOf" srcId="{31A12DFD-B135-4F90-9846-A8C9AF3545DD}" destId="{7CBA0347-EB50-4B70-BD77-452FEB96F5D4}" srcOrd="0" destOrd="0" presId="urn:microsoft.com/office/officeart/2005/8/layout/vList2"/>
    <dgm:cxn modelId="{2FBC5F3D-A8BB-45CF-9F16-B5572D9A243F}" type="presOf" srcId="{97E38E27-8D3C-4240-8872-4F9C2756A04A}" destId="{B043AE81-8CE1-4294-B4DD-32B2A25CF84B}" srcOrd="0" destOrd="0" presId="urn:microsoft.com/office/officeart/2005/8/layout/vList2"/>
    <dgm:cxn modelId="{9614867E-1E28-4C04-85C4-87F3EBEBAD69}" srcId="{D615D00D-E381-4C8E-9C42-7D716A63E4AF}" destId="{31A12DFD-B135-4F90-9846-A8C9AF3545DD}" srcOrd="1" destOrd="0" parTransId="{5FFED590-868B-4CBD-A250-78245126905A}" sibTransId="{4D674F9B-386B-4FCA-9013-DFD56F9062C5}"/>
    <dgm:cxn modelId="{CC7B7ED0-CED5-4372-A550-3F8E1902E71D}" type="presParOf" srcId="{5DF2B2C9-FE83-4F43-B7F4-B4E4DD23A074}" destId="{3ED75FAE-E756-4C49-81F2-BAF8EF351059}" srcOrd="0" destOrd="0" presId="urn:microsoft.com/office/officeart/2005/8/layout/vList2"/>
    <dgm:cxn modelId="{BE22CCAE-A187-4C1A-B05A-46DD654B6D65}" type="presParOf" srcId="{5DF2B2C9-FE83-4F43-B7F4-B4E4DD23A074}" destId="{2526891A-A932-4241-AC4A-6AFC42C4520C}" srcOrd="1" destOrd="0" presId="urn:microsoft.com/office/officeart/2005/8/layout/vList2"/>
    <dgm:cxn modelId="{54336120-7306-4C52-B462-5D00B89FE651}" type="presParOf" srcId="{5DF2B2C9-FE83-4F43-B7F4-B4E4DD23A074}" destId="{7CBA0347-EB50-4B70-BD77-452FEB96F5D4}" srcOrd="2" destOrd="0" presId="urn:microsoft.com/office/officeart/2005/8/layout/vList2"/>
    <dgm:cxn modelId="{8AEDA4D0-305B-461D-9B92-785DA4C8EC33}" type="presParOf" srcId="{5DF2B2C9-FE83-4F43-B7F4-B4E4DD23A074}" destId="{D0545D70-F9C3-49E7-A934-947A540D6199}" srcOrd="3" destOrd="0" presId="urn:microsoft.com/office/officeart/2005/8/layout/vList2"/>
    <dgm:cxn modelId="{81340151-27B9-4129-B639-B8EF79CCFD66}" type="presParOf" srcId="{5DF2B2C9-FE83-4F43-B7F4-B4E4DD23A074}" destId="{9A33F7DB-AA52-4582-BE28-7FDFEC4FA829}" srcOrd="4" destOrd="0" presId="urn:microsoft.com/office/officeart/2005/8/layout/vList2"/>
    <dgm:cxn modelId="{29CB18A7-9AC4-4290-9EF3-5A0D40F117AC}" type="presParOf" srcId="{5DF2B2C9-FE83-4F43-B7F4-B4E4DD23A074}" destId="{1A01B80E-AACD-4218-A74D-23FB50F24BC1}" srcOrd="5" destOrd="0" presId="urn:microsoft.com/office/officeart/2005/8/layout/vList2"/>
    <dgm:cxn modelId="{C167F631-FEBE-4EE3-9401-45F001A611A7}" type="presParOf" srcId="{5DF2B2C9-FE83-4F43-B7F4-B4E4DD23A074}" destId="{B043AE81-8CE1-4294-B4DD-32B2A25CF84B}" srcOrd="6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15D00D-E381-4C8E-9C42-7D716A63E4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CC2F37-3085-4DA1-8815-D1D5C153AB4F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400" i="0" u="none" dirty="0" smtClean="0">
              <a:latin typeface="Times New Roman" pitchFamily="18" charset="0"/>
              <a:cs typeface="Times New Roman" pitchFamily="18" charset="0"/>
            </a:rPr>
            <a:t>политические;</a:t>
          </a:r>
          <a:endParaRPr lang="ru-RU" sz="2400" i="0" u="none" dirty="0">
            <a:latin typeface="Times New Roman" pitchFamily="18" charset="0"/>
            <a:cs typeface="Times New Roman" pitchFamily="18" charset="0"/>
          </a:endParaRPr>
        </a:p>
      </dgm:t>
    </dgm:pt>
    <dgm:pt modelId="{8F7970EA-612C-49AE-B143-72E2E673822D}" type="parTrans" cxnId="{0DD9D4B4-636F-4B02-8610-F1D3D5866ABB}">
      <dgm:prSet/>
      <dgm:spPr/>
      <dgm:t>
        <a:bodyPr/>
        <a:lstStyle/>
        <a:p>
          <a:endParaRPr lang="ru-RU"/>
        </a:p>
      </dgm:t>
    </dgm:pt>
    <dgm:pt modelId="{4A79ECED-CD15-4A33-A8F4-813CB5F3A14A}" type="sibTrans" cxnId="{0DD9D4B4-636F-4B02-8610-F1D3D5866ABB}">
      <dgm:prSet/>
      <dgm:spPr/>
      <dgm:t>
        <a:bodyPr/>
        <a:lstStyle/>
        <a:p>
          <a:endParaRPr lang="ru-RU"/>
        </a:p>
      </dgm:t>
    </dgm:pt>
    <dgm:pt modelId="{B73B5E7D-D666-4626-82A6-FABB433616EA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400" i="0" u="none" dirty="0" smtClean="0">
              <a:latin typeface="Times New Roman" pitchFamily="18" charset="0"/>
              <a:cs typeface="Times New Roman" pitchFamily="18" charset="0"/>
            </a:rPr>
            <a:t>экономические;</a:t>
          </a:r>
          <a:endParaRPr lang="ru-RU" sz="2400" i="0" u="none" dirty="0">
            <a:latin typeface="Times New Roman" pitchFamily="18" charset="0"/>
            <a:cs typeface="Times New Roman" pitchFamily="18" charset="0"/>
          </a:endParaRPr>
        </a:p>
      </dgm:t>
    </dgm:pt>
    <dgm:pt modelId="{4490190B-A2B8-4913-809A-48364352CA84}" type="parTrans" cxnId="{83D19577-C3CE-40DD-92CD-B98702D16C96}">
      <dgm:prSet/>
      <dgm:spPr/>
      <dgm:t>
        <a:bodyPr/>
        <a:lstStyle/>
        <a:p>
          <a:endParaRPr lang="ru-RU"/>
        </a:p>
      </dgm:t>
    </dgm:pt>
    <dgm:pt modelId="{55C6EE44-C35F-4C88-B3C0-29FAF0A3BE9A}" type="sibTrans" cxnId="{83D19577-C3CE-40DD-92CD-B98702D16C96}">
      <dgm:prSet/>
      <dgm:spPr/>
      <dgm:t>
        <a:bodyPr/>
        <a:lstStyle/>
        <a:p>
          <a:endParaRPr lang="ru-RU"/>
        </a:p>
      </dgm:t>
    </dgm:pt>
    <dgm:pt modelId="{E4089C6D-37F8-498F-9317-0A73D86B2BD7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400" i="0" u="none" dirty="0" smtClean="0">
              <a:latin typeface="Times New Roman" pitchFamily="18" charset="0"/>
              <a:cs typeface="Times New Roman" pitchFamily="18" charset="0"/>
            </a:rPr>
            <a:t>природная неопределенность;</a:t>
          </a:r>
          <a:endParaRPr lang="ru-RU" sz="2400" i="0" u="none" dirty="0">
            <a:latin typeface="Times New Roman" pitchFamily="18" charset="0"/>
            <a:cs typeface="Times New Roman" pitchFamily="18" charset="0"/>
          </a:endParaRPr>
        </a:p>
      </dgm:t>
    </dgm:pt>
    <dgm:pt modelId="{D03B9CDF-3474-4395-B716-A347B242CA90}" type="parTrans" cxnId="{BEE07BFE-9322-4D15-A17A-A7704F383021}">
      <dgm:prSet/>
      <dgm:spPr/>
      <dgm:t>
        <a:bodyPr/>
        <a:lstStyle/>
        <a:p>
          <a:endParaRPr lang="ru-RU"/>
        </a:p>
      </dgm:t>
    </dgm:pt>
    <dgm:pt modelId="{BCFA42BD-5637-48AA-9964-9FAE26CC5297}" type="sibTrans" cxnId="{BEE07BFE-9322-4D15-A17A-A7704F383021}">
      <dgm:prSet/>
      <dgm:spPr/>
      <dgm:t>
        <a:bodyPr/>
        <a:lstStyle/>
        <a:p>
          <a:endParaRPr lang="ru-RU"/>
        </a:p>
      </dgm:t>
    </dgm:pt>
    <dgm:pt modelId="{059F14CC-08F3-45BA-9796-E064091F22A2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400" i="0" u="none" dirty="0" smtClean="0">
              <a:latin typeface="Times New Roman" pitchFamily="18" charset="0"/>
              <a:cs typeface="Times New Roman" pitchFamily="18" charset="0"/>
            </a:rPr>
            <a:t>неопределенность при наличии конфликтных ситуаций.</a:t>
          </a:r>
          <a:endParaRPr lang="ru-RU" sz="2400" i="0" u="none" dirty="0">
            <a:latin typeface="Times New Roman" pitchFamily="18" charset="0"/>
            <a:cs typeface="Times New Roman" pitchFamily="18" charset="0"/>
          </a:endParaRPr>
        </a:p>
      </dgm:t>
    </dgm:pt>
    <dgm:pt modelId="{93E57CF8-DB93-4A50-8DB0-CB5ABD7BB41C}" type="parTrans" cxnId="{8508FEEB-CD1C-4675-8DAC-9EBC0864C91C}">
      <dgm:prSet/>
      <dgm:spPr/>
      <dgm:t>
        <a:bodyPr/>
        <a:lstStyle/>
        <a:p>
          <a:endParaRPr lang="ru-RU"/>
        </a:p>
      </dgm:t>
    </dgm:pt>
    <dgm:pt modelId="{1DB02E48-61A0-4D79-9E68-A937A1387DA3}" type="sibTrans" cxnId="{8508FEEB-CD1C-4675-8DAC-9EBC0864C91C}">
      <dgm:prSet/>
      <dgm:spPr/>
      <dgm:t>
        <a:bodyPr/>
        <a:lstStyle/>
        <a:p>
          <a:endParaRPr lang="ru-RU"/>
        </a:p>
      </dgm:t>
    </dgm:pt>
    <dgm:pt modelId="{4553E68A-B18C-4B3D-9A0A-34F98DB3F6DE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400" i="0" u="none" dirty="0" smtClean="0">
              <a:latin typeface="Times New Roman" pitchFamily="18" charset="0"/>
              <a:cs typeface="Times New Roman" pitchFamily="18" charset="0"/>
            </a:rPr>
            <a:t>неопределенность внутренней и внешней среды;</a:t>
          </a:r>
          <a:endParaRPr lang="ru-RU" sz="2400" i="0" u="none" dirty="0">
            <a:latin typeface="Times New Roman" pitchFamily="18" charset="0"/>
            <a:cs typeface="Times New Roman" pitchFamily="18" charset="0"/>
          </a:endParaRPr>
        </a:p>
      </dgm:t>
    </dgm:pt>
    <dgm:pt modelId="{2AD724C7-7344-4FF7-AC04-DB07C1D548B8}" type="parTrans" cxnId="{CD230555-CDBD-4A40-BCE0-BF69AB6F14E7}">
      <dgm:prSet/>
      <dgm:spPr/>
      <dgm:t>
        <a:bodyPr/>
        <a:lstStyle/>
        <a:p>
          <a:endParaRPr lang="ru-RU"/>
        </a:p>
      </dgm:t>
    </dgm:pt>
    <dgm:pt modelId="{0C269084-3875-48E2-A219-7D46F23040AE}" type="sibTrans" cxnId="{CD230555-CDBD-4A40-BCE0-BF69AB6F14E7}">
      <dgm:prSet/>
      <dgm:spPr/>
      <dgm:t>
        <a:bodyPr/>
        <a:lstStyle/>
        <a:p>
          <a:endParaRPr lang="ru-RU"/>
        </a:p>
      </dgm:t>
    </dgm:pt>
    <dgm:pt modelId="{5DF2B2C9-FE83-4F43-B7F4-B4E4DD23A074}" type="pres">
      <dgm:prSet presAssocID="{D615D00D-E381-4C8E-9C42-7D716A63E4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D75FAE-E756-4C49-81F2-BAF8EF351059}" type="pres">
      <dgm:prSet presAssocID="{B73B5E7D-D666-4626-82A6-FABB433616E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6891A-A932-4241-AC4A-6AFC42C4520C}" type="pres">
      <dgm:prSet presAssocID="{55C6EE44-C35F-4C88-B3C0-29FAF0A3BE9A}" presName="spacer" presStyleCnt="0"/>
      <dgm:spPr/>
    </dgm:pt>
    <dgm:pt modelId="{88E93995-B375-46CC-8889-0F608E442A54}" type="pres">
      <dgm:prSet presAssocID="{3CCC2F37-3085-4DA1-8815-D1D5C153AB4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B9E323-4788-4593-90FD-497E06A03135}" type="pres">
      <dgm:prSet presAssocID="{4A79ECED-CD15-4A33-A8F4-813CB5F3A14A}" presName="spacer" presStyleCnt="0"/>
      <dgm:spPr/>
    </dgm:pt>
    <dgm:pt modelId="{1A9A40C8-F876-4B78-817D-F51259651EC1}" type="pres">
      <dgm:prSet presAssocID="{E4089C6D-37F8-498F-9317-0A73D86B2BD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7B5C36-CFD9-4B57-8D8E-0E55E3F81594}" type="pres">
      <dgm:prSet presAssocID="{BCFA42BD-5637-48AA-9964-9FAE26CC5297}" presName="spacer" presStyleCnt="0"/>
      <dgm:spPr/>
    </dgm:pt>
    <dgm:pt modelId="{C35CEE47-146A-4362-B1DB-6D20D3E24C7F}" type="pres">
      <dgm:prSet presAssocID="{4553E68A-B18C-4B3D-9A0A-34F98DB3F6D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7924BE-E07D-46F1-A36F-8B181FA20549}" type="pres">
      <dgm:prSet presAssocID="{0C269084-3875-48E2-A219-7D46F23040AE}" presName="spacer" presStyleCnt="0"/>
      <dgm:spPr/>
    </dgm:pt>
    <dgm:pt modelId="{288A391A-0956-40A3-91D9-6B6E06D3E6BD}" type="pres">
      <dgm:prSet presAssocID="{059F14CC-08F3-45BA-9796-E064091F22A2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D19577-C3CE-40DD-92CD-B98702D16C96}" srcId="{D615D00D-E381-4C8E-9C42-7D716A63E4AF}" destId="{B73B5E7D-D666-4626-82A6-FABB433616EA}" srcOrd="0" destOrd="0" parTransId="{4490190B-A2B8-4913-809A-48364352CA84}" sibTransId="{55C6EE44-C35F-4C88-B3C0-29FAF0A3BE9A}"/>
    <dgm:cxn modelId="{6FE16332-D620-4771-8A8C-91A671F1348E}" type="presOf" srcId="{4553E68A-B18C-4B3D-9A0A-34F98DB3F6DE}" destId="{C35CEE47-146A-4362-B1DB-6D20D3E24C7F}" srcOrd="0" destOrd="0" presId="urn:microsoft.com/office/officeart/2005/8/layout/vList2"/>
    <dgm:cxn modelId="{8508FEEB-CD1C-4675-8DAC-9EBC0864C91C}" srcId="{D615D00D-E381-4C8E-9C42-7D716A63E4AF}" destId="{059F14CC-08F3-45BA-9796-E064091F22A2}" srcOrd="4" destOrd="0" parTransId="{93E57CF8-DB93-4A50-8DB0-CB5ABD7BB41C}" sibTransId="{1DB02E48-61A0-4D79-9E68-A937A1387DA3}"/>
    <dgm:cxn modelId="{0DD9D4B4-636F-4B02-8610-F1D3D5866ABB}" srcId="{D615D00D-E381-4C8E-9C42-7D716A63E4AF}" destId="{3CCC2F37-3085-4DA1-8815-D1D5C153AB4F}" srcOrd="1" destOrd="0" parTransId="{8F7970EA-612C-49AE-B143-72E2E673822D}" sibTransId="{4A79ECED-CD15-4A33-A8F4-813CB5F3A14A}"/>
    <dgm:cxn modelId="{CD230555-CDBD-4A40-BCE0-BF69AB6F14E7}" srcId="{D615D00D-E381-4C8E-9C42-7D716A63E4AF}" destId="{4553E68A-B18C-4B3D-9A0A-34F98DB3F6DE}" srcOrd="3" destOrd="0" parTransId="{2AD724C7-7344-4FF7-AC04-DB07C1D548B8}" sibTransId="{0C269084-3875-48E2-A219-7D46F23040AE}"/>
    <dgm:cxn modelId="{BEE07BFE-9322-4D15-A17A-A7704F383021}" srcId="{D615D00D-E381-4C8E-9C42-7D716A63E4AF}" destId="{E4089C6D-37F8-498F-9317-0A73D86B2BD7}" srcOrd="2" destOrd="0" parTransId="{D03B9CDF-3474-4395-B716-A347B242CA90}" sibTransId="{BCFA42BD-5637-48AA-9964-9FAE26CC5297}"/>
    <dgm:cxn modelId="{E86B6D21-BE20-4A5F-842A-3714EDDFFF25}" type="presOf" srcId="{E4089C6D-37F8-498F-9317-0A73D86B2BD7}" destId="{1A9A40C8-F876-4B78-817D-F51259651EC1}" srcOrd="0" destOrd="0" presId="urn:microsoft.com/office/officeart/2005/8/layout/vList2"/>
    <dgm:cxn modelId="{BC4EF3E5-DDDD-4D79-A90D-560B891943FD}" type="presOf" srcId="{B73B5E7D-D666-4626-82A6-FABB433616EA}" destId="{3ED75FAE-E756-4C49-81F2-BAF8EF351059}" srcOrd="0" destOrd="0" presId="urn:microsoft.com/office/officeart/2005/8/layout/vList2"/>
    <dgm:cxn modelId="{EEBF2B77-3156-4299-A8CA-6F0E454393AD}" type="presOf" srcId="{3CCC2F37-3085-4DA1-8815-D1D5C153AB4F}" destId="{88E93995-B375-46CC-8889-0F608E442A54}" srcOrd="0" destOrd="0" presId="urn:microsoft.com/office/officeart/2005/8/layout/vList2"/>
    <dgm:cxn modelId="{253E5D5E-D2CB-49D7-AA2F-D7A183D74A29}" type="presOf" srcId="{D615D00D-E381-4C8E-9C42-7D716A63E4AF}" destId="{5DF2B2C9-FE83-4F43-B7F4-B4E4DD23A074}" srcOrd="0" destOrd="0" presId="urn:microsoft.com/office/officeart/2005/8/layout/vList2"/>
    <dgm:cxn modelId="{9E7076A6-94B2-4A3E-8A0A-64A665DFB3ED}" type="presOf" srcId="{059F14CC-08F3-45BA-9796-E064091F22A2}" destId="{288A391A-0956-40A3-91D9-6B6E06D3E6BD}" srcOrd="0" destOrd="0" presId="urn:microsoft.com/office/officeart/2005/8/layout/vList2"/>
    <dgm:cxn modelId="{97C7A8FD-2E5C-4F81-90F6-D30219D1A5F7}" type="presParOf" srcId="{5DF2B2C9-FE83-4F43-B7F4-B4E4DD23A074}" destId="{3ED75FAE-E756-4C49-81F2-BAF8EF351059}" srcOrd="0" destOrd="0" presId="urn:microsoft.com/office/officeart/2005/8/layout/vList2"/>
    <dgm:cxn modelId="{83F0C1C6-7C3B-4A84-8221-0EA7C6B1C21B}" type="presParOf" srcId="{5DF2B2C9-FE83-4F43-B7F4-B4E4DD23A074}" destId="{2526891A-A932-4241-AC4A-6AFC42C4520C}" srcOrd="1" destOrd="0" presId="urn:microsoft.com/office/officeart/2005/8/layout/vList2"/>
    <dgm:cxn modelId="{0DE2AE7D-AF97-4C17-A866-08BB995048B3}" type="presParOf" srcId="{5DF2B2C9-FE83-4F43-B7F4-B4E4DD23A074}" destId="{88E93995-B375-46CC-8889-0F608E442A54}" srcOrd="2" destOrd="0" presId="urn:microsoft.com/office/officeart/2005/8/layout/vList2"/>
    <dgm:cxn modelId="{272B46E5-66B8-454B-AB4B-F233BC1904AC}" type="presParOf" srcId="{5DF2B2C9-FE83-4F43-B7F4-B4E4DD23A074}" destId="{B4B9E323-4788-4593-90FD-497E06A03135}" srcOrd="3" destOrd="0" presId="urn:microsoft.com/office/officeart/2005/8/layout/vList2"/>
    <dgm:cxn modelId="{0B4472F6-505F-4B2D-BBC6-270ECAB07262}" type="presParOf" srcId="{5DF2B2C9-FE83-4F43-B7F4-B4E4DD23A074}" destId="{1A9A40C8-F876-4B78-817D-F51259651EC1}" srcOrd="4" destOrd="0" presId="urn:microsoft.com/office/officeart/2005/8/layout/vList2"/>
    <dgm:cxn modelId="{93DBD811-493C-4298-AE08-2499D0F8DE46}" type="presParOf" srcId="{5DF2B2C9-FE83-4F43-B7F4-B4E4DD23A074}" destId="{007B5C36-CFD9-4B57-8D8E-0E55E3F81594}" srcOrd="5" destOrd="0" presId="urn:microsoft.com/office/officeart/2005/8/layout/vList2"/>
    <dgm:cxn modelId="{9BAD5F98-6F58-4A57-8175-454F0A21FDCF}" type="presParOf" srcId="{5DF2B2C9-FE83-4F43-B7F4-B4E4DD23A074}" destId="{C35CEE47-146A-4362-B1DB-6D20D3E24C7F}" srcOrd="6" destOrd="0" presId="urn:microsoft.com/office/officeart/2005/8/layout/vList2"/>
    <dgm:cxn modelId="{D28B3F63-EE50-419A-A9A9-2C8FCF3D2D26}" type="presParOf" srcId="{5DF2B2C9-FE83-4F43-B7F4-B4E4DD23A074}" destId="{C37924BE-E07D-46F1-A36F-8B181FA20549}" srcOrd="7" destOrd="0" presId="urn:microsoft.com/office/officeart/2005/8/layout/vList2"/>
    <dgm:cxn modelId="{9A1E14A0-260E-423F-B6D8-89C42156C908}" type="presParOf" srcId="{5DF2B2C9-FE83-4F43-B7F4-B4E4DD23A074}" destId="{288A391A-0956-40A3-91D9-6B6E06D3E6BD}" srcOrd="8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15D00D-E381-4C8E-9C42-7D716A63E4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3B5E7D-D666-4626-82A6-FABB433616EA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спонтанность природных процессов и явлений, стихийные бедствия (землетрясения, ураганы, наводнения, засуха, мороз, гололед);</a:t>
          </a:r>
          <a:endParaRPr lang="ru-RU" sz="1600" i="0" u="none" dirty="0">
            <a:latin typeface="Times New Roman" pitchFamily="18" charset="0"/>
            <a:cs typeface="Times New Roman" pitchFamily="18" charset="0"/>
          </a:endParaRPr>
        </a:p>
      </dgm:t>
    </dgm:pt>
    <dgm:pt modelId="{4490190B-A2B8-4913-809A-48364352CA84}" type="parTrans" cxnId="{83D19577-C3CE-40DD-92CD-B98702D16C96}">
      <dgm:prSet/>
      <dgm:spPr/>
      <dgm:t>
        <a:bodyPr/>
        <a:lstStyle/>
        <a:p>
          <a:endParaRPr lang="ru-RU"/>
        </a:p>
      </dgm:t>
    </dgm:pt>
    <dgm:pt modelId="{55C6EE44-C35F-4C88-B3C0-29FAF0A3BE9A}" type="sibTrans" cxnId="{83D19577-C3CE-40DD-92CD-B98702D16C96}">
      <dgm:prSet/>
      <dgm:spPr/>
      <dgm:t>
        <a:bodyPr/>
        <a:lstStyle/>
        <a:p>
          <a:endParaRPr lang="ru-RU"/>
        </a:p>
      </dgm:t>
    </dgm:pt>
    <dgm:pt modelId="{1CD4E55D-2858-4A5D-BA31-CE513B4FCA38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случайность социально-экономических и технологических процессов;</a:t>
          </a:r>
          <a:endParaRPr lang="ru-RU" sz="1600" i="0" u="none" dirty="0">
            <a:latin typeface="Times New Roman" pitchFamily="18" charset="0"/>
            <a:cs typeface="Times New Roman" pitchFamily="18" charset="0"/>
          </a:endParaRPr>
        </a:p>
      </dgm:t>
    </dgm:pt>
    <dgm:pt modelId="{2B58CB13-8067-4E95-BCEB-5961D0454FC1}" type="parTrans" cxnId="{A7B1CC91-C54E-4021-889A-9512A9C3AFE4}">
      <dgm:prSet/>
      <dgm:spPr/>
      <dgm:t>
        <a:bodyPr/>
        <a:lstStyle/>
        <a:p>
          <a:endParaRPr lang="ru-RU"/>
        </a:p>
      </dgm:t>
    </dgm:pt>
    <dgm:pt modelId="{4F171870-D658-4E44-B079-AC64FF19C2B7}" type="sibTrans" cxnId="{A7B1CC91-C54E-4021-889A-9512A9C3AFE4}">
      <dgm:prSet/>
      <dgm:spPr/>
      <dgm:t>
        <a:bodyPr/>
        <a:lstStyle/>
        <a:p>
          <a:endParaRPr lang="ru-RU"/>
        </a:p>
      </dgm:t>
    </dgm:pt>
    <dgm:pt modelId="{8CF78703-3AA9-4F8B-B354-665A235F2256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противоборствующие тенденции, столкновение интересов (военные действия, межнациональные конфликты);</a:t>
          </a:r>
          <a:endParaRPr lang="ru-RU" sz="1600" i="0" u="none" dirty="0">
            <a:latin typeface="Times New Roman" pitchFamily="18" charset="0"/>
            <a:cs typeface="Times New Roman" pitchFamily="18" charset="0"/>
          </a:endParaRPr>
        </a:p>
      </dgm:t>
    </dgm:pt>
    <dgm:pt modelId="{F7C67596-0866-49AF-A86E-8BB8F24D0FBE}" type="parTrans" cxnId="{A8570F72-CF8A-446A-9123-40F5AB29A4CE}">
      <dgm:prSet/>
      <dgm:spPr/>
      <dgm:t>
        <a:bodyPr/>
        <a:lstStyle/>
        <a:p>
          <a:endParaRPr lang="ru-RU"/>
        </a:p>
      </dgm:t>
    </dgm:pt>
    <dgm:pt modelId="{2BF24740-649A-4C30-A49D-F935E6B751DE}" type="sibTrans" cxnId="{A8570F72-CF8A-446A-9123-40F5AB29A4CE}">
      <dgm:prSet/>
      <dgm:spPr/>
      <dgm:t>
        <a:bodyPr/>
        <a:lstStyle/>
        <a:p>
          <a:endParaRPr lang="ru-RU"/>
        </a:p>
      </dgm:t>
    </dgm:pt>
    <dgm:pt modelId="{3A65471B-BB01-4724-96A2-8874F201F2BB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ограниченность ресурсов (материальных, финансовых, трудовых и др.) при принятии и реализации решений;</a:t>
          </a:r>
          <a:endParaRPr lang="ru-RU" sz="1600" i="0" u="none" dirty="0">
            <a:latin typeface="Times New Roman" pitchFamily="18" charset="0"/>
            <a:cs typeface="Times New Roman" pitchFamily="18" charset="0"/>
          </a:endParaRPr>
        </a:p>
      </dgm:t>
    </dgm:pt>
    <dgm:pt modelId="{0B73DE06-A923-4B9E-ACCF-52209C172DF6}" type="parTrans" cxnId="{2271BB64-FB02-415B-9F4B-C2A4351877BA}">
      <dgm:prSet/>
      <dgm:spPr/>
      <dgm:t>
        <a:bodyPr/>
        <a:lstStyle/>
        <a:p>
          <a:endParaRPr lang="ru-RU"/>
        </a:p>
      </dgm:t>
    </dgm:pt>
    <dgm:pt modelId="{79EEDAF1-08F9-4B1D-8057-DD01F9007561}" type="sibTrans" cxnId="{2271BB64-FB02-415B-9F4B-C2A4351877BA}">
      <dgm:prSet/>
      <dgm:spPr/>
      <dgm:t>
        <a:bodyPr/>
        <a:lstStyle/>
        <a:p>
          <a:endParaRPr lang="ru-RU"/>
        </a:p>
      </dgm:t>
    </dgm:pt>
    <dgm:pt modelId="{6435FC0A-47C5-4F93-B28B-0782BF08573F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1600" smtClean="0">
              <a:latin typeface="Times New Roman" pitchFamily="18" charset="0"/>
              <a:cs typeface="Times New Roman" pitchFamily="18" charset="0"/>
            </a:rPr>
            <a:t>недостаточность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информации об исследуемом объекте, процессе, явлении;</a:t>
          </a:r>
          <a:endParaRPr lang="ru-RU" sz="1600" i="0" u="none" dirty="0">
            <a:latin typeface="Times New Roman" pitchFamily="18" charset="0"/>
            <a:cs typeface="Times New Roman" pitchFamily="18" charset="0"/>
          </a:endParaRPr>
        </a:p>
      </dgm:t>
    </dgm:pt>
    <dgm:pt modelId="{7729279D-FE73-4D44-87B1-1E8C7564E6A8}" type="parTrans" cxnId="{2879BE44-36DB-4265-A555-0D9C8E031D94}">
      <dgm:prSet/>
      <dgm:spPr/>
      <dgm:t>
        <a:bodyPr/>
        <a:lstStyle/>
        <a:p>
          <a:endParaRPr lang="ru-RU"/>
        </a:p>
      </dgm:t>
    </dgm:pt>
    <dgm:pt modelId="{E47404DB-F718-45DA-B620-D92F8A4F1020}" type="sibTrans" cxnId="{2879BE44-36DB-4265-A555-0D9C8E031D94}">
      <dgm:prSet/>
      <dgm:spPr/>
      <dgm:t>
        <a:bodyPr/>
        <a:lstStyle/>
        <a:p>
          <a:endParaRPr lang="ru-RU"/>
        </a:p>
      </dgm:t>
    </dgm:pt>
    <dgm:pt modelId="{07947C3A-83FD-47E1-9005-10EA4D2F4AFC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невозможность однозначного познания объекта при сложившихся уровне и методах научного познания и др.</a:t>
          </a:r>
          <a:endParaRPr lang="ru-RU" sz="1600" i="0" u="none" dirty="0">
            <a:latin typeface="Times New Roman" pitchFamily="18" charset="0"/>
            <a:cs typeface="Times New Roman" pitchFamily="18" charset="0"/>
          </a:endParaRPr>
        </a:p>
      </dgm:t>
    </dgm:pt>
    <dgm:pt modelId="{AC7F65E3-345A-4DA8-A017-2E40A649FC0F}" type="parTrans" cxnId="{618DA995-F7DE-4B20-AD1C-14C7FAD62621}">
      <dgm:prSet/>
      <dgm:spPr/>
    </dgm:pt>
    <dgm:pt modelId="{3D0486DB-54DE-4FD2-856E-8E341674435F}" type="sibTrans" cxnId="{618DA995-F7DE-4B20-AD1C-14C7FAD62621}">
      <dgm:prSet/>
      <dgm:spPr/>
    </dgm:pt>
    <dgm:pt modelId="{5DF2B2C9-FE83-4F43-B7F4-B4E4DD23A074}" type="pres">
      <dgm:prSet presAssocID="{D615D00D-E381-4C8E-9C42-7D716A63E4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D75FAE-E756-4C49-81F2-BAF8EF351059}" type="pres">
      <dgm:prSet presAssocID="{B73B5E7D-D666-4626-82A6-FABB433616EA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6891A-A932-4241-AC4A-6AFC42C4520C}" type="pres">
      <dgm:prSet presAssocID="{55C6EE44-C35F-4C88-B3C0-29FAF0A3BE9A}" presName="spacer" presStyleCnt="0"/>
      <dgm:spPr/>
    </dgm:pt>
    <dgm:pt modelId="{7AA0C6CB-5480-44B3-94F4-565071121798}" type="pres">
      <dgm:prSet presAssocID="{1CD4E55D-2858-4A5D-BA31-CE513B4FCA38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99008D-7F11-4CBE-B361-2DF988687A67}" type="pres">
      <dgm:prSet presAssocID="{4F171870-D658-4E44-B079-AC64FF19C2B7}" presName="spacer" presStyleCnt="0"/>
      <dgm:spPr/>
    </dgm:pt>
    <dgm:pt modelId="{6A9039C7-EA8C-4C88-AB60-A481673FCD42}" type="pres">
      <dgm:prSet presAssocID="{8CF78703-3AA9-4F8B-B354-665A235F2256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81C87A-9F98-4915-BFBB-17B2FF33AC2A}" type="pres">
      <dgm:prSet presAssocID="{2BF24740-649A-4C30-A49D-F935E6B751DE}" presName="spacer" presStyleCnt="0"/>
      <dgm:spPr/>
    </dgm:pt>
    <dgm:pt modelId="{B3D932EC-9E26-433D-A91C-6E49B0B35707}" type="pres">
      <dgm:prSet presAssocID="{6435FC0A-47C5-4F93-B28B-0782BF08573F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0D8A23-764E-4CF4-B9BF-A490688904C5}" type="pres">
      <dgm:prSet presAssocID="{E47404DB-F718-45DA-B620-D92F8A4F1020}" presName="spacer" presStyleCnt="0"/>
      <dgm:spPr/>
    </dgm:pt>
    <dgm:pt modelId="{CBC1E2C1-F8C6-4DA9-94C5-0A2B507E1916}" type="pres">
      <dgm:prSet presAssocID="{3A65471B-BB01-4724-96A2-8874F201F2BB}" presName="parentText" presStyleLbl="node1" presStyleIdx="4" presStyleCnt="6" custScaleY="150495" custLinFactNeighborY="-88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0A7798-4FF3-4747-8BF5-6CE683DFF1ED}" type="pres">
      <dgm:prSet presAssocID="{79EEDAF1-08F9-4B1D-8057-DD01F9007561}" presName="spacer" presStyleCnt="0"/>
      <dgm:spPr/>
    </dgm:pt>
    <dgm:pt modelId="{BC13ACDE-E823-4514-9EF6-0388DC49851E}" type="pres">
      <dgm:prSet presAssocID="{07947C3A-83FD-47E1-9005-10EA4D2F4AFC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87779C-DFAF-440C-B4B8-90A861B9CE6B}" type="presOf" srcId="{B73B5E7D-D666-4626-82A6-FABB433616EA}" destId="{3ED75FAE-E756-4C49-81F2-BAF8EF351059}" srcOrd="0" destOrd="0" presId="urn:microsoft.com/office/officeart/2005/8/layout/vList2"/>
    <dgm:cxn modelId="{2879BE44-36DB-4265-A555-0D9C8E031D94}" srcId="{D615D00D-E381-4C8E-9C42-7D716A63E4AF}" destId="{6435FC0A-47C5-4F93-B28B-0782BF08573F}" srcOrd="3" destOrd="0" parTransId="{7729279D-FE73-4D44-87B1-1E8C7564E6A8}" sibTransId="{E47404DB-F718-45DA-B620-D92F8A4F1020}"/>
    <dgm:cxn modelId="{2BFDF721-72F5-4CCB-B4B3-15DF4B76E273}" type="presOf" srcId="{07947C3A-83FD-47E1-9005-10EA4D2F4AFC}" destId="{BC13ACDE-E823-4514-9EF6-0388DC49851E}" srcOrd="0" destOrd="0" presId="urn:microsoft.com/office/officeart/2005/8/layout/vList2"/>
    <dgm:cxn modelId="{83D19577-C3CE-40DD-92CD-B98702D16C96}" srcId="{D615D00D-E381-4C8E-9C42-7D716A63E4AF}" destId="{B73B5E7D-D666-4626-82A6-FABB433616EA}" srcOrd="0" destOrd="0" parTransId="{4490190B-A2B8-4913-809A-48364352CA84}" sibTransId="{55C6EE44-C35F-4C88-B3C0-29FAF0A3BE9A}"/>
    <dgm:cxn modelId="{A8570F72-CF8A-446A-9123-40F5AB29A4CE}" srcId="{D615D00D-E381-4C8E-9C42-7D716A63E4AF}" destId="{8CF78703-3AA9-4F8B-B354-665A235F2256}" srcOrd="2" destOrd="0" parTransId="{F7C67596-0866-49AF-A86E-8BB8F24D0FBE}" sibTransId="{2BF24740-649A-4C30-A49D-F935E6B751DE}"/>
    <dgm:cxn modelId="{A7B1CC91-C54E-4021-889A-9512A9C3AFE4}" srcId="{D615D00D-E381-4C8E-9C42-7D716A63E4AF}" destId="{1CD4E55D-2858-4A5D-BA31-CE513B4FCA38}" srcOrd="1" destOrd="0" parTransId="{2B58CB13-8067-4E95-BCEB-5961D0454FC1}" sibTransId="{4F171870-D658-4E44-B079-AC64FF19C2B7}"/>
    <dgm:cxn modelId="{9941D4F4-A2E8-4F68-AE6F-D751F20770D5}" type="presOf" srcId="{1CD4E55D-2858-4A5D-BA31-CE513B4FCA38}" destId="{7AA0C6CB-5480-44B3-94F4-565071121798}" srcOrd="0" destOrd="0" presId="urn:microsoft.com/office/officeart/2005/8/layout/vList2"/>
    <dgm:cxn modelId="{9D5AC34D-683D-4F73-8702-F193C7556B29}" type="presOf" srcId="{6435FC0A-47C5-4F93-B28B-0782BF08573F}" destId="{B3D932EC-9E26-433D-A91C-6E49B0B35707}" srcOrd="0" destOrd="0" presId="urn:microsoft.com/office/officeart/2005/8/layout/vList2"/>
    <dgm:cxn modelId="{B15759CE-D327-4662-8D3E-DB32615D2EED}" type="presOf" srcId="{3A65471B-BB01-4724-96A2-8874F201F2BB}" destId="{CBC1E2C1-F8C6-4DA9-94C5-0A2B507E1916}" srcOrd="0" destOrd="0" presId="urn:microsoft.com/office/officeart/2005/8/layout/vList2"/>
    <dgm:cxn modelId="{618DA995-F7DE-4B20-AD1C-14C7FAD62621}" srcId="{D615D00D-E381-4C8E-9C42-7D716A63E4AF}" destId="{07947C3A-83FD-47E1-9005-10EA4D2F4AFC}" srcOrd="5" destOrd="0" parTransId="{AC7F65E3-345A-4DA8-A017-2E40A649FC0F}" sibTransId="{3D0486DB-54DE-4FD2-856E-8E341674435F}"/>
    <dgm:cxn modelId="{2271BB64-FB02-415B-9F4B-C2A4351877BA}" srcId="{D615D00D-E381-4C8E-9C42-7D716A63E4AF}" destId="{3A65471B-BB01-4724-96A2-8874F201F2BB}" srcOrd="4" destOrd="0" parTransId="{0B73DE06-A923-4B9E-ACCF-52209C172DF6}" sibTransId="{79EEDAF1-08F9-4B1D-8057-DD01F9007561}"/>
    <dgm:cxn modelId="{83973713-D8A7-4BC2-BB8B-02564701E098}" type="presOf" srcId="{D615D00D-E381-4C8E-9C42-7D716A63E4AF}" destId="{5DF2B2C9-FE83-4F43-B7F4-B4E4DD23A074}" srcOrd="0" destOrd="0" presId="urn:microsoft.com/office/officeart/2005/8/layout/vList2"/>
    <dgm:cxn modelId="{23D052B2-84D9-4CD7-AA07-1DA41C443E33}" type="presOf" srcId="{8CF78703-3AA9-4F8B-B354-665A235F2256}" destId="{6A9039C7-EA8C-4C88-AB60-A481673FCD42}" srcOrd="0" destOrd="0" presId="urn:microsoft.com/office/officeart/2005/8/layout/vList2"/>
    <dgm:cxn modelId="{189FA096-7779-4F1C-9BB4-03BE7B2815CA}" type="presParOf" srcId="{5DF2B2C9-FE83-4F43-B7F4-B4E4DD23A074}" destId="{3ED75FAE-E756-4C49-81F2-BAF8EF351059}" srcOrd="0" destOrd="0" presId="urn:microsoft.com/office/officeart/2005/8/layout/vList2"/>
    <dgm:cxn modelId="{4BDD87F7-6EBD-433F-A457-5870DAB1D2AF}" type="presParOf" srcId="{5DF2B2C9-FE83-4F43-B7F4-B4E4DD23A074}" destId="{2526891A-A932-4241-AC4A-6AFC42C4520C}" srcOrd="1" destOrd="0" presId="urn:microsoft.com/office/officeart/2005/8/layout/vList2"/>
    <dgm:cxn modelId="{E963DA1E-9266-4F5C-A94C-BCB95DCBBBB4}" type="presParOf" srcId="{5DF2B2C9-FE83-4F43-B7F4-B4E4DD23A074}" destId="{7AA0C6CB-5480-44B3-94F4-565071121798}" srcOrd="2" destOrd="0" presId="urn:microsoft.com/office/officeart/2005/8/layout/vList2"/>
    <dgm:cxn modelId="{FB14689D-20C9-4331-A356-62277F79FD68}" type="presParOf" srcId="{5DF2B2C9-FE83-4F43-B7F4-B4E4DD23A074}" destId="{9099008D-7F11-4CBE-B361-2DF988687A67}" srcOrd="3" destOrd="0" presId="urn:microsoft.com/office/officeart/2005/8/layout/vList2"/>
    <dgm:cxn modelId="{E8B24465-5BE4-489A-8BF7-8A559A9776D7}" type="presParOf" srcId="{5DF2B2C9-FE83-4F43-B7F4-B4E4DD23A074}" destId="{6A9039C7-EA8C-4C88-AB60-A481673FCD42}" srcOrd="4" destOrd="0" presId="urn:microsoft.com/office/officeart/2005/8/layout/vList2"/>
    <dgm:cxn modelId="{B9B7A2A6-0E6C-46F1-93EF-A75B04774507}" type="presParOf" srcId="{5DF2B2C9-FE83-4F43-B7F4-B4E4DD23A074}" destId="{2981C87A-9F98-4915-BFBB-17B2FF33AC2A}" srcOrd="5" destOrd="0" presId="urn:microsoft.com/office/officeart/2005/8/layout/vList2"/>
    <dgm:cxn modelId="{813B317A-8C81-4796-9F66-D5D319A2046B}" type="presParOf" srcId="{5DF2B2C9-FE83-4F43-B7F4-B4E4DD23A074}" destId="{B3D932EC-9E26-433D-A91C-6E49B0B35707}" srcOrd="6" destOrd="0" presId="urn:microsoft.com/office/officeart/2005/8/layout/vList2"/>
    <dgm:cxn modelId="{8B21CC31-C049-471D-B2A0-50EE2CBBA810}" type="presParOf" srcId="{5DF2B2C9-FE83-4F43-B7F4-B4E4DD23A074}" destId="{1D0D8A23-764E-4CF4-B9BF-A490688904C5}" srcOrd="7" destOrd="0" presId="urn:microsoft.com/office/officeart/2005/8/layout/vList2"/>
    <dgm:cxn modelId="{B2E78368-AC07-4FA4-B0A2-327FEE6BDBCE}" type="presParOf" srcId="{5DF2B2C9-FE83-4F43-B7F4-B4E4DD23A074}" destId="{CBC1E2C1-F8C6-4DA9-94C5-0A2B507E1916}" srcOrd="8" destOrd="0" presId="urn:microsoft.com/office/officeart/2005/8/layout/vList2"/>
    <dgm:cxn modelId="{EDAD62F6-9571-4080-B90C-5A6CD57F013A}" type="presParOf" srcId="{5DF2B2C9-FE83-4F43-B7F4-B4E4DD23A074}" destId="{CA0A7798-4FF3-4747-8BF5-6CE683DFF1ED}" srcOrd="9" destOrd="0" presId="urn:microsoft.com/office/officeart/2005/8/layout/vList2"/>
    <dgm:cxn modelId="{7173E644-DA08-4B2C-9419-B80095DD0F20}" type="presParOf" srcId="{5DF2B2C9-FE83-4F43-B7F4-B4E4DD23A074}" destId="{BC13ACDE-E823-4514-9EF6-0388DC49851E}" srcOrd="10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15D00D-E381-4C8E-9C42-7D716A63E4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3B5E7D-D666-4626-82A6-FABB433616EA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в виде</a:t>
          </a:r>
          <a:r>
            <a:rPr lang="ru-RU" sz="2000" i="1" dirty="0" smtClean="0">
              <a:latin typeface="Times New Roman" pitchFamily="18" charset="0"/>
              <a:cs typeface="Times New Roman" pitchFamily="18" charset="0"/>
            </a:rPr>
            <a:t> вероятностных распределений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(распределение случайной величины точно известно, но неизвестно, какое конкретно значение примет случайная величина);</a:t>
          </a:r>
          <a:endParaRPr lang="ru-RU" sz="2000" i="0" u="none" dirty="0">
            <a:latin typeface="Times New Roman" pitchFamily="18" charset="0"/>
            <a:cs typeface="Times New Roman" pitchFamily="18" charset="0"/>
          </a:endParaRPr>
        </a:p>
      </dgm:t>
    </dgm:pt>
    <dgm:pt modelId="{4490190B-A2B8-4913-809A-48364352CA84}" type="parTrans" cxnId="{83D19577-C3CE-40DD-92CD-B98702D16C96}">
      <dgm:prSet/>
      <dgm:spPr/>
      <dgm:t>
        <a:bodyPr/>
        <a:lstStyle/>
        <a:p>
          <a:endParaRPr lang="ru-RU"/>
        </a:p>
      </dgm:t>
    </dgm:pt>
    <dgm:pt modelId="{55C6EE44-C35F-4C88-B3C0-29FAF0A3BE9A}" type="sibTrans" cxnId="{83D19577-C3CE-40DD-92CD-B98702D16C96}">
      <dgm:prSet/>
      <dgm:spPr/>
      <dgm:t>
        <a:bodyPr/>
        <a:lstStyle/>
        <a:p>
          <a:endParaRPr lang="ru-RU"/>
        </a:p>
      </dgm:t>
    </dgm:pt>
    <dgm:pt modelId="{25D59E27-17E2-4B63-9940-D003F5122451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в виде</a:t>
          </a:r>
          <a:r>
            <a:rPr lang="ru-RU" sz="2000" i="1" dirty="0" smtClean="0">
              <a:latin typeface="Times New Roman" pitchFamily="18" charset="0"/>
              <a:cs typeface="Times New Roman" pitchFamily="18" charset="0"/>
            </a:rPr>
            <a:t> субъективных вероятностей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(распределение случайной величины неизвестно, но известны вероятности отдельных событий, определенные экспертным путем);</a:t>
          </a:r>
          <a:endParaRPr lang="ru-RU" sz="2000" i="0" u="none" dirty="0">
            <a:latin typeface="Times New Roman" pitchFamily="18" charset="0"/>
            <a:cs typeface="Times New Roman" pitchFamily="18" charset="0"/>
          </a:endParaRPr>
        </a:p>
      </dgm:t>
    </dgm:pt>
    <dgm:pt modelId="{84BE8697-3E07-4654-9E01-7BECB9E5A96A}" type="parTrans" cxnId="{55C032F5-34B3-4F90-9513-40C2166E15C2}">
      <dgm:prSet/>
      <dgm:spPr/>
      <dgm:t>
        <a:bodyPr/>
        <a:lstStyle/>
        <a:p>
          <a:endParaRPr lang="ru-RU"/>
        </a:p>
      </dgm:t>
    </dgm:pt>
    <dgm:pt modelId="{09C190B7-D9E8-4FFB-A2E3-B894FCD38133}" type="sibTrans" cxnId="{55C032F5-34B3-4F90-9513-40C2166E15C2}">
      <dgm:prSet/>
      <dgm:spPr/>
      <dgm:t>
        <a:bodyPr/>
        <a:lstStyle/>
        <a:p>
          <a:endParaRPr lang="ru-RU"/>
        </a:p>
      </dgm:t>
    </dgm:pt>
    <dgm:pt modelId="{6E71FA41-9BBD-4498-9DC9-F57760BE1FF9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в виде</a:t>
          </a:r>
          <a:r>
            <a:rPr lang="ru-RU" sz="2000" i="1" dirty="0" smtClean="0">
              <a:latin typeface="Times New Roman" pitchFamily="18" charset="0"/>
              <a:cs typeface="Times New Roman" pitchFamily="18" charset="0"/>
            </a:rPr>
            <a:t> интервальной неопределенности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(распределение случайной величины неизвестно, но известно, что она может принимать любое значение в определенном интервале).</a:t>
          </a:r>
          <a:endParaRPr lang="ru-RU" sz="2000" i="0" u="none" dirty="0">
            <a:latin typeface="Times New Roman" pitchFamily="18" charset="0"/>
            <a:cs typeface="Times New Roman" pitchFamily="18" charset="0"/>
          </a:endParaRPr>
        </a:p>
      </dgm:t>
    </dgm:pt>
    <dgm:pt modelId="{75D3939D-03CA-45F1-8D06-104B4F99ABF4}" type="parTrans" cxnId="{C5E8B946-4FCD-4A39-8E50-7D13DA7D7680}">
      <dgm:prSet/>
      <dgm:spPr/>
      <dgm:t>
        <a:bodyPr/>
        <a:lstStyle/>
        <a:p>
          <a:endParaRPr lang="ru-RU"/>
        </a:p>
      </dgm:t>
    </dgm:pt>
    <dgm:pt modelId="{ACDC2FDA-4776-412A-94DE-13A5386E1F07}" type="sibTrans" cxnId="{C5E8B946-4FCD-4A39-8E50-7D13DA7D7680}">
      <dgm:prSet/>
      <dgm:spPr/>
      <dgm:t>
        <a:bodyPr/>
        <a:lstStyle/>
        <a:p>
          <a:endParaRPr lang="ru-RU"/>
        </a:p>
      </dgm:t>
    </dgm:pt>
    <dgm:pt modelId="{5DF2B2C9-FE83-4F43-B7F4-B4E4DD23A074}" type="pres">
      <dgm:prSet presAssocID="{D615D00D-E381-4C8E-9C42-7D716A63E4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D75FAE-E756-4C49-81F2-BAF8EF351059}" type="pres">
      <dgm:prSet presAssocID="{B73B5E7D-D666-4626-82A6-FABB433616E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6891A-A932-4241-AC4A-6AFC42C4520C}" type="pres">
      <dgm:prSet presAssocID="{55C6EE44-C35F-4C88-B3C0-29FAF0A3BE9A}" presName="spacer" presStyleCnt="0"/>
      <dgm:spPr/>
    </dgm:pt>
    <dgm:pt modelId="{6564695D-6AEC-4C6B-A013-8C442154A793}" type="pres">
      <dgm:prSet presAssocID="{25D59E27-17E2-4B63-9940-D003F512245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B2AECC-66A0-493A-9A27-A31FCE969FF1}" type="pres">
      <dgm:prSet presAssocID="{09C190B7-D9E8-4FFB-A2E3-B894FCD38133}" presName="spacer" presStyleCnt="0"/>
      <dgm:spPr/>
    </dgm:pt>
    <dgm:pt modelId="{9FC4AA9E-B95A-40BE-A9A9-D506AA127404}" type="pres">
      <dgm:prSet presAssocID="{6E71FA41-9BBD-4498-9DC9-F57760BE1FF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1F2831-C678-463E-B959-2BB984A2744F}" type="presOf" srcId="{6E71FA41-9BBD-4498-9DC9-F57760BE1FF9}" destId="{9FC4AA9E-B95A-40BE-A9A9-D506AA127404}" srcOrd="0" destOrd="0" presId="urn:microsoft.com/office/officeart/2005/8/layout/vList2"/>
    <dgm:cxn modelId="{55C032F5-34B3-4F90-9513-40C2166E15C2}" srcId="{D615D00D-E381-4C8E-9C42-7D716A63E4AF}" destId="{25D59E27-17E2-4B63-9940-D003F5122451}" srcOrd="1" destOrd="0" parTransId="{84BE8697-3E07-4654-9E01-7BECB9E5A96A}" sibTransId="{09C190B7-D9E8-4FFB-A2E3-B894FCD38133}"/>
    <dgm:cxn modelId="{83D19577-C3CE-40DD-92CD-B98702D16C96}" srcId="{D615D00D-E381-4C8E-9C42-7D716A63E4AF}" destId="{B73B5E7D-D666-4626-82A6-FABB433616EA}" srcOrd="0" destOrd="0" parTransId="{4490190B-A2B8-4913-809A-48364352CA84}" sibTransId="{55C6EE44-C35F-4C88-B3C0-29FAF0A3BE9A}"/>
    <dgm:cxn modelId="{C5E8B946-4FCD-4A39-8E50-7D13DA7D7680}" srcId="{D615D00D-E381-4C8E-9C42-7D716A63E4AF}" destId="{6E71FA41-9BBD-4498-9DC9-F57760BE1FF9}" srcOrd="2" destOrd="0" parTransId="{75D3939D-03CA-45F1-8D06-104B4F99ABF4}" sibTransId="{ACDC2FDA-4776-412A-94DE-13A5386E1F07}"/>
    <dgm:cxn modelId="{C32873C7-5FAB-478F-A3CA-F9EE14B5965A}" type="presOf" srcId="{D615D00D-E381-4C8E-9C42-7D716A63E4AF}" destId="{5DF2B2C9-FE83-4F43-B7F4-B4E4DD23A074}" srcOrd="0" destOrd="0" presId="urn:microsoft.com/office/officeart/2005/8/layout/vList2"/>
    <dgm:cxn modelId="{17B86250-71E7-4DEC-9DB3-FA1482585345}" type="presOf" srcId="{25D59E27-17E2-4B63-9940-D003F5122451}" destId="{6564695D-6AEC-4C6B-A013-8C442154A793}" srcOrd="0" destOrd="0" presId="urn:microsoft.com/office/officeart/2005/8/layout/vList2"/>
    <dgm:cxn modelId="{0EC15A77-F83E-49E3-8F0F-73C788CFD83B}" type="presOf" srcId="{B73B5E7D-D666-4626-82A6-FABB433616EA}" destId="{3ED75FAE-E756-4C49-81F2-BAF8EF351059}" srcOrd="0" destOrd="0" presId="urn:microsoft.com/office/officeart/2005/8/layout/vList2"/>
    <dgm:cxn modelId="{BF613146-CCF0-45B2-8A9F-21F5F7DCBDAA}" type="presParOf" srcId="{5DF2B2C9-FE83-4F43-B7F4-B4E4DD23A074}" destId="{3ED75FAE-E756-4C49-81F2-BAF8EF351059}" srcOrd="0" destOrd="0" presId="urn:microsoft.com/office/officeart/2005/8/layout/vList2"/>
    <dgm:cxn modelId="{83196FCE-3BFF-45C5-B80D-4F2B32F5F75A}" type="presParOf" srcId="{5DF2B2C9-FE83-4F43-B7F4-B4E4DD23A074}" destId="{2526891A-A932-4241-AC4A-6AFC42C4520C}" srcOrd="1" destOrd="0" presId="urn:microsoft.com/office/officeart/2005/8/layout/vList2"/>
    <dgm:cxn modelId="{AA2D5C4A-6046-4184-BDB7-10080C09FBF2}" type="presParOf" srcId="{5DF2B2C9-FE83-4F43-B7F4-B4E4DD23A074}" destId="{6564695D-6AEC-4C6B-A013-8C442154A793}" srcOrd="2" destOrd="0" presId="urn:microsoft.com/office/officeart/2005/8/layout/vList2"/>
    <dgm:cxn modelId="{A3D1A689-AA15-4C04-A920-CDA2AB01F52E}" type="presParOf" srcId="{5DF2B2C9-FE83-4F43-B7F4-B4E4DD23A074}" destId="{0FB2AECC-66A0-493A-9A27-A31FCE969FF1}" srcOrd="3" destOrd="0" presId="urn:microsoft.com/office/officeart/2005/8/layout/vList2"/>
    <dgm:cxn modelId="{30820A3E-2151-4B2D-8675-A1A3460A1465}" type="presParOf" srcId="{5DF2B2C9-FE83-4F43-B7F4-B4E4DD23A074}" destId="{9FC4AA9E-B95A-40BE-A9A9-D506AA127404}" srcOrd="4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615D00D-E381-4C8E-9C42-7D716A63E4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3B5E7D-D666-4626-82A6-FABB433616EA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возможность отклонения от предполагаемой цели, ради которой осуществлялась выбранная альтернатива (отклонения как отрицательного, так и положительного свойства);</a:t>
          </a:r>
          <a:endParaRPr lang="ru-RU" sz="2400" i="0" u="none" dirty="0">
            <a:latin typeface="Times New Roman" pitchFamily="18" charset="0"/>
            <a:cs typeface="Times New Roman" pitchFamily="18" charset="0"/>
          </a:endParaRPr>
        </a:p>
      </dgm:t>
    </dgm:pt>
    <dgm:pt modelId="{4490190B-A2B8-4913-809A-48364352CA84}" type="parTrans" cxnId="{83D19577-C3CE-40DD-92CD-B98702D16C96}">
      <dgm:prSet/>
      <dgm:spPr/>
      <dgm:t>
        <a:bodyPr/>
        <a:lstStyle/>
        <a:p>
          <a:endParaRPr lang="ru-RU"/>
        </a:p>
      </dgm:t>
    </dgm:pt>
    <dgm:pt modelId="{55C6EE44-C35F-4C88-B3C0-29FAF0A3BE9A}" type="sibTrans" cxnId="{83D19577-C3CE-40DD-92CD-B98702D16C96}">
      <dgm:prSet/>
      <dgm:spPr/>
      <dgm:t>
        <a:bodyPr/>
        <a:lstStyle/>
        <a:p>
          <a:endParaRPr lang="ru-RU"/>
        </a:p>
      </dgm:t>
    </dgm:pt>
    <dgm:pt modelId="{76A6B070-198A-4718-9F54-FCD93CBB1BA1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отсутствие уверенности в достижении поставленной цели;</a:t>
          </a:r>
          <a:endParaRPr lang="ru-RU" sz="2400" i="0" u="none" dirty="0">
            <a:latin typeface="Times New Roman" pitchFamily="18" charset="0"/>
            <a:cs typeface="Times New Roman" pitchFamily="18" charset="0"/>
          </a:endParaRPr>
        </a:p>
      </dgm:t>
    </dgm:pt>
    <dgm:pt modelId="{1E784516-C0E6-4DB7-8788-C961424B1BA9}" type="parTrans" cxnId="{9A60181D-E3FC-4290-B61F-F9398B6369D4}">
      <dgm:prSet/>
      <dgm:spPr/>
      <dgm:t>
        <a:bodyPr/>
        <a:lstStyle/>
        <a:p>
          <a:endParaRPr lang="ru-RU"/>
        </a:p>
      </dgm:t>
    </dgm:pt>
    <dgm:pt modelId="{7671E1C3-8BA4-45EC-B697-9D6BBDD64819}" type="sibTrans" cxnId="{9A60181D-E3FC-4290-B61F-F9398B6369D4}">
      <dgm:prSet/>
      <dgm:spPr/>
      <dgm:t>
        <a:bodyPr/>
        <a:lstStyle/>
        <a:p>
          <a:endParaRPr lang="ru-RU"/>
        </a:p>
      </dgm:t>
    </dgm:pt>
    <dgm:pt modelId="{90EE8FE9-2044-42AA-ACCF-38FC56E7F539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вероятность достижения желаемого результата;</a:t>
          </a:r>
          <a:endParaRPr lang="ru-RU" sz="2400" i="0" u="none" dirty="0">
            <a:latin typeface="Times New Roman" pitchFamily="18" charset="0"/>
            <a:cs typeface="Times New Roman" pitchFamily="18" charset="0"/>
          </a:endParaRPr>
        </a:p>
      </dgm:t>
    </dgm:pt>
    <dgm:pt modelId="{BEDB0789-21F9-4423-8A1F-3C78944E88F2}" type="parTrans" cxnId="{6B82C028-B43B-44CE-8461-8017AD2F1025}">
      <dgm:prSet/>
      <dgm:spPr/>
      <dgm:t>
        <a:bodyPr/>
        <a:lstStyle/>
        <a:p>
          <a:endParaRPr lang="ru-RU"/>
        </a:p>
      </dgm:t>
    </dgm:pt>
    <dgm:pt modelId="{41DA7FD9-EDBE-4D02-9CBF-CE096EFC5FA9}" type="sibTrans" cxnId="{6B82C028-B43B-44CE-8461-8017AD2F1025}">
      <dgm:prSet/>
      <dgm:spPr/>
      <dgm:t>
        <a:bodyPr/>
        <a:lstStyle/>
        <a:p>
          <a:endParaRPr lang="ru-RU"/>
        </a:p>
      </dgm:t>
    </dgm:pt>
    <dgm:pt modelId="{40EBF592-0EC7-4286-A6CE-A66A15C516B1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возможность материальных и других потерь, связанных с осуществлением выбранной в условиях неопределенности альтернативы. </a:t>
          </a:r>
          <a:endParaRPr lang="ru-RU" sz="2400" i="0" u="none" dirty="0">
            <a:latin typeface="Times New Roman" pitchFamily="18" charset="0"/>
            <a:cs typeface="Times New Roman" pitchFamily="18" charset="0"/>
          </a:endParaRPr>
        </a:p>
      </dgm:t>
    </dgm:pt>
    <dgm:pt modelId="{F106E059-1C22-47DC-8C67-03234ED76351}" type="parTrans" cxnId="{D246D338-79C0-460A-97DC-A280AB9BAEC5}">
      <dgm:prSet/>
      <dgm:spPr/>
      <dgm:t>
        <a:bodyPr/>
        <a:lstStyle/>
        <a:p>
          <a:endParaRPr lang="ru-RU"/>
        </a:p>
      </dgm:t>
    </dgm:pt>
    <dgm:pt modelId="{DB8054E2-56CD-4A58-A1FE-060705D36CB9}" type="sibTrans" cxnId="{D246D338-79C0-460A-97DC-A280AB9BAEC5}">
      <dgm:prSet/>
      <dgm:spPr/>
      <dgm:t>
        <a:bodyPr/>
        <a:lstStyle/>
        <a:p>
          <a:endParaRPr lang="ru-RU"/>
        </a:p>
      </dgm:t>
    </dgm:pt>
    <dgm:pt modelId="{5DF2B2C9-FE83-4F43-B7F4-B4E4DD23A074}" type="pres">
      <dgm:prSet presAssocID="{D615D00D-E381-4C8E-9C42-7D716A63E4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D75FAE-E756-4C49-81F2-BAF8EF351059}" type="pres">
      <dgm:prSet presAssocID="{B73B5E7D-D666-4626-82A6-FABB433616EA}" presName="parentText" presStyleLbl="node1" presStyleIdx="0" presStyleCnt="4" custScaleY="16858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6891A-A932-4241-AC4A-6AFC42C4520C}" type="pres">
      <dgm:prSet presAssocID="{55C6EE44-C35F-4C88-B3C0-29FAF0A3BE9A}" presName="spacer" presStyleCnt="0"/>
      <dgm:spPr/>
    </dgm:pt>
    <dgm:pt modelId="{90D78D31-DD97-46A1-84EF-55BD8663C03E}" type="pres">
      <dgm:prSet presAssocID="{76A6B070-198A-4718-9F54-FCD93CBB1BA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41BE2E-BAC6-4D97-AB88-3F3E8874CAC5}" type="pres">
      <dgm:prSet presAssocID="{7671E1C3-8BA4-45EC-B697-9D6BBDD64819}" presName="spacer" presStyleCnt="0"/>
      <dgm:spPr/>
    </dgm:pt>
    <dgm:pt modelId="{F0CB1203-60F4-4591-8217-69D74E789120}" type="pres">
      <dgm:prSet presAssocID="{90EE8FE9-2044-42AA-ACCF-38FC56E7F53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8E5D2D-8057-450C-98BC-F8B68BD137E3}" type="pres">
      <dgm:prSet presAssocID="{41DA7FD9-EDBE-4D02-9CBF-CE096EFC5FA9}" presName="spacer" presStyleCnt="0"/>
      <dgm:spPr/>
    </dgm:pt>
    <dgm:pt modelId="{7E72BA67-FFAC-4C08-98EC-362129FD95E1}" type="pres">
      <dgm:prSet presAssocID="{40EBF592-0EC7-4286-A6CE-A66A15C516B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B52C14-96DD-413F-9F9A-0FC5EAE1265E}" type="presOf" srcId="{B73B5E7D-D666-4626-82A6-FABB433616EA}" destId="{3ED75FAE-E756-4C49-81F2-BAF8EF351059}" srcOrd="0" destOrd="0" presId="urn:microsoft.com/office/officeart/2005/8/layout/vList2"/>
    <dgm:cxn modelId="{83D19577-C3CE-40DD-92CD-B98702D16C96}" srcId="{D615D00D-E381-4C8E-9C42-7D716A63E4AF}" destId="{B73B5E7D-D666-4626-82A6-FABB433616EA}" srcOrd="0" destOrd="0" parTransId="{4490190B-A2B8-4913-809A-48364352CA84}" sibTransId="{55C6EE44-C35F-4C88-B3C0-29FAF0A3BE9A}"/>
    <dgm:cxn modelId="{6B82C028-B43B-44CE-8461-8017AD2F1025}" srcId="{D615D00D-E381-4C8E-9C42-7D716A63E4AF}" destId="{90EE8FE9-2044-42AA-ACCF-38FC56E7F539}" srcOrd="2" destOrd="0" parTransId="{BEDB0789-21F9-4423-8A1F-3C78944E88F2}" sibTransId="{41DA7FD9-EDBE-4D02-9CBF-CE096EFC5FA9}"/>
    <dgm:cxn modelId="{C78C4B62-9969-4F40-A035-D709764E51D3}" type="presOf" srcId="{40EBF592-0EC7-4286-A6CE-A66A15C516B1}" destId="{7E72BA67-FFAC-4C08-98EC-362129FD95E1}" srcOrd="0" destOrd="0" presId="urn:microsoft.com/office/officeart/2005/8/layout/vList2"/>
    <dgm:cxn modelId="{C5A0795A-DDF1-411A-8BFD-5DCCAA88B886}" type="presOf" srcId="{76A6B070-198A-4718-9F54-FCD93CBB1BA1}" destId="{90D78D31-DD97-46A1-84EF-55BD8663C03E}" srcOrd="0" destOrd="0" presId="urn:microsoft.com/office/officeart/2005/8/layout/vList2"/>
    <dgm:cxn modelId="{9A60181D-E3FC-4290-B61F-F9398B6369D4}" srcId="{D615D00D-E381-4C8E-9C42-7D716A63E4AF}" destId="{76A6B070-198A-4718-9F54-FCD93CBB1BA1}" srcOrd="1" destOrd="0" parTransId="{1E784516-C0E6-4DB7-8788-C961424B1BA9}" sibTransId="{7671E1C3-8BA4-45EC-B697-9D6BBDD64819}"/>
    <dgm:cxn modelId="{BAEB24CA-D697-4AF9-BB1D-5895660C0D53}" type="presOf" srcId="{D615D00D-E381-4C8E-9C42-7D716A63E4AF}" destId="{5DF2B2C9-FE83-4F43-B7F4-B4E4DD23A074}" srcOrd="0" destOrd="0" presId="urn:microsoft.com/office/officeart/2005/8/layout/vList2"/>
    <dgm:cxn modelId="{802D2FCB-F04F-4ABD-94AD-8939AF45E656}" type="presOf" srcId="{90EE8FE9-2044-42AA-ACCF-38FC56E7F539}" destId="{F0CB1203-60F4-4591-8217-69D74E789120}" srcOrd="0" destOrd="0" presId="urn:microsoft.com/office/officeart/2005/8/layout/vList2"/>
    <dgm:cxn modelId="{D246D338-79C0-460A-97DC-A280AB9BAEC5}" srcId="{D615D00D-E381-4C8E-9C42-7D716A63E4AF}" destId="{40EBF592-0EC7-4286-A6CE-A66A15C516B1}" srcOrd="3" destOrd="0" parTransId="{F106E059-1C22-47DC-8C67-03234ED76351}" sibTransId="{DB8054E2-56CD-4A58-A1FE-060705D36CB9}"/>
    <dgm:cxn modelId="{BE03A577-A3CC-4884-8F74-B83C772928CA}" type="presParOf" srcId="{5DF2B2C9-FE83-4F43-B7F4-B4E4DD23A074}" destId="{3ED75FAE-E756-4C49-81F2-BAF8EF351059}" srcOrd="0" destOrd="0" presId="urn:microsoft.com/office/officeart/2005/8/layout/vList2"/>
    <dgm:cxn modelId="{AB53B3CA-CABA-494B-9ACE-918C50D23A55}" type="presParOf" srcId="{5DF2B2C9-FE83-4F43-B7F4-B4E4DD23A074}" destId="{2526891A-A932-4241-AC4A-6AFC42C4520C}" srcOrd="1" destOrd="0" presId="urn:microsoft.com/office/officeart/2005/8/layout/vList2"/>
    <dgm:cxn modelId="{32BA94F4-B286-43A2-8A24-7329F24333AE}" type="presParOf" srcId="{5DF2B2C9-FE83-4F43-B7F4-B4E4DD23A074}" destId="{90D78D31-DD97-46A1-84EF-55BD8663C03E}" srcOrd="2" destOrd="0" presId="urn:microsoft.com/office/officeart/2005/8/layout/vList2"/>
    <dgm:cxn modelId="{32DFAD03-4E59-4918-9F0B-7E5A42B496F1}" type="presParOf" srcId="{5DF2B2C9-FE83-4F43-B7F4-B4E4DD23A074}" destId="{0941BE2E-BAC6-4D97-AB88-3F3E8874CAC5}" srcOrd="3" destOrd="0" presId="urn:microsoft.com/office/officeart/2005/8/layout/vList2"/>
    <dgm:cxn modelId="{7F5498EC-77AB-434E-8766-31925DBDF4D8}" type="presParOf" srcId="{5DF2B2C9-FE83-4F43-B7F4-B4E4DD23A074}" destId="{F0CB1203-60F4-4591-8217-69D74E789120}" srcOrd="4" destOrd="0" presId="urn:microsoft.com/office/officeart/2005/8/layout/vList2"/>
    <dgm:cxn modelId="{2E8FCAAD-C954-488C-A46A-6A6DCA7CFF8D}" type="presParOf" srcId="{5DF2B2C9-FE83-4F43-B7F4-B4E4DD23A074}" destId="{3A8E5D2D-8057-450C-98BC-F8B68BD137E3}" srcOrd="5" destOrd="0" presId="urn:microsoft.com/office/officeart/2005/8/layout/vList2"/>
    <dgm:cxn modelId="{CBACA566-3C0E-45EC-A023-555928B41423}" type="presParOf" srcId="{5DF2B2C9-FE83-4F43-B7F4-B4E4DD23A074}" destId="{7E72BA67-FFAC-4C08-98EC-362129FD95E1}" srcOrd="6" destOrd="0" presId="urn:microsoft.com/office/officeart/2005/8/layout/vList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615D00D-E381-4C8E-9C42-7D716A63E4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3B5E7D-D666-4626-82A6-FABB433616EA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наличие неопределенности; </a:t>
          </a:r>
          <a:endParaRPr lang="ru-RU" sz="2800" i="0" u="none" dirty="0">
            <a:latin typeface="Times New Roman" pitchFamily="18" charset="0"/>
            <a:cs typeface="Times New Roman" pitchFamily="18" charset="0"/>
          </a:endParaRPr>
        </a:p>
      </dgm:t>
    </dgm:pt>
    <dgm:pt modelId="{4490190B-A2B8-4913-809A-48364352CA84}" type="parTrans" cxnId="{83D19577-C3CE-40DD-92CD-B98702D16C96}">
      <dgm:prSet/>
      <dgm:spPr/>
      <dgm:t>
        <a:bodyPr/>
        <a:lstStyle/>
        <a:p>
          <a:endParaRPr lang="ru-RU"/>
        </a:p>
      </dgm:t>
    </dgm:pt>
    <dgm:pt modelId="{55C6EE44-C35F-4C88-B3C0-29FAF0A3BE9A}" type="sibTrans" cxnId="{83D19577-C3CE-40DD-92CD-B98702D16C96}">
      <dgm:prSet/>
      <dgm:spPr/>
      <dgm:t>
        <a:bodyPr/>
        <a:lstStyle/>
        <a:p>
          <a:endParaRPr lang="ru-RU"/>
        </a:p>
      </dgm:t>
    </dgm:pt>
    <dgm:pt modelId="{E30CE6E7-5B8F-407B-BC32-3717E3DECC7B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необходимость выбора альтернативы (отказ от выбора также является разновидностью выбора);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720AF880-C990-4CE6-A76B-942DC94A88C8}" type="parTrans" cxnId="{E8B4F89D-F30A-4D5B-989C-BEA19501AF03}">
      <dgm:prSet/>
      <dgm:spPr/>
      <dgm:t>
        <a:bodyPr/>
        <a:lstStyle/>
        <a:p>
          <a:endParaRPr lang="ru-RU"/>
        </a:p>
      </dgm:t>
    </dgm:pt>
    <dgm:pt modelId="{4904EC6C-5079-4416-862D-537F1D71929A}" type="sibTrans" cxnId="{E8B4F89D-F30A-4D5B-989C-BEA19501AF03}">
      <dgm:prSet/>
      <dgm:spPr/>
      <dgm:t>
        <a:bodyPr/>
        <a:lstStyle/>
        <a:p>
          <a:endParaRPr lang="ru-RU"/>
        </a:p>
      </dgm:t>
    </dgm:pt>
    <dgm:pt modelId="{60DFB943-DA9B-4906-986D-583E02A7E614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возможность оценить вероятность осуществления выбираемых альтернатив .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8FE85EFE-C5C9-4C8B-9FBC-1CBBDC6C0147}" type="parTrans" cxnId="{6281A08E-D30D-4EE4-B2FC-03175E6D62D2}">
      <dgm:prSet/>
      <dgm:spPr/>
      <dgm:t>
        <a:bodyPr/>
        <a:lstStyle/>
        <a:p>
          <a:endParaRPr lang="ru-RU"/>
        </a:p>
      </dgm:t>
    </dgm:pt>
    <dgm:pt modelId="{5B5F7A84-4222-41D3-B347-2481541C7EE7}" type="sibTrans" cxnId="{6281A08E-D30D-4EE4-B2FC-03175E6D62D2}">
      <dgm:prSet/>
      <dgm:spPr/>
      <dgm:t>
        <a:bodyPr/>
        <a:lstStyle/>
        <a:p>
          <a:endParaRPr lang="ru-RU"/>
        </a:p>
      </dgm:t>
    </dgm:pt>
    <dgm:pt modelId="{5DF2B2C9-FE83-4F43-B7F4-B4E4DD23A074}" type="pres">
      <dgm:prSet presAssocID="{D615D00D-E381-4C8E-9C42-7D716A63E4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D75FAE-E756-4C49-81F2-BAF8EF351059}" type="pres">
      <dgm:prSet presAssocID="{B73B5E7D-D666-4626-82A6-FABB433616EA}" presName="parentText" presStyleLbl="node1" presStyleIdx="0" presStyleCnt="3" custScaleY="6708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6891A-A932-4241-AC4A-6AFC42C4520C}" type="pres">
      <dgm:prSet presAssocID="{55C6EE44-C35F-4C88-B3C0-29FAF0A3BE9A}" presName="spacer" presStyleCnt="0"/>
      <dgm:spPr/>
    </dgm:pt>
    <dgm:pt modelId="{246E6A0A-BEA2-4D7D-8F36-5CFBE223CA6D}" type="pres">
      <dgm:prSet presAssocID="{E30CE6E7-5B8F-407B-BC32-3717E3DECC7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389E3A-4EBE-4910-BE43-6FEC0B665612}" type="pres">
      <dgm:prSet presAssocID="{4904EC6C-5079-4416-862D-537F1D71929A}" presName="spacer" presStyleCnt="0"/>
      <dgm:spPr/>
    </dgm:pt>
    <dgm:pt modelId="{F4CA09D9-9047-4CA5-9D8F-2F0E3EFF6A27}" type="pres">
      <dgm:prSet presAssocID="{60DFB943-DA9B-4906-986D-583E02A7E61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842418-19AA-427D-9E0F-6286F6C267B8}" type="presOf" srcId="{60DFB943-DA9B-4906-986D-583E02A7E614}" destId="{F4CA09D9-9047-4CA5-9D8F-2F0E3EFF6A27}" srcOrd="0" destOrd="0" presId="urn:microsoft.com/office/officeart/2005/8/layout/vList2"/>
    <dgm:cxn modelId="{83D19577-C3CE-40DD-92CD-B98702D16C96}" srcId="{D615D00D-E381-4C8E-9C42-7D716A63E4AF}" destId="{B73B5E7D-D666-4626-82A6-FABB433616EA}" srcOrd="0" destOrd="0" parTransId="{4490190B-A2B8-4913-809A-48364352CA84}" sibTransId="{55C6EE44-C35F-4C88-B3C0-29FAF0A3BE9A}"/>
    <dgm:cxn modelId="{B1388BDF-4F84-413E-9857-465EABAC3D76}" type="presOf" srcId="{E30CE6E7-5B8F-407B-BC32-3717E3DECC7B}" destId="{246E6A0A-BEA2-4D7D-8F36-5CFBE223CA6D}" srcOrd="0" destOrd="0" presId="urn:microsoft.com/office/officeart/2005/8/layout/vList2"/>
    <dgm:cxn modelId="{6281A08E-D30D-4EE4-B2FC-03175E6D62D2}" srcId="{D615D00D-E381-4C8E-9C42-7D716A63E4AF}" destId="{60DFB943-DA9B-4906-986D-583E02A7E614}" srcOrd="2" destOrd="0" parTransId="{8FE85EFE-C5C9-4C8B-9FBC-1CBBDC6C0147}" sibTransId="{5B5F7A84-4222-41D3-B347-2481541C7EE7}"/>
    <dgm:cxn modelId="{E2D5566E-F6F9-41AE-A1B9-B99C1A219878}" type="presOf" srcId="{B73B5E7D-D666-4626-82A6-FABB433616EA}" destId="{3ED75FAE-E756-4C49-81F2-BAF8EF351059}" srcOrd="0" destOrd="0" presId="urn:microsoft.com/office/officeart/2005/8/layout/vList2"/>
    <dgm:cxn modelId="{505FEB04-DF78-4216-9735-9A2C5AA0BA4F}" type="presOf" srcId="{D615D00D-E381-4C8E-9C42-7D716A63E4AF}" destId="{5DF2B2C9-FE83-4F43-B7F4-B4E4DD23A074}" srcOrd="0" destOrd="0" presId="urn:microsoft.com/office/officeart/2005/8/layout/vList2"/>
    <dgm:cxn modelId="{E8B4F89D-F30A-4D5B-989C-BEA19501AF03}" srcId="{D615D00D-E381-4C8E-9C42-7D716A63E4AF}" destId="{E30CE6E7-5B8F-407B-BC32-3717E3DECC7B}" srcOrd="1" destOrd="0" parTransId="{720AF880-C990-4CE6-A76B-942DC94A88C8}" sibTransId="{4904EC6C-5079-4416-862D-537F1D71929A}"/>
    <dgm:cxn modelId="{0ABC2438-85A2-4AB0-8EB0-1A5EAC0A2935}" type="presParOf" srcId="{5DF2B2C9-FE83-4F43-B7F4-B4E4DD23A074}" destId="{3ED75FAE-E756-4C49-81F2-BAF8EF351059}" srcOrd="0" destOrd="0" presId="urn:microsoft.com/office/officeart/2005/8/layout/vList2"/>
    <dgm:cxn modelId="{8C10DB76-D7C4-482C-9B4F-67F2F42824F3}" type="presParOf" srcId="{5DF2B2C9-FE83-4F43-B7F4-B4E4DD23A074}" destId="{2526891A-A932-4241-AC4A-6AFC42C4520C}" srcOrd="1" destOrd="0" presId="urn:microsoft.com/office/officeart/2005/8/layout/vList2"/>
    <dgm:cxn modelId="{CD5BA2E8-D210-4598-8177-795D3DB8F44F}" type="presParOf" srcId="{5DF2B2C9-FE83-4F43-B7F4-B4E4DD23A074}" destId="{246E6A0A-BEA2-4D7D-8F36-5CFBE223CA6D}" srcOrd="2" destOrd="0" presId="urn:microsoft.com/office/officeart/2005/8/layout/vList2"/>
    <dgm:cxn modelId="{8D1E57D8-A2B0-4F33-AF1B-6F0988DF4854}" type="presParOf" srcId="{5DF2B2C9-FE83-4F43-B7F4-B4E4DD23A074}" destId="{52389E3A-4EBE-4910-BE43-6FEC0B665612}" srcOrd="3" destOrd="0" presId="urn:microsoft.com/office/officeart/2005/8/layout/vList2"/>
    <dgm:cxn modelId="{7007367B-ACA9-48E2-B557-F5148F3F5527}" type="presParOf" srcId="{5DF2B2C9-FE83-4F43-B7F4-B4E4DD23A074}" destId="{F4CA09D9-9047-4CA5-9D8F-2F0E3EFF6A27}" srcOrd="4" destOrd="0" presId="urn:microsoft.com/office/officeart/2005/8/layout/vList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615D00D-E381-4C8E-9C42-7D716A63E4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3B5E7D-D666-4626-82A6-FABB433616EA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i="1" dirty="0" smtClean="0">
              <a:latin typeface="Times New Roman" pitchFamily="18" charset="0"/>
              <a:cs typeface="Times New Roman" pitchFamily="18" charset="0"/>
            </a:rPr>
            <a:t>ситуация определенности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- выбор из множества возможных конкретного варианта решения с заранее известным исходом;</a:t>
          </a:r>
          <a:endParaRPr lang="ru-RU" sz="2000" i="0" u="none" dirty="0">
            <a:latin typeface="Times New Roman" pitchFamily="18" charset="0"/>
            <a:cs typeface="Times New Roman" pitchFamily="18" charset="0"/>
          </a:endParaRPr>
        </a:p>
      </dgm:t>
    </dgm:pt>
    <dgm:pt modelId="{4490190B-A2B8-4913-809A-48364352CA84}" type="parTrans" cxnId="{83D19577-C3CE-40DD-92CD-B98702D16C96}">
      <dgm:prSet/>
      <dgm:spPr/>
      <dgm:t>
        <a:bodyPr/>
        <a:lstStyle/>
        <a:p>
          <a:endParaRPr lang="ru-RU"/>
        </a:p>
      </dgm:t>
    </dgm:pt>
    <dgm:pt modelId="{55C6EE44-C35F-4C88-B3C0-29FAF0A3BE9A}" type="sibTrans" cxnId="{83D19577-C3CE-40DD-92CD-B98702D16C96}">
      <dgm:prSet/>
      <dgm:spPr/>
      <dgm:t>
        <a:bodyPr/>
        <a:lstStyle/>
        <a:p>
          <a:endParaRPr lang="ru-RU"/>
        </a:p>
      </dgm:t>
    </dgm:pt>
    <dgm:pt modelId="{F8A51DDC-A10F-4699-9336-8BB6AEB7F62E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i="1" dirty="0" smtClean="0">
              <a:latin typeface="Times New Roman" pitchFamily="18" charset="0"/>
              <a:cs typeface="Times New Roman" pitchFamily="18" charset="0"/>
            </a:rPr>
            <a:t>ситуация риска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- выбор конкретного плана действий может привести к любому исходу из их фиксированного множества, причем для каждой альтернативы </a:t>
          </a:r>
          <a:r>
            <a:rPr lang="ru-RU" sz="2000" u="sng" dirty="0" smtClean="0">
              <a:latin typeface="Times New Roman" pitchFamily="18" charset="0"/>
              <a:cs typeface="Times New Roman" pitchFamily="18" charset="0"/>
            </a:rPr>
            <a:t>известны вероятности возможных исходов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000" i="0" u="none" dirty="0">
            <a:latin typeface="Times New Roman" pitchFamily="18" charset="0"/>
            <a:cs typeface="Times New Roman" pitchFamily="18" charset="0"/>
          </a:endParaRPr>
        </a:p>
      </dgm:t>
    </dgm:pt>
    <dgm:pt modelId="{F3DF2FC9-8555-4C48-8F73-36D838542C1B}" type="parTrans" cxnId="{52F7B18B-5161-47A0-8048-22E9C5DEE777}">
      <dgm:prSet/>
      <dgm:spPr/>
    </dgm:pt>
    <dgm:pt modelId="{010CCE85-9B8A-4FA0-A292-F6422B4D2D2F}" type="sibTrans" cxnId="{52F7B18B-5161-47A0-8048-22E9C5DEE777}">
      <dgm:prSet/>
      <dgm:spPr/>
    </dgm:pt>
    <dgm:pt modelId="{F79724FD-0B12-4BF6-80B7-3F4C625E5EFE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i="1" dirty="0" smtClean="0">
              <a:latin typeface="Times New Roman" pitchFamily="18" charset="0"/>
              <a:cs typeface="Times New Roman" pitchFamily="18" charset="0"/>
            </a:rPr>
            <a:t>ситуация полной неопределенности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- выбор конкретного варианта действий, который может привести к любому исходу из фиксированного множества исходов </a:t>
          </a:r>
          <a:r>
            <a:rPr lang="ru-RU" sz="2000" u="sng" dirty="0" smtClean="0">
              <a:latin typeface="Times New Roman" pitchFamily="18" charset="0"/>
              <a:cs typeface="Times New Roman" pitchFamily="18" charset="0"/>
            </a:rPr>
            <a:t>с неизвестными вероятностями их осуществления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(из-за отсутствия необходимой статистической информации либо из-за отсутствия смысла определения таких вероятностей).</a:t>
          </a:r>
          <a:endParaRPr lang="ru-RU" sz="2000" i="0" u="none" dirty="0">
            <a:latin typeface="Times New Roman" pitchFamily="18" charset="0"/>
            <a:cs typeface="Times New Roman" pitchFamily="18" charset="0"/>
          </a:endParaRPr>
        </a:p>
      </dgm:t>
    </dgm:pt>
    <dgm:pt modelId="{77336A5E-0051-4168-9A8D-0B75BCDC5B03}" type="parTrans" cxnId="{9B0AA544-4277-4172-A9BF-6F80C8C794F8}">
      <dgm:prSet/>
      <dgm:spPr/>
    </dgm:pt>
    <dgm:pt modelId="{D22851F0-2A54-4176-9E19-FAC4DD59607A}" type="sibTrans" cxnId="{9B0AA544-4277-4172-A9BF-6F80C8C794F8}">
      <dgm:prSet/>
      <dgm:spPr/>
    </dgm:pt>
    <dgm:pt modelId="{5DF2B2C9-FE83-4F43-B7F4-B4E4DD23A074}" type="pres">
      <dgm:prSet presAssocID="{D615D00D-E381-4C8E-9C42-7D716A63E4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D75FAE-E756-4C49-81F2-BAF8EF351059}" type="pres">
      <dgm:prSet presAssocID="{B73B5E7D-D666-4626-82A6-FABB433616EA}" presName="parentText" presStyleLbl="node1" presStyleIdx="0" presStyleCnt="3" custScaleY="614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6891A-A932-4241-AC4A-6AFC42C4520C}" type="pres">
      <dgm:prSet presAssocID="{55C6EE44-C35F-4C88-B3C0-29FAF0A3BE9A}" presName="spacer" presStyleCnt="0"/>
      <dgm:spPr/>
    </dgm:pt>
    <dgm:pt modelId="{625EA44E-AF30-4CE3-89DF-047AB10F7408}" type="pres">
      <dgm:prSet presAssocID="{F8A51DDC-A10F-4699-9336-8BB6AEB7F62E}" presName="parentText" presStyleLbl="node1" presStyleIdx="1" presStyleCnt="3" custScaleY="853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C9956D-1C7B-45EF-9DD6-9FDC64A47122}" type="pres">
      <dgm:prSet presAssocID="{010CCE85-9B8A-4FA0-A292-F6422B4D2D2F}" presName="spacer" presStyleCnt="0"/>
      <dgm:spPr/>
    </dgm:pt>
    <dgm:pt modelId="{4A3FCD31-117B-4693-B940-90F838AAF1C9}" type="pres">
      <dgm:prSet presAssocID="{F79724FD-0B12-4BF6-80B7-3F4C625E5EFE}" presName="parentText" presStyleLbl="node1" presStyleIdx="2" presStyleCnt="3" custScaleY="13217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AE533C-E356-4009-89AF-C87505A1C7BE}" type="presOf" srcId="{B73B5E7D-D666-4626-82A6-FABB433616EA}" destId="{3ED75FAE-E756-4C49-81F2-BAF8EF351059}" srcOrd="0" destOrd="0" presId="urn:microsoft.com/office/officeart/2005/8/layout/vList2"/>
    <dgm:cxn modelId="{52F7B18B-5161-47A0-8048-22E9C5DEE777}" srcId="{D615D00D-E381-4C8E-9C42-7D716A63E4AF}" destId="{F8A51DDC-A10F-4699-9336-8BB6AEB7F62E}" srcOrd="1" destOrd="0" parTransId="{F3DF2FC9-8555-4C48-8F73-36D838542C1B}" sibTransId="{010CCE85-9B8A-4FA0-A292-F6422B4D2D2F}"/>
    <dgm:cxn modelId="{D3BC307F-769E-41F4-8E7D-3AFEE584EDB9}" type="presOf" srcId="{F79724FD-0B12-4BF6-80B7-3F4C625E5EFE}" destId="{4A3FCD31-117B-4693-B940-90F838AAF1C9}" srcOrd="0" destOrd="0" presId="urn:microsoft.com/office/officeart/2005/8/layout/vList2"/>
    <dgm:cxn modelId="{0E3D4472-5110-42D8-B7A8-5CD514CF1D9B}" type="presOf" srcId="{D615D00D-E381-4C8E-9C42-7D716A63E4AF}" destId="{5DF2B2C9-FE83-4F43-B7F4-B4E4DD23A074}" srcOrd="0" destOrd="0" presId="urn:microsoft.com/office/officeart/2005/8/layout/vList2"/>
    <dgm:cxn modelId="{83D19577-C3CE-40DD-92CD-B98702D16C96}" srcId="{D615D00D-E381-4C8E-9C42-7D716A63E4AF}" destId="{B73B5E7D-D666-4626-82A6-FABB433616EA}" srcOrd="0" destOrd="0" parTransId="{4490190B-A2B8-4913-809A-48364352CA84}" sibTransId="{55C6EE44-C35F-4C88-B3C0-29FAF0A3BE9A}"/>
    <dgm:cxn modelId="{9B0AA544-4277-4172-A9BF-6F80C8C794F8}" srcId="{D615D00D-E381-4C8E-9C42-7D716A63E4AF}" destId="{F79724FD-0B12-4BF6-80B7-3F4C625E5EFE}" srcOrd="2" destOrd="0" parTransId="{77336A5E-0051-4168-9A8D-0B75BCDC5B03}" sibTransId="{D22851F0-2A54-4176-9E19-FAC4DD59607A}"/>
    <dgm:cxn modelId="{521BBD8B-FBC4-49A7-98ED-F758E0FF8787}" type="presOf" srcId="{F8A51DDC-A10F-4699-9336-8BB6AEB7F62E}" destId="{625EA44E-AF30-4CE3-89DF-047AB10F7408}" srcOrd="0" destOrd="0" presId="urn:microsoft.com/office/officeart/2005/8/layout/vList2"/>
    <dgm:cxn modelId="{5D8EA47E-983E-4C1A-958A-105DE833D16C}" type="presParOf" srcId="{5DF2B2C9-FE83-4F43-B7F4-B4E4DD23A074}" destId="{3ED75FAE-E756-4C49-81F2-BAF8EF351059}" srcOrd="0" destOrd="0" presId="urn:microsoft.com/office/officeart/2005/8/layout/vList2"/>
    <dgm:cxn modelId="{5E88258C-0EF5-43B6-843D-CC729FAE81F4}" type="presParOf" srcId="{5DF2B2C9-FE83-4F43-B7F4-B4E4DD23A074}" destId="{2526891A-A932-4241-AC4A-6AFC42C4520C}" srcOrd="1" destOrd="0" presId="urn:microsoft.com/office/officeart/2005/8/layout/vList2"/>
    <dgm:cxn modelId="{C94D130D-A285-4280-95F2-2A7A8E9F55CE}" type="presParOf" srcId="{5DF2B2C9-FE83-4F43-B7F4-B4E4DD23A074}" destId="{625EA44E-AF30-4CE3-89DF-047AB10F7408}" srcOrd="2" destOrd="0" presId="urn:microsoft.com/office/officeart/2005/8/layout/vList2"/>
    <dgm:cxn modelId="{44BC8083-AFB2-40BC-882D-7FE7B0A64B54}" type="presParOf" srcId="{5DF2B2C9-FE83-4F43-B7F4-B4E4DD23A074}" destId="{E6C9956D-1C7B-45EF-9DD6-9FDC64A47122}" srcOrd="3" destOrd="0" presId="urn:microsoft.com/office/officeart/2005/8/layout/vList2"/>
    <dgm:cxn modelId="{F6E798EE-BBBA-4B36-B52F-084735015B41}" type="presParOf" srcId="{5DF2B2C9-FE83-4F43-B7F4-B4E4DD23A074}" destId="{4A3FCD31-117B-4693-B940-90F838AAF1C9}" srcOrd="4" destOrd="0" presId="urn:microsoft.com/office/officeart/2005/8/layout/vList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615D00D-E381-4C8E-9C42-7D716A63E4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3B5E7D-D666-4626-82A6-FABB433616EA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внеэкономические факторы риска (политическая стабильность, политика в области налогового, финансового, социального законодательства, природно-климатические условия, социальные и демографические факторы и т.д.);</a:t>
          </a:r>
          <a:endParaRPr lang="ru-RU" sz="2000" i="0" u="none" dirty="0">
            <a:latin typeface="Times New Roman" pitchFamily="18" charset="0"/>
            <a:cs typeface="Times New Roman" pitchFamily="18" charset="0"/>
          </a:endParaRPr>
        </a:p>
      </dgm:t>
    </dgm:pt>
    <dgm:pt modelId="{4490190B-A2B8-4913-809A-48364352CA84}" type="parTrans" cxnId="{83D19577-C3CE-40DD-92CD-B98702D16C96}">
      <dgm:prSet/>
      <dgm:spPr/>
      <dgm:t>
        <a:bodyPr/>
        <a:lstStyle/>
        <a:p>
          <a:endParaRPr lang="ru-RU"/>
        </a:p>
      </dgm:t>
    </dgm:pt>
    <dgm:pt modelId="{55C6EE44-C35F-4C88-B3C0-29FAF0A3BE9A}" type="sibTrans" cxnId="{83D19577-C3CE-40DD-92CD-B98702D16C96}">
      <dgm:prSet/>
      <dgm:spPr/>
      <dgm:t>
        <a:bodyPr/>
        <a:lstStyle/>
        <a:p>
          <a:endParaRPr lang="ru-RU"/>
        </a:p>
      </dgm:t>
    </dgm:pt>
    <dgm:pt modelId="{245EF549-8F63-40D2-A477-CC007C23228A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состояние рынков труда, финансовых рынков и др.;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F3943F36-3858-46D4-BB0C-626A8420077C}" type="parTrans" cxnId="{68E7A2D4-DDFE-4F39-9CEB-96687B27F8AE}">
      <dgm:prSet/>
      <dgm:spPr/>
      <dgm:t>
        <a:bodyPr/>
        <a:lstStyle/>
        <a:p>
          <a:endParaRPr lang="ru-RU"/>
        </a:p>
      </dgm:t>
    </dgm:pt>
    <dgm:pt modelId="{344EA5FA-F77E-4E1D-BEFF-C77CA24FBF44}" type="sibTrans" cxnId="{68E7A2D4-DDFE-4F39-9CEB-96687B27F8AE}">
      <dgm:prSet/>
      <dgm:spPr/>
      <dgm:t>
        <a:bodyPr/>
        <a:lstStyle/>
        <a:p>
          <a:endParaRPr lang="ru-RU"/>
        </a:p>
      </dgm:t>
    </dgm:pt>
    <dgm:pt modelId="{5470CAD7-29BA-4FC7-BDD1-7BD19C7F8D84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разработки конкурентов, связанные с выпуском конкурирующей или заменяющей продукции.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2DD6FFFC-3AAE-4B52-8BFE-67335B5595B1}" type="parTrans" cxnId="{C9BDEB7F-6FD3-411F-96A5-A38E0B34DCB8}">
      <dgm:prSet/>
      <dgm:spPr/>
      <dgm:t>
        <a:bodyPr/>
        <a:lstStyle/>
        <a:p>
          <a:endParaRPr lang="ru-RU"/>
        </a:p>
      </dgm:t>
    </dgm:pt>
    <dgm:pt modelId="{D800681C-EE51-4DC2-B159-53FF53B88091}" type="sibTrans" cxnId="{C9BDEB7F-6FD3-411F-96A5-A38E0B34DCB8}">
      <dgm:prSet/>
      <dgm:spPr/>
      <dgm:t>
        <a:bodyPr/>
        <a:lstStyle/>
        <a:p>
          <a:endParaRPr lang="ru-RU"/>
        </a:p>
      </dgm:t>
    </dgm:pt>
    <dgm:pt modelId="{499DEDC0-8FB2-4423-9D73-8EA1325C0803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рыночные факторы риска - определяются изменением рыночной конъюнктуры рынков, на которых организация осуществляет свои операции по продаже продукции, закупке сырья, материалов;</a:t>
          </a:r>
          <a:endParaRPr lang="ru-RU" sz="2000" i="0" u="none" dirty="0">
            <a:latin typeface="Times New Roman" pitchFamily="18" charset="0"/>
            <a:cs typeface="Times New Roman" pitchFamily="18" charset="0"/>
          </a:endParaRPr>
        </a:p>
      </dgm:t>
    </dgm:pt>
    <dgm:pt modelId="{23E0793F-6E02-4E5A-992B-FF20DAC29B55}" type="parTrans" cxnId="{16CD543F-3E40-4440-824B-CFDE4A03A1F3}">
      <dgm:prSet/>
      <dgm:spPr/>
      <dgm:t>
        <a:bodyPr/>
        <a:lstStyle/>
        <a:p>
          <a:endParaRPr lang="ru-RU"/>
        </a:p>
      </dgm:t>
    </dgm:pt>
    <dgm:pt modelId="{1705A5CC-383B-4F85-93BF-9F093ECFE2C5}" type="sibTrans" cxnId="{16CD543F-3E40-4440-824B-CFDE4A03A1F3}">
      <dgm:prSet/>
      <dgm:spPr/>
      <dgm:t>
        <a:bodyPr/>
        <a:lstStyle/>
        <a:p>
          <a:endParaRPr lang="ru-RU"/>
        </a:p>
      </dgm:t>
    </dgm:pt>
    <dgm:pt modelId="{5DF2B2C9-FE83-4F43-B7F4-B4E4DD23A074}" type="pres">
      <dgm:prSet presAssocID="{D615D00D-E381-4C8E-9C42-7D716A63E4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D75FAE-E756-4C49-81F2-BAF8EF351059}" type="pres">
      <dgm:prSet presAssocID="{B73B5E7D-D666-4626-82A6-FABB433616EA}" presName="parentText" presStyleLbl="node1" presStyleIdx="0" presStyleCnt="4" custScaleY="1077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6891A-A932-4241-AC4A-6AFC42C4520C}" type="pres">
      <dgm:prSet presAssocID="{55C6EE44-C35F-4C88-B3C0-29FAF0A3BE9A}" presName="spacer" presStyleCnt="0"/>
      <dgm:spPr/>
    </dgm:pt>
    <dgm:pt modelId="{7152CE68-166F-440D-BA8E-E971077E9758}" type="pres">
      <dgm:prSet presAssocID="{499DEDC0-8FB2-4423-9D73-8EA1325C080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460010-3200-4DEC-ADFB-F872AACDCE18}" type="pres">
      <dgm:prSet presAssocID="{1705A5CC-383B-4F85-93BF-9F093ECFE2C5}" presName="spacer" presStyleCnt="0"/>
      <dgm:spPr/>
    </dgm:pt>
    <dgm:pt modelId="{3AFE9A69-EB9D-4E08-A568-EAD2AFC3BE78}" type="pres">
      <dgm:prSet presAssocID="{245EF549-8F63-40D2-A477-CC007C23228A}" presName="parentText" presStyleLbl="node1" presStyleIdx="2" presStyleCnt="4" custScaleY="499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63E530-BD4D-4CEF-897E-0B957179A346}" type="pres">
      <dgm:prSet presAssocID="{344EA5FA-F77E-4E1D-BEFF-C77CA24FBF44}" presName="spacer" presStyleCnt="0"/>
      <dgm:spPr/>
    </dgm:pt>
    <dgm:pt modelId="{6805C4C8-0A48-45F8-A529-1ED83BA47A07}" type="pres">
      <dgm:prSet presAssocID="{5470CAD7-29BA-4FC7-BDD1-7BD19C7F8D84}" presName="parentText" presStyleLbl="node1" presStyleIdx="3" presStyleCnt="4" custScaleY="752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C1488F-806E-4ED2-879F-CA637E6F7134}" type="presOf" srcId="{B73B5E7D-D666-4626-82A6-FABB433616EA}" destId="{3ED75FAE-E756-4C49-81F2-BAF8EF351059}" srcOrd="0" destOrd="0" presId="urn:microsoft.com/office/officeart/2005/8/layout/vList2"/>
    <dgm:cxn modelId="{8BFE087C-0E26-4647-949C-684BE0CDED40}" type="presOf" srcId="{D615D00D-E381-4C8E-9C42-7D716A63E4AF}" destId="{5DF2B2C9-FE83-4F43-B7F4-B4E4DD23A074}" srcOrd="0" destOrd="0" presId="urn:microsoft.com/office/officeart/2005/8/layout/vList2"/>
    <dgm:cxn modelId="{C9BDEB7F-6FD3-411F-96A5-A38E0B34DCB8}" srcId="{D615D00D-E381-4C8E-9C42-7D716A63E4AF}" destId="{5470CAD7-29BA-4FC7-BDD1-7BD19C7F8D84}" srcOrd="3" destOrd="0" parTransId="{2DD6FFFC-3AAE-4B52-8BFE-67335B5595B1}" sibTransId="{D800681C-EE51-4DC2-B159-53FF53B88091}"/>
    <dgm:cxn modelId="{CC12CCA1-5241-4CFF-B399-DF890D7D81D0}" type="presOf" srcId="{499DEDC0-8FB2-4423-9D73-8EA1325C0803}" destId="{7152CE68-166F-440D-BA8E-E971077E9758}" srcOrd="0" destOrd="0" presId="urn:microsoft.com/office/officeart/2005/8/layout/vList2"/>
    <dgm:cxn modelId="{83D19577-C3CE-40DD-92CD-B98702D16C96}" srcId="{D615D00D-E381-4C8E-9C42-7D716A63E4AF}" destId="{B73B5E7D-D666-4626-82A6-FABB433616EA}" srcOrd="0" destOrd="0" parTransId="{4490190B-A2B8-4913-809A-48364352CA84}" sibTransId="{55C6EE44-C35F-4C88-B3C0-29FAF0A3BE9A}"/>
    <dgm:cxn modelId="{E1FBE2F0-779F-4A94-B1FC-8A7CCD98A3FC}" type="presOf" srcId="{5470CAD7-29BA-4FC7-BDD1-7BD19C7F8D84}" destId="{6805C4C8-0A48-45F8-A529-1ED83BA47A07}" srcOrd="0" destOrd="0" presId="urn:microsoft.com/office/officeart/2005/8/layout/vList2"/>
    <dgm:cxn modelId="{054E4B65-EB2F-44A2-A60C-F54317A37A4E}" type="presOf" srcId="{245EF549-8F63-40D2-A477-CC007C23228A}" destId="{3AFE9A69-EB9D-4E08-A568-EAD2AFC3BE78}" srcOrd="0" destOrd="0" presId="urn:microsoft.com/office/officeart/2005/8/layout/vList2"/>
    <dgm:cxn modelId="{16CD543F-3E40-4440-824B-CFDE4A03A1F3}" srcId="{D615D00D-E381-4C8E-9C42-7D716A63E4AF}" destId="{499DEDC0-8FB2-4423-9D73-8EA1325C0803}" srcOrd="1" destOrd="0" parTransId="{23E0793F-6E02-4E5A-992B-FF20DAC29B55}" sibTransId="{1705A5CC-383B-4F85-93BF-9F093ECFE2C5}"/>
    <dgm:cxn modelId="{68E7A2D4-DDFE-4F39-9CEB-96687B27F8AE}" srcId="{D615D00D-E381-4C8E-9C42-7D716A63E4AF}" destId="{245EF549-8F63-40D2-A477-CC007C23228A}" srcOrd="2" destOrd="0" parTransId="{F3943F36-3858-46D4-BB0C-626A8420077C}" sibTransId="{344EA5FA-F77E-4E1D-BEFF-C77CA24FBF44}"/>
    <dgm:cxn modelId="{DDEC2354-1190-4208-AF6E-8076CD753F4B}" type="presParOf" srcId="{5DF2B2C9-FE83-4F43-B7F4-B4E4DD23A074}" destId="{3ED75FAE-E756-4C49-81F2-BAF8EF351059}" srcOrd="0" destOrd="0" presId="urn:microsoft.com/office/officeart/2005/8/layout/vList2"/>
    <dgm:cxn modelId="{94998188-E60A-4648-8690-F0B1CB9977AC}" type="presParOf" srcId="{5DF2B2C9-FE83-4F43-B7F4-B4E4DD23A074}" destId="{2526891A-A932-4241-AC4A-6AFC42C4520C}" srcOrd="1" destOrd="0" presId="urn:microsoft.com/office/officeart/2005/8/layout/vList2"/>
    <dgm:cxn modelId="{93124ECE-979B-4CAF-9ED7-60539FD9947F}" type="presParOf" srcId="{5DF2B2C9-FE83-4F43-B7F4-B4E4DD23A074}" destId="{7152CE68-166F-440D-BA8E-E971077E9758}" srcOrd="2" destOrd="0" presId="urn:microsoft.com/office/officeart/2005/8/layout/vList2"/>
    <dgm:cxn modelId="{7267424E-F71D-4521-ABF8-F2AD56EF171F}" type="presParOf" srcId="{5DF2B2C9-FE83-4F43-B7F4-B4E4DD23A074}" destId="{90460010-3200-4DEC-ADFB-F872AACDCE18}" srcOrd="3" destOrd="0" presId="urn:microsoft.com/office/officeart/2005/8/layout/vList2"/>
    <dgm:cxn modelId="{F14BBED9-A1AD-46F0-AC1F-6BA442F7CDEE}" type="presParOf" srcId="{5DF2B2C9-FE83-4F43-B7F4-B4E4DD23A074}" destId="{3AFE9A69-EB9D-4E08-A568-EAD2AFC3BE78}" srcOrd="4" destOrd="0" presId="urn:microsoft.com/office/officeart/2005/8/layout/vList2"/>
    <dgm:cxn modelId="{0C1A5B74-AF89-40F7-834C-CEB1E9657FAB}" type="presParOf" srcId="{5DF2B2C9-FE83-4F43-B7F4-B4E4DD23A074}" destId="{CB63E530-BD4D-4CEF-897E-0B957179A346}" srcOrd="5" destOrd="0" presId="urn:microsoft.com/office/officeart/2005/8/layout/vList2"/>
    <dgm:cxn modelId="{7EF4903C-E092-43F3-A300-A29E61284AA8}" type="presParOf" srcId="{5DF2B2C9-FE83-4F43-B7F4-B4E4DD23A074}" destId="{6805C4C8-0A48-45F8-A529-1ED83BA47A07}" srcOrd="6" destOrd="0" presId="urn:microsoft.com/office/officeart/2005/8/layout/vList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615D00D-E381-4C8E-9C42-7D716A63E4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3B5E7D-D666-4626-82A6-FABB433616EA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производственные факторы;</a:t>
          </a:r>
          <a:endParaRPr lang="ru-RU" sz="2400" i="0" u="none" dirty="0">
            <a:latin typeface="Times New Roman" pitchFamily="18" charset="0"/>
            <a:cs typeface="Times New Roman" pitchFamily="18" charset="0"/>
          </a:endParaRPr>
        </a:p>
      </dgm:t>
    </dgm:pt>
    <dgm:pt modelId="{4490190B-A2B8-4913-809A-48364352CA84}" type="parTrans" cxnId="{83D19577-C3CE-40DD-92CD-B98702D16C96}">
      <dgm:prSet/>
      <dgm:spPr/>
      <dgm:t>
        <a:bodyPr/>
        <a:lstStyle/>
        <a:p>
          <a:endParaRPr lang="ru-RU"/>
        </a:p>
      </dgm:t>
    </dgm:pt>
    <dgm:pt modelId="{55C6EE44-C35F-4C88-B3C0-29FAF0A3BE9A}" type="sibTrans" cxnId="{83D19577-C3CE-40DD-92CD-B98702D16C96}">
      <dgm:prSet/>
      <dgm:spPr/>
      <dgm:t>
        <a:bodyPr/>
        <a:lstStyle/>
        <a:p>
          <a:endParaRPr lang="ru-RU"/>
        </a:p>
      </dgm:t>
    </dgm:pt>
    <dgm:pt modelId="{50C6536D-C79D-4601-B8EB-8A38D7C0F918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уровень квалификации и взаимоотношения персонала;</a:t>
          </a:r>
          <a:endParaRPr lang="ru-RU" sz="2400" i="0" u="none" dirty="0">
            <a:latin typeface="Times New Roman" pitchFamily="18" charset="0"/>
            <a:cs typeface="Times New Roman" pitchFamily="18" charset="0"/>
          </a:endParaRPr>
        </a:p>
      </dgm:t>
    </dgm:pt>
    <dgm:pt modelId="{9B2B05E0-BB57-4122-87F3-CAAC0C5D324B}" type="parTrans" cxnId="{05D6E367-6FC7-468D-A43F-AFFEAD835E07}">
      <dgm:prSet/>
      <dgm:spPr/>
      <dgm:t>
        <a:bodyPr/>
        <a:lstStyle/>
        <a:p>
          <a:endParaRPr lang="ru-RU"/>
        </a:p>
      </dgm:t>
    </dgm:pt>
    <dgm:pt modelId="{768D9FF1-AE12-4990-B686-55EE10C60A2F}" type="sibTrans" cxnId="{05D6E367-6FC7-468D-A43F-AFFEAD835E07}">
      <dgm:prSet/>
      <dgm:spPr/>
      <dgm:t>
        <a:bodyPr/>
        <a:lstStyle/>
        <a:p>
          <a:endParaRPr lang="ru-RU"/>
        </a:p>
      </dgm:t>
    </dgm:pt>
    <dgm:pt modelId="{6FC6DF19-3259-4270-B5A5-E5BD4FB37BB2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финансовое состояние организации;</a:t>
          </a:r>
          <a:endParaRPr lang="ru-RU" sz="2400" i="0" u="none" dirty="0">
            <a:latin typeface="Times New Roman" pitchFamily="18" charset="0"/>
            <a:cs typeface="Times New Roman" pitchFamily="18" charset="0"/>
          </a:endParaRPr>
        </a:p>
      </dgm:t>
    </dgm:pt>
    <dgm:pt modelId="{FD443132-D141-4DF8-A393-C5A70821103E}" type="parTrans" cxnId="{0731089C-AD51-4062-A0F1-9A2F461DDFFD}">
      <dgm:prSet/>
      <dgm:spPr/>
      <dgm:t>
        <a:bodyPr/>
        <a:lstStyle/>
        <a:p>
          <a:endParaRPr lang="ru-RU"/>
        </a:p>
      </dgm:t>
    </dgm:pt>
    <dgm:pt modelId="{6065F156-76EE-4A83-83F3-361B9883F950}" type="sibTrans" cxnId="{0731089C-AD51-4062-A0F1-9A2F461DDFFD}">
      <dgm:prSet/>
      <dgm:spPr/>
      <dgm:t>
        <a:bodyPr/>
        <a:lstStyle/>
        <a:p>
          <a:endParaRPr lang="ru-RU"/>
        </a:p>
      </dgm:t>
    </dgm:pt>
    <dgm:pt modelId="{14F7F30D-D24E-4B16-847B-845D1040330F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просчеты менеджеров при принятии рисковых решений и управлении их исполнением.</a:t>
          </a:r>
          <a:endParaRPr lang="ru-RU" sz="2400" i="0" u="none" dirty="0">
            <a:latin typeface="Times New Roman" pitchFamily="18" charset="0"/>
            <a:cs typeface="Times New Roman" pitchFamily="18" charset="0"/>
          </a:endParaRPr>
        </a:p>
      </dgm:t>
    </dgm:pt>
    <dgm:pt modelId="{A867A753-9948-44A2-A8D5-1BD2033422AF}" type="parTrans" cxnId="{B3B4425E-F61C-4C04-9843-D1D205156C76}">
      <dgm:prSet/>
      <dgm:spPr/>
      <dgm:t>
        <a:bodyPr/>
        <a:lstStyle/>
        <a:p>
          <a:endParaRPr lang="ru-RU"/>
        </a:p>
      </dgm:t>
    </dgm:pt>
    <dgm:pt modelId="{5F27E65F-57C3-45CF-9046-4A83AA3B481A}" type="sibTrans" cxnId="{B3B4425E-F61C-4C04-9843-D1D205156C76}">
      <dgm:prSet/>
      <dgm:spPr/>
      <dgm:t>
        <a:bodyPr/>
        <a:lstStyle/>
        <a:p>
          <a:endParaRPr lang="ru-RU"/>
        </a:p>
      </dgm:t>
    </dgm:pt>
    <dgm:pt modelId="{5DF2B2C9-FE83-4F43-B7F4-B4E4DD23A074}" type="pres">
      <dgm:prSet presAssocID="{D615D00D-E381-4C8E-9C42-7D716A63E4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D75FAE-E756-4C49-81F2-BAF8EF351059}" type="pres">
      <dgm:prSet presAssocID="{B73B5E7D-D666-4626-82A6-FABB433616EA}" presName="parentText" presStyleLbl="node1" presStyleIdx="0" presStyleCnt="4" custScaleY="1077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6891A-A932-4241-AC4A-6AFC42C4520C}" type="pres">
      <dgm:prSet presAssocID="{55C6EE44-C35F-4C88-B3C0-29FAF0A3BE9A}" presName="spacer" presStyleCnt="0"/>
      <dgm:spPr/>
    </dgm:pt>
    <dgm:pt modelId="{961DA63C-C45C-4EAA-84A2-723A5F3320DF}" type="pres">
      <dgm:prSet presAssocID="{6FC6DF19-3259-4270-B5A5-E5BD4FB37BB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4D2B79-C5BC-43A3-85A2-76F126E67BCA}" type="pres">
      <dgm:prSet presAssocID="{6065F156-76EE-4A83-83F3-361B9883F950}" presName="spacer" presStyleCnt="0"/>
      <dgm:spPr/>
    </dgm:pt>
    <dgm:pt modelId="{A57D831E-A7B9-45ED-87C2-B0DDAB8A0497}" type="pres">
      <dgm:prSet presAssocID="{50C6536D-C79D-4601-B8EB-8A38D7C0F91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89BE35-836C-4CA6-BFC8-CDDCAC7761A9}" type="pres">
      <dgm:prSet presAssocID="{768D9FF1-AE12-4990-B686-55EE10C60A2F}" presName="spacer" presStyleCnt="0"/>
      <dgm:spPr/>
    </dgm:pt>
    <dgm:pt modelId="{A86695D3-35B6-43D4-BB9F-C441A2342055}" type="pres">
      <dgm:prSet presAssocID="{14F7F30D-D24E-4B16-847B-845D1040330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2F76A4-61CA-43B7-B747-9BD4FDF16F71}" type="presOf" srcId="{6FC6DF19-3259-4270-B5A5-E5BD4FB37BB2}" destId="{961DA63C-C45C-4EAA-84A2-723A5F3320DF}" srcOrd="0" destOrd="0" presId="urn:microsoft.com/office/officeart/2005/8/layout/vList2"/>
    <dgm:cxn modelId="{83D19577-C3CE-40DD-92CD-B98702D16C96}" srcId="{D615D00D-E381-4C8E-9C42-7D716A63E4AF}" destId="{B73B5E7D-D666-4626-82A6-FABB433616EA}" srcOrd="0" destOrd="0" parTransId="{4490190B-A2B8-4913-809A-48364352CA84}" sibTransId="{55C6EE44-C35F-4C88-B3C0-29FAF0A3BE9A}"/>
    <dgm:cxn modelId="{0731089C-AD51-4062-A0F1-9A2F461DDFFD}" srcId="{D615D00D-E381-4C8E-9C42-7D716A63E4AF}" destId="{6FC6DF19-3259-4270-B5A5-E5BD4FB37BB2}" srcOrd="1" destOrd="0" parTransId="{FD443132-D141-4DF8-A393-C5A70821103E}" sibTransId="{6065F156-76EE-4A83-83F3-361B9883F950}"/>
    <dgm:cxn modelId="{B3B4425E-F61C-4C04-9843-D1D205156C76}" srcId="{D615D00D-E381-4C8E-9C42-7D716A63E4AF}" destId="{14F7F30D-D24E-4B16-847B-845D1040330F}" srcOrd="3" destOrd="0" parTransId="{A867A753-9948-44A2-A8D5-1BD2033422AF}" sibTransId="{5F27E65F-57C3-45CF-9046-4A83AA3B481A}"/>
    <dgm:cxn modelId="{FF696EAC-E705-4E2A-BB42-4535D1BCC2D2}" type="presOf" srcId="{B73B5E7D-D666-4626-82A6-FABB433616EA}" destId="{3ED75FAE-E756-4C49-81F2-BAF8EF351059}" srcOrd="0" destOrd="0" presId="urn:microsoft.com/office/officeart/2005/8/layout/vList2"/>
    <dgm:cxn modelId="{2B8C1E7A-CB6F-4FD8-A7EF-20F0D85A6F5D}" type="presOf" srcId="{D615D00D-E381-4C8E-9C42-7D716A63E4AF}" destId="{5DF2B2C9-FE83-4F43-B7F4-B4E4DD23A074}" srcOrd="0" destOrd="0" presId="urn:microsoft.com/office/officeart/2005/8/layout/vList2"/>
    <dgm:cxn modelId="{5DE10B00-A444-4471-BFB5-9CEAC725784F}" type="presOf" srcId="{14F7F30D-D24E-4B16-847B-845D1040330F}" destId="{A86695D3-35B6-43D4-BB9F-C441A2342055}" srcOrd="0" destOrd="0" presId="urn:microsoft.com/office/officeart/2005/8/layout/vList2"/>
    <dgm:cxn modelId="{05D6E367-6FC7-468D-A43F-AFFEAD835E07}" srcId="{D615D00D-E381-4C8E-9C42-7D716A63E4AF}" destId="{50C6536D-C79D-4601-B8EB-8A38D7C0F918}" srcOrd="2" destOrd="0" parTransId="{9B2B05E0-BB57-4122-87F3-CAAC0C5D324B}" sibTransId="{768D9FF1-AE12-4990-B686-55EE10C60A2F}"/>
    <dgm:cxn modelId="{D3FF7294-2062-4710-A3B6-9CC2D5BDA148}" type="presOf" srcId="{50C6536D-C79D-4601-B8EB-8A38D7C0F918}" destId="{A57D831E-A7B9-45ED-87C2-B0DDAB8A0497}" srcOrd="0" destOrd="0" presId="urn:microsoft.com/office/officeart/2005/8/layout/vList2"/>
    <dgm:cxn modelId="{E5D1A0DF-07F1-4767-8723-53CA4F12D5FB}" type="presParOf" srcId="{5DF2B2C9-FE83-4F43-B7F4-B4E4DD23A074}" destId="{3ED75FAE-E756-4C49-81F2-BAF8EF351059}" srcOrd="0" destOrd="0" presId="urn:microsoft.com/office/officeart/2005/8/layout/vList2"/>
    <dgm:cxn modelId="{B0C7A974-B73F-4F03-A7A8-33A8866B5023}" type="presParOf" srcId="{5DF2B2C9-FE83-4F43-B7F4-B4E4DD23A074}" destId="{2526891A-A932-4241-AC4A-6AFC42C4520C}" srcOrd="1" destOrd="0" presId="urn:microsoft.com/office/officeart/2005/8/layout/vList2"/>
    <dgm:cxn modelId="{46C3C94A-9FC1-4A3B-9B76-C657428DC0E9}" type="presParOf" srcId="{5DF2B2C9-FE83-4F43-B7F4-B4E4DD23A074}" destId="{961DA63C-C45C-4EAA-84A2-723A5F3320DF}" srcOrd="2" destOrd="0" presId="urn:microsoft.com/office/officeart/2005/8/layout/vList2"/>
    <dgm:cxn modelId="{D03A049C-3BCF-4861-9B1F-74249DE21C5F}" type="presParOf" srcId="{5DF2B2C9-FE83-4F43-B7F4-B4E4DD23A074}" destId="{004D2B79-C5BC-43A3-85A2-76F126E67BCA}" srcOrd="3" destOrd="0" presId="urn:microsoft.com/office/officeart/2005/8/layout/vList2"/>
    <dgm:cxn modelId="{D20ABEF7-D944-48BC-A1F2-63899B7B6537}" type="presParOf" srcId="{5DF2B2C9-FE83-4F43-B7F4-B4E4DD23A074}" destId="{A57D831E-A7B9-45ED-87C2-B0DDAB8A0497}" srcOrd="4" destOrd="0" presId="urn:microsoft.com/office/officeart/2005/8/layout/vList2"/>
    <dgm:cxn modelId="{E7B13A7C-B1C1-47F1-9AC7-ACF8E1A5B2FD}" type="presParOf" srcId="{5DF2B2C9-FE83-4F43-B7F4-B4E4DD23A074}" destId="{3189BE35-836C-4CA6-BFC8-CDDCAC7761A9}" srcOrd="5" destOrd="0" presId="urn:microsoft.com/office/officeart/2005/8/layout/vList2"/>
    <dgm:cxn modelId="{62C00EBC-7B58-43EC-BB53-2F4D0BD52806}" type="presParOf" srcId="{5DF2B2C9-FE83-4F43-B7F4-B4E4DD23A074}" destId="{A86695D3-35B6-43D4-BB9F-C441A2342055}" srcOrd="6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7631" cy="336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89531" y="0"/>
            <a:ext cx="4277630" cy="336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C228A-100C-4A93-9ED2-D338B665B226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397729"/>
            <a:ext cx="4277631" cy="336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89531" y="6397729"/>
            <a:ext cx="4277630" cy="336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550BD-3D24-42B8-A375-DDCBEEBA8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7631" cy="336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9531" y="0"/>
            <a:ext cx="4277630" cy="336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D7019-F2D4-4A4C-B9AD-E4A9CEAB014A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70262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252" y="3199407"/>
            <a:ext cx="7896986" cy="3031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7729"/>
            <a:ext cx="4277631" cy="336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9531" y="6397729"/>
            <a:ext cx="4277630" cy="336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F853F-BD76-4AFC-A718-DA18E37A68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5233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F853F-BD76-4AFC-A718-DA18E37A684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F853F-BD76-4AFC-A718-DA18E37A684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F853F-BD76-4AFC-A718-DA18E37A684F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46341-8D31-4281-B3E5-DB053D2B44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54689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3C2BE-A873-4E23-B756-76EF6483EB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12593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0701A-D492-45E0-9DE3-8F091C4806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325952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2A2AF-3E80-4205-AA92-622ED261E3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360394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44BA7-6303-4814-9D7A-C1D9DD1A2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51792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268E6-6D06-412D-9936-D44AAE42C3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46238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0707B-A87A-4D13-8F4E-B787FE674D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200769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11AB7-3EAC-4990-903B-8A2DBC7649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123683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7512D-A01D-41A6-B8BB-EC11876204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935241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A1A26-EA12-482D-9F12-BBF033CC53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404126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87BC1-4046-4D16-9156-DD41CB2428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102697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8D7F4CF0-2153-43E6-89A4-123946063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857256"/>
          </a:xfrm>
        </p:spPr>
        <p:txBody>
          <a:bodyPr/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Тема 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ctr">
              <a:buNone/>
            </a:pPr>
            <a:r>
              <a:rPr lang="ru-RU" b="1" cap="all" dirty="0" smtClean="0">
                <a:latin typeface="Times New Roman" pitchFamily="18" charset="0"/>
                <a:cs typeface="Times New Roman" pitchFamily="18" charset="0"/>
              </a:rPr>
              <a:t>Риски в производственно-хозяйственной деятельности организации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endParaRPr lang="be-BY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Сущность неопределенности и хозяйственного риска. 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Объекты, субъекты, функции  и черты хозяйственного риска.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Условия ситуации риска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2613046350"/>
              </p:ext>
            </p:extLst>
          </p:nvPr>
        </p:nvGraphicFramePr>
        <p:xfrm>
          <a:off x="1357290" y="1357298"/>
          <a:ext cx="7488832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Хозяйственный риск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это решение или действие в условиях неопределенности, связанное с производством продукции, товаров, услуг, их реализацией, товарно-денежными и финансовыми операциями, в процессе которых есть возможность оценить ситуацию и достичь предпочтительных по отношению к другим субъектам результатов либо понести наименьшие потери.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2613046350"/>
              </p:ext>
            </p:extLst>
          </p:nvPr>
        </p:nvGraphicFramePr>
        <p:xfrm>
          <a:off x="1428728" y="1714488"/>
          <a:ext cx="7488832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571472" y="357166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Уровни определенности производственных ситуаций</a:t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случае реализации хозяйственного риска возможны три экономических результата: </a:t>
            </a:r>
          </a:p>
          <a:p>
            <a:pPr indent="0">
              <a:buFont typeface="Times New Roman" pitchFamily="18" charset="0"/>
              <a:buChar char="–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отрицательный (убыток, ущерб, проигрыш);</a:t>
            </a:r>
          </a:p>
          <a:p>
            <a:pPr indent="0">
              <a:buFont typeface="Times New Roman" pitchFamily="18" charset="0"/>
              <a:buChar char="–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нулевой; </a:t>
            </a:r>
          </a:p>
          <a:p>
            <a:pPr indent="0">
              <a:buFont typeface="Times New Roman" pitchFamily="18" charset="0"/>
              <a:buChar char="–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положительный (прибыль, выгода, выигрыш).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939784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Факторы хозяйственного риска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2613046350"/>
              </p:ext>
            </p:extLst>
          </p:nvPr>
        </p:nvGraphicFramePr>
        <p:xfrm>
          <a:off x="1655168" y="2000240"/>
          <a:ext cx="7131674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428596" y="1571612"/>
            <a:ext cx="8286808" cy="522682"/>
            <a:chOff x="796684" y="750"/>
            <a:chExt cx="7488832" cy="1271555"/>
          </a:xfrm>
          <a:scene3d>
            <a:camera prst="orthographicFront"/>
            <a:lightRig rig="threePt" dir="t"/>
          </a:scene3d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796684" y="750"/>
              <a:ext cx="7488832" cy="1216536"/>
            </a:xfrm>
            <a:prstGeom prst="roundRect">
              <a:avLst/>
            </a:prstGeom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p3d>
              <a:bevelT w="114300" prst="artDeco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1274695" y="174541"/>
              <a:ext cx="4226894" cy="109776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1. Внешние факторы риска</a:t>
              </a:r>
              <a:endParaRPr lang="ru-RU" sz="2400" b="1" i="0" u="none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939784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Факторы хозяйственного риска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2613046350"/>
              </p:ext>
            </p:extLst>
          </p:nvPr>
        </p:nvGraphicFramePr>
        <p:xfrm>
          <a:off x="1655168" y="2000240"/>
          <a:ext cx="7131674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Группа 4"/>
          <p:cNvGrpSpPr/>
          <p:nvPr/>
        </p:nvGrpSpPr>
        <p:grpSpPr>
          <a:xfrm>
            <a:off x="428596" y="1571612"/>
            <a:ext cx="8286808" cy="522682"/>
            <a:chOff x="796684" y="750"/>
            <a:chExt cx="7488832" cy="1271555"/>
          </a:xfrm>
          <a:scene3d>
            <a:camera prst="orthographicFront"/>
            <a:lightRig rig="threePt" dir="t"/>
          </a:scene3d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796684" y="750"/>
              <a:ext cx="7488832" cy="1216536"/>
            </a:xfrm>
            <a:prstGeom prst="roundRect">
              <a:avLst/>
            </a:prstGeom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p3d>
              <a:bevelT w="114300" prst="artDeco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1274695" y="174541"/>
              <a:ext cx="4226894" cy="109776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2. Внутренние факторы риска</a:t>
              </a:r>
              <a:endParaRPr lang="ru-RU" sz="2400" b="1" i="0" u="none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Виды хозяйственной деятельности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(в зависимости от степени рискованности ситуации)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2613046350"/>
              </p:ext>
            </p:extLst>
          </p:nvPr>
        </p:nvGraphicFramePr>
        <p:xfrm>
          <a:off x="1655168" y="2000240"/>
          <a:ext cx="7488832" cy="3643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 Объекты, субъекты, функции и черты хозяйственного риска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/>
          <a:lstStyle/>
          <a:p>
            <a:pPr indent="0"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Объектами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хозяйственного риска являются производственный процесс, товарно-денежные операции, материальные и финансовые активы, экономические и инновационные проекты.</a:t>
            </a:r>
          </a:p>
          <a:p>
            <a:pPr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indent="0"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Субъектами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хозяйственного риска могут быть работники, непосредственно занятые в различных сферах хозяйственной деятельности, а также партнеры, посредники и связанные с деятельностью организации государственные служащие. 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Характерные черты хозяйственного риска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2613046350"/>
              </p:ext>
            </p:extLst>
          </p:nvPr>
        </p:nvGraphicFramePr>
        <p:xfrm>
          <a:off x="3357554" y="1857364"/>
          <a:ext cx="4845658" cy="271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Функции хозяйственного риска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="" xmlns:p14="http://schemas.microsoft.com/office/powerpoint/2010/main" val="2613046350"/>
              </p:ext>
            </p:extLst>
          </p:nvPr>
        </p:nvGraphicFramePr>
        <p:xfrm>
          <a:off x="3143240" y="1857364"/>
          <a:ext cx="4143404" cy="271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 Сущность неопределенности и хозяйственного риска.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2614618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Неопределенность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неполное или неточное представление о значениях отдельных параметров в будущем, порождаемых различными причинами и, прежде всего, неполнотой или неточностью информации об условиях реализации решения, в том числе связанных с ними затратах и результатах.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929718" cy="1143000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Виды неопределенности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(в зависимости от вероятности наступления события)</a:t>
            </a:r>
            <a:endParaRPr lang="ru-RU" sz="3200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2613046350"/>
              </p:ext>
            </p:extLst>
          </p:nvPr>
        </p:nvGraphicFramePr>
        <p:xfrm>
          <a:off x="1428728" y="1714488"/>
          <a:ext cx="7488832" cy="3690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571472" y="1571612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858312" cy="1143000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Виды неопределенности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(в зависимости от источника возникновения)</a:t>
            </a:r>
            <a:endParaRPr lang="ru-RU" sz="3200" b="1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2613046350"/>
              </p:ext>
            </p:extLst>
          </p:nvPr>
        </p:nvGraphicFramePr>
        <p:xfrm>
          <a:off x="1428728" y="1714488"/>
          <a:ext cx="7488832" cy="3690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858312" cy="1143000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Причины неопределенности</a:t>
            </a:r>
            <a:endParaRPr lang="ru-RU" sz="3200" b="1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2613046350"/>
              </p:ext>
            </p:extLst>
          </p:nvPr>
        </p:nvGraphicFramePr>
        <p:xfrm>
          <a:off x="1428728" y="1714488"/>
          <a:ext cx="7488832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85688" y="428604"/>
            <a:ext cx="8858312" cy="1143000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Неопределенность может проявляться в различных формах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1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2613046350"/>
              </p:ext>
            </p:extLst>
          </p:nvPr>
        </p:nvGraphicFramePr>
        <p:xfrm>
          <a:off x="1428728" y="1714488"/>
          <a:ext cx="7488832" cy="3690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14290"/>
            <a:ext cx="8229600" cy="2757494"/>
          </a:xfrm>
        </p:spPr>
        <p:txBody>
          <a:bodyPr/>
          <a:lstStyle/>
          <a:p>
            <a:pPr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Риск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деятельность, связанная с преодолением неопределенности в ситуации неизбежного выбора, в процессе которой имеется возможность количественно и качественно оценить вероятность достижения предполагаемого результата, неудачи, отклонения от цели.</a:t>
            </a:r>
          </a:p>
          <a:p>
            <a:pPr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Риск - это угроза того, что в ходе хозяйственной деятельности могут возникнуть потери (в виде дополнительных расходов) или доходы будут ниже запланированных.</a:t>
            </a:r>
          </a:p>
          <a:p>
            <a:pPr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Риск - это не только нежелательные результаты принятых решений. Существует не только опасность не достичь намеченного результата,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но и вероятность превысить ожидаемую прибыль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571472" y="3786190"/>
            <a:ext cx="8229600" cy="2757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714348" y="857232"/>
            <a:ext cx="8229600" cy="18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Риск 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сочетание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вероятности события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его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последствий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/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Событие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возникновение специфического набора обстоятельств.  </a:t>
            </a:r>
          </a:p>
          <a:p>
            <a:pPr algn="l"/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Вероятность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мера того, что событие может произойти.  Последствие – результат события</a:t>
            </a:r>
          </a:p>
          <a:p>
            <a:pPr marL="342900" lvl="0" algn="l">
              <a:spcBef>
                <a:spcPct val="20000"/>
              </a:spcBef>
            </a:pPr>
            <a:endParaRPr lang="ru-RU" sz="28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algn="ctr">
              <a:spcBef>
                <a:spcPct val="20000"/>
              </a:spcBef>
            </a:pP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Риск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- это оцененная любым способом вероятность, а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 неопределенность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- это то, что не поддается оценке!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понятие «риск» включено несколько основных элементов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="" xmlns:p14="http://schemas.microsoft.com/office/powerpoint/2010/main" val="2613046350"/>
              </p:ext>
            </p:extLst>
          </p:nvPr>
        </p:nvGraphicFramePr>
        <p:xfrm>
          <a:off x="1428728" y="1357298"/>
          <a:ext cx="7488832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3E9C660-3758-44EE-88DD-1255FCAFDD47}"/>
</file>

<file path=customXml/itemProps2.xml><?xml version="1.0" encoding="utf-8"?>
<ds:datastoreItem xmlns:ds="http://schemas.openxmlformats.org/officeDocument/2006/customXml" ds:itemID="{2FB90F32-B251-44C7-A91F-5B36FCA446EA}"/>
</file>

<file path=customXml/itemProps3.xml><?xml version="1.0" encoding="utf-8"?>
<ds:datastoreItem xmlns:ds="http://schemas.openxmlformats.org/officeDocument/2006/customXml" ds:itemID="{5706D627-C852-4BFA-A34C-8116318D5DC7}"/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3886</TotalTime>
  <Words>848</Words>
  <Application>Microsoft Office PowerPoint</Application>
  <PresentationFormat>Экран (4:3)</PresentationFormat>
  <Paragraphs>92</Paragraphs>
  <Slides>19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Тема1</vt:lpstr>
      <vt:lpstr>Тема 1</vt:lpstr>
      <vt:lpstr>1. Сущность неопределенности и хозяйственного риска.   </vt:lpstr>
      <vt:lpstr>Виды неопределенности (в зависимости от вероятности наступления события)</vt:lpstr>
      <vt:lpstr>Виды неопределенности (в зависимости от источника возникновения)</vt:lpstr>
      <vt:lpstr>Причины неопределенности</vt:lpstr>
      <vt:lpstr>Неопределенность может проявляться в различных формах </vt:lpstr>
      <vt:lpstr>Слайд 7</vt:lpstr>
      <vt:lpstr>Слайд 8</vt:lpstr>
      <vt:lpstr>В понятие «риск» включено несколько основных элементов </vt:lpstr>
      <vt:lpstr>Условия ситуации риска</vt:lpstr>
      <vt:lpstr>Слайд 11</vt:lpstr>
      <vt:lpstr>Слайд 12</vt:lpstr>
      <vt:lpstr>Слайд 13</vt:lpstr>
      <vt:lpstr>Факторы хозяйственного риска</vt:lpstr>
      <vt:lpstr>Факторы хозяйственного риска</vt:lpstr>
      <vt:lpstr>  Виды хозяйственной деятельности  (в зависимости от степени рискованности ситуации) </vt:lpstr>
      <vt:lpstr>2. Объекты, субъекты, функции и черты хозяйственного риска  </vt:lpstr>
      <vt:lpstr>Характерные черты хозяйственного риска</vt:lpstr>
      <vt:lpstr>Функции хозяйственного риска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Тема1 РИСКИ В ПРОИЗВОДСТВЕННО-ХОЗЯЙСТВЕННОЙ ДЕЯТЕЛЬНОСТИ ОРГАНИЗАЦИИ</dc:title>
  <dc:creator>Ермаков</dc:creator>
  <cp:lastModifiedBy>Пользователь</cp:lastModifiedBy>
  <cp:revision>323</cp:revision>
  <dcterms:created xsi:type="dcterms:W3CDTF">2009-06-15T14:59:44Z</dcterms:created>
  <dcterms:modified xsi:type="dcterms:W3CDTF">2013-05-16T18:27:50Z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