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83" r:id="rId25"/>
    <p:sldId id="284" r:id="rId26"/>
    <p:sldId id="285" r:id="rId2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6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FBA40-BD07-47EC-8038-BF7A1ED3299A}" type="doc">
      <dgm:prSet loTypeId="urn:microsoft.com/office/officeart/2008/layout/LinedList" loCatId="hierarchy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A4C5CCD8-446F-49AE-B4D9-DDF4F492F124}">
      <dgm:prSet phldrT="[Текст]"/>
      <dgm:spPr/>
      <dgm:t>
        <a:bodyPr/>
        <a:lstStyle/>
        <a:p>
          <a:r>
            <a:rPr lang="ru-RU" dirty="0" smtClean="0"/>
            <a:t>Внутренние</a:t>
          </a:r>
          <a:endParaRPr lang="ru-RU" dirty="0"/>
        </a:p>
      </dgm:t>
    </dgm:pt>
    <dgm:pt modelId="{E7CD6C4B-BE9B-4D8F-9E7C-B36ED443C193}" type="parTrans" cxnId="{89C6109D-B17D-433C-B90E-8E8CE30E9E84}">
      <dgm:prSet/>
      <dgm:spPr/>
      <dgm:t>
        <a:bodyPr/>
        <a:lstStyle/>
        <a:p>
          <a:endParaRPr lang="ru-RU"/>
        </a:p>
      </dgm:t>
    </dgm:pt>
    <dgm:pt modelId="{47B5FA14-2A73-4A7F-8D38-0F028CC17E75}" type="sibTrans" cxnId="{89C6109D-B17D-433C-B90E-8E8CE30E9E84}">
      <dgm:prSet/>
      <dgm:spPr/>
      <dgm:t>
        <a:bodyPr/>
        <a:lstStyle/>
        <a:p>
          <a:endParaRPr lang="ru-RU"/>
        </a:p>
      </dgm:t>
    </dgm:pt>
    <dgm:pt modelId="{33F0D65D-BAD6-4BE6-8817-9EC486E6EF06}">
      <dgm:prSet phldrT="[Текст]"/>
      <dgm:spPr/>
      <dgm:t>
        <a:bodyPr/>
        <a:lstStyle/>
        <a:p>
          <a:r>
            <a:rPr lang="ru-RU" dirty="0" smtClean="0"/>
            <a:t>Кадровый резерв</a:t>
          </a:r>
          <a:endParaRPr lang="ru-RU" dirty="0"/>
        </a:p>
      </dgm:t>
    </dgm:pt>
    <dgm:pt modelId="{2934F1B2-F499-4BF2-8F0F-2E56B748DA30}" type="parTrans" cxnId="{7A9C541F-E801-48FD-AE31-194D6E5D2A85}">
      <dgm:prSet/>
      <dgm:spPr/>
      <dgm:t>
        <a:bodyPr/>
        <a:lstStyle/>
        <a:p>
          <a:endParaRPr lang="ru-RU"/>
        </a:p>
      </dgm:t>
    </dgm:pt>
    <dgm:pt modelId="{4BDAB3A1-7DCE-4CB5-96A3-44800FB4C5DF}" type="sibTrans" cxnId="{7A9C541F-E801-48FD-AE31-194D6E5D2A85}">
      <dgm:prSet/>
      <dgm:spPr/>
      <dgm:t>
        <a:bodyPr/>
        <a:lstStyle/>
        <a:p>
          <a:endParaRPr lang="ru-RU"/>
        </a:p>
      </dgm:t>
    </dgm:pt>
    <dgm:pt modelId="{61193786-04B9-4362-8942-FA88E3C72A4A}">
      <dgm:prSet phldrT="[Текст]"/>
      <dgm:spPr/>
      <dgm:t>
        <a:bodyPr/>
        <a:lstStyle/>
        <a:p>
          <a:r>
            <a:rPr lang="ru-RU" dirty="0" smtClean="0"/>
            <a:t>База данных</a:t>
          </a:r>
          <a:endParaRPr lang="ru-RU" dirty="0"/>
        </a:p>
      </dgm:t>
    </dgm:pt>
    <dgm:pt modelId="{73AA9B5F-C0AD-46EF-9A78-CF6E54529F94}" type="parTrans" cxnId="{42025350-964D-46D1-844E-A8E33C6BAE2E}">
      <dgm:prSet/>
      <dgm:spPr/>
      <dgm:t>
        <a:bodyPr/>
        <a:lstStyle/>
        <a:p>
          <a:endParaRPr lang="ru-RU"/>
        </a:p>
      </dgm:t>
    </dgm:pt>
    <dgm:pt modelId="{52E23BEC-A3CF-4661-A412-CFFEB5E6AB01}" type="sibTrans" cxnId="{42025350-964D-46D1-844E-A8E33C6BAE2E}">
      <dgm:prSet/>
      <dgm:spPr/>
      <dgm:t>
        <a:bodyPr/>
        <a:lstStyle/>
        <a:p>
          <a:endParaRPr lang="ru-RU"/>
        </a:p>
      </dgm:t>
    </dgm:pt>
    <dgm:pt modelId="{BD615F7D-679A-43F2-864E-05E23228539D}">
      <dgm:prSet phldrT="[Текст]"/>
      <dgm:spPr/>
      <dgm:t>
        <a:bodyPr/>
        <a:lstStyle/>
        <a:p>
          <a:r>
            <a:rPr lang="ru-RU" dirty="0" smtClean="0"/>
            <a:t>Внешние</a:t>
          </a:r>
          <a:endParaRPr lang="ru-RU" dirty="0"/>
        </a:p>
      </dgm:t>
    </dgm:pt>
    <dgm:pt modelId="{388804B3-4BC0-4774-9E95-1776EA9704CD}" type="parTrans" cxnId="{2C45EB38-9FE7-49A8-8A2E-C2D2D08A666E}">
      <dgm:prSet/>
      <dgm:spPr/>
      <dgm:t>
        <a:bodyPr/>
        <a:lstStyle/>
        <a:p>
          <a:endParaRPr lang="ru-RU"/>
        </a:p>
      </dgm:t>
    </dgm:pt>
    <dgm:pt modelId="{53AE1A1F-D7CE-4888-AF40-0FD92A6B6CF9}" type="sibTrans" cxnId="{2C45EB38-9FE7-49A8-8A2E-C2D2D08A666E}">
      <dgm:prSet/>
      <dgm:spPr/>
      <dgm:t>
        <a:bodyPr/>
        <a:lstStyle/>
        <a:p>
          <a:endParaRPr lang="ru-RU"/>
        </a:p>
      </dgm:t>
    </dgm:pt>
    <dgm:pt modelId="{AC3FA470-00D0-4FCE-983F-79DACE7FC159}">
      <dgm:prSet/>
      <dgm:spPr/>
      <dgm:t>
        <a:bodyPr/>
        <a:lstStyle/>
        <a:p>
          <a:r>
            <a:rPr lang="ru-RU" dirty="0" smtClean="0"/>
            <a:t>Знакомые и родственники</a:t>
          </a:r>
          <a:endParaRPr lang="ru-RU" dirty="0"/>
        </a:p>
      </dgm:t>
    </dgm:pt>
    <dgm:pt modelId="{8599F979-E42B-4B1B-8350-8F2BBAC9772E}" type="parTrans" cxnId="{ADAA5720-E3D6-4297-8813-C149D0469113}">
      <dgm:prSet/>
      <dgm:spPr/>
      <dgm:t>
        <a:bodyPr/>
        <a:lstStyle/>
        <a:p>
          <a:endParaRPr lang="ru-RU"/>
        </a:p>
      </dgm:t>
    </dgm:pt>
    <dgm:pt modelId="{917C9F72-1423-4EA3-911D-6456811D4E33}" type="sibTrans" cxnId="{ADAA5720-E3D6-4297-8813-C149D0469113}">
      <dgm:prSet/>
      <dgm:spPr/>
      <dgm:t>
        <a:bodyPr/>
        <a:lstStyle/>
        <a:p>
          <a:endParaRPr lang="ru-RU"/>
        </a:p>
      </dgm:t>
    </dgm:pt>
    <dgm:pt modelId="{5E8877DC-B4AE-4E94-8BEB-B09D7412A66F}">
      <dgm:prSet phldrT="[Текст]"/>
      <dgm:spPr/>
      <dgm:t>
        <a:bodyPr/>
        <a:lstStyle/>
        <a:p>
          <a:r>
            <a:rPr lang="ru-RU" b="0" i="0" dirty="0" err="1" smtClean="0"/>
            <a:t>Самопроявление</a:t>
          </a:r>
          <a:r>
            <a:rPr lang="ru-RU" b="0" i="0" dirty="0" smtClean="0"/>
            <a:t> кандидата</a:t>
          </a:r>
          <a:endParaRPr lang="ru-RU" b="0" i="0" dirty="0"/>
        </a:p>
      </dgm:t>
    </dgm:pt>
    <dgm:pt modelId="{68DCBADF-FE7C-4095-9F8D-414D1D3E0507}" type="parTrans" cxnId="{39E2B0FE-2957-43DB-ADAE-296C0F7C6869}">
      <dgm:prSet/>
      <dgm:spPr/>
      <dgm:t>
        <a:bodyPr/>
        <a:lstStyle/>
        <a:p>
          <a:endParaRPr lang="ru-RU"/>
        </a:p>
      </dgm:t>
    </dgm:pt>
    <dgm:pt modelId="{0BEAB7E3-A877-4A42-A719-2559301DF9C8}" type="sibTrans" cxnId="{39E2B0FE-2957-43DB-ADAE-296C0F7C6869}">
      <dgm:prSet/>
      <dgm:spPr/>
      <dgm:t>
        <a:bodyPr/>
        <a:lstStyle/>
        <a:p>
          <a:endParaRPr lang="ru-RU"/>
        </a:p>
      </dgm:t>
    </dgm:pt>
    <dgm:pt modelId="{6A1BCB23-A15E-484C-9C79-C3B8F2EDE38A}">
      <dgm:prSet/>
      <dgm:spPr/>
      <dgm:t>
        <a:bodyPr/>
        <a:lstStyle/>
        <a:p>
          <a:r>
            <a:rPr lang="ru-RU" dirty="0" smtClean="0"/>
            <a:t>Бывшие работники</a:t>
          </a:r>
          <a:endParaRPr lang="ru-RU" dirty="0"/>
        </a:p>
      </dgm:t>
    </dgm:pt>
    <dgm:pt modelId="{6DD85AC8-B576-4FCD-859C-2C835493C574}" type="parTrans" cxnId="{E58BD60A-D1AF-4540-8C4E-79ABFADC4FC4}">
      <dgm:prSet/>
      <dgm:spPr/>
      <dgm:t>
        <a:bodyPr/>
        <a:lstStyle/>
        <a:p>
          <a:endParaRPr lang="ru-RU"/>
        </a:p>
      </dgm:t>
    </dgm:pt>
    <dgm:pt modelId="{CEFB1201-1126-4514-83E0-C1720E61DEF8}" type="sibTrans" cxnId="{E58BD60A-D1AF-4540-8C4E-79ABFADC4FC4}">
      <dgm:prSet/>
      <dgm:spPr/>
      <dgm:t>
        <a:bodyPr/>
        <a:lstStyle/>
        <a:p>
          <a:endParaRPr lang="ru-RU"/>
        </a:p>
      </dgm:t>
    </dgm:pt>
    <dgm:pt modelId="{649B0923-365F-40A0-9BAD-A865EDD24DFB}">
      <dgm:prSet/>
      <dgm:spPr/>
      <dgm:t>
        <a:bodyPr/>
        <a:lstStyle/>
        <a:p>
          <a:r>
            <a:rPr lang="ru-RU" dirty="0" smtClean="0"/>
            <a:t>СМИ, Интернет</a:t>
          </a:r>
          <a:endParaRPr lang="ru-RU" dirty="0"/>
        </a:p>
      </dgm:t>
    </dgm:pt>
    <dgm:pt modelId="{ECE7E58D-72C0-43D2-A0C5-D08D9B24B4B3}" type="parTrans" cxnId="{0A5B4828-6915-4EA8-965F-9DEBF7216103}">
      <dgm:prSet/>
      <dgm:spPr/>
      <dgm:t>
        <a:bodyPr/>
        <a:lstStyle/>
        <a:p>
          <a:endParaRPr lang="ru-RU"/>
        </a:p>
      </dgm:t>
    </dgm:pt>
    <dgm:pt modelId="{672896DB-2D94-49CA-8066-E3770822A690}" type="sibTrans" cxnId="{0A5B4828-6915-4EA8-965F-9DEBF7216103}">
      <dgm:prSet/>
      <dgm:spPr/>
      <dgm:t>
        <a:bodyPr/>
        <a:lstStyle/>
        <a:p>
          <a:endParaRPr lang="ru-RU"/>
        </a:p>
      </dgm:t>
    </dgm:pt>
    <dgm:pt modelId="{F279DDED-3281-478C-B133-5125AC6C4391}">
      <dgm:prSet/>
      <dgm:spPr/>
      <dgm:t>
        <a:bodyPr/>
        <a:lstStyle/>
        <a:p>
          <a:r>
            <a:rPr lang="ru-RU" dirty="0" smtClean="0"/>
            <a:t>Выезд в учебные заведения</a:t>
          </a:r>
        </a:p>
      </dgm:t>
    </dgm:pt>
    <dgm:pt modelId="{13CA620E-3CFF-42A5-B185-5C2C30B1E4BD}" type="parTrans" cxnId="{BEC1934E-F448-448D-BB1D-2CE5C92201CE}">
      <dgm:prSet/>
      <dgm:spPr/>
      <dgm:t>
        <a:bodyPr/>
        <a:lstStyle/>
        <a:p>
          <a:endParaRPr lang="ru-RU"/>
        </a:p>
      </dgm:t>
    </dgm:pt>
    <dgm:pt modelId="{F858F38C-9ABE-4AA9-BD17-4B82B08CC2C0}" type="sibTrans" cxnId="{BEC1934E-F448-448D-BB1D-2CE5C92201CE}">
      <dgm:prSet/>
      <dgm:spPr/>
      <dgm:t>
        <a:bodyPr/>
        <a:lstStyle/>
        <a:p>
          <a:endParaRPr lang="ru-RU"/>
        </a:p>
      </dgm:t>
    </dgm:pt>
    <dgm:pt modelId="{D99B549E-B03A-4407-9C24-D52AFF2BD44F}">
      <dgm:prSet/>
      <dgm:spPr/>
      <dgm:t>
        <a:bodyPr/>
        <a:lstStyle/>
        <a:p>
          <a:r>
            <a:rPr lang="ru-RU" dirty="0" smtClean="0"/>
            <a:t>Обращение к посредникам</a:t>
          </a:r>
          <a:endParaRPr lang="ru-RU" dirty="0"/>
        </a:p>
      </dgm:t>
    </dgm:pt>
    <dgm:pt modelId="{B5FE2BD2-EE0E-48B3-B67B-DC4D406B69A6}" type="parTrans" cxnId="{678B1715-9669-48FC-BB10-FA8019E882E9}">
      <dgm:prSet/>
      <dgm:spPr/>
      <dgm:t>
        <a:bodyPr/>
        <a:lstStyle/>
        <a:p>
          <a:endParaRPr lang="ru-RU"/>
        </a:p>
      </dgm:t>
    </dgm:pt>
    <dgm:pt modelId="{F3ED1460-BEA1-4259-A634-A4669B6AAA31}" type="sibTrans" cxnId="{678B1715-9669-48FC-BB10-FA8019E882E9}">
      <dgm:prSet/>
      <dgm:spPr/>
      <dgm:t>
        <a:bodyPr/>
        <a:lstStyle/>
        <a:p>
          <a:endParaRPr lang="ru-RU"/>
        </a:p>
      </dgm:t>
    </dgm:pt>
    <dgm:pt modelId="{EA2DD033-4E57-4A81-A7D2-D1025D208DC9}">
      <dgm:prSet/>
      <dgm:spPr/>
      <dgm:t>
        <a:bodyPr/>
        <a:lstStyle/>
        <a:p>
          <a:endParaRPr lang="ru-RU" dirty="0"/>
        </a:p>
      </dgm:t>
    </dgm:pt>
    <dgm:pt modelId="{976FCA24-15DE-4D7C-A207-E85D8D566DCF}" type="parTrans" cxnId="{E024EEBD-F5A9-49AF-BBB0-04723356ADB3}">
      <dgm:prSet/>
      <dgm:spPr/>
      <dgm:t>
        <a:bodyPr/>
        <a:lstStyle/>
        <a:p>
          <a:endParaRPr lang="ru-RU"/>
        </a:p>
      </dgm:t>
    </dgm:pt>
    <dgm:pt modelId="{79464AA6-8B35-4BE2-A517-F43C490B0429}" type="sibTrans" cxnId="{E024EEBD-F5A9-49AF-BBB0-04723356ADB3}">
      <dgm:prSet/>
      <dgm:spPr/>
      <dgm:t>
        <a:bodyPr/>
        <a:lstStyle/>
        <a:p>
          <a:endParaRPr lang="ru-RU"/>
        </a:p>
      </dgm:t>
    </dgm:pt>
    <dgm:pt modelId="{DA896139-95E7-4E6C-BA75-6D2D60291DE0}" type="pres">
      <dgm:prSet presAssocID="{CFCFBA40-BD07-47EC-8038-BF7A1ED3299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6559E10-3511-49DB-A854-B93FA6D59529}" type="pres">
      <dgm:prSet presAssocID="{A4C5CCD8-446F-49AE-B4D9-DDF4F492F124}" presName="thickLine" presStyleLbl="alignNode1" presStyleIdx="0" presStyleCnt="2"/>
      <dgm:spPr/>
    </dgm:pt>
    <dgm:pt modelId="{030061FF-A6FA-40FD-96E0-E8F7A1617182}" type="pres">
      <dgm:prSet presAssocID="{A4C5CCD8-446F-49AE-B4D9-DDF4F492F124}" presName="horz1" presStyleCnt="0"/>
      <dgm:spPr/>
    </dgm:pt>
    <dgm:pt modelId="{4423BC24-C5A0-4E3E-B562-39E8ECA71D49}" type="pres">
      <dgm:prSet presAssocID="{A4C5CCD8-446F-49AE-B4D9-DDF4F492F124}" presName="tx1" presStyleLbl="revTx" presStyleIdx="0" presStyleCnt="11"/>
      <dgm:spPr/>
      <dgm:t>
        <a:bodyPr/>
        <a:lstStyle/>
        <a:p>
          <a:endParaRPr lang="ru-RU"/>
        </a:p>
      </dgm:t>
    </dgm:pt>
    <dgm:pt modelId="{34EFB4A6-9F10-42A6-863A-B61EF590C438}" type="pres">
      <dgm:prSet presAssocID="{A4C5CCD8-446F-49AE-B4D9-DDF4F492F124}" presName="vert1" presStyleCnt="0"/>
      <dgm:spPr/>
    </dgm:pt>
    <dgm:pt modelId="{35D95B64-4D6F-45F6-8E52-CB099ED5C0AB}" type="pres">
      <dgm:prSet presAssocID="{33F0D65D-BAD6-4BE6-8817-9EC486E6EF06}" presName="vertSpace2a" presStyleCnt="0"/>
      <dgm:spPr/>
    </dgm:pt>
    <dgm:pt modelId="{6D91CC05-9D47-4F0F-BD75-C0866574743F}" type="pres">
      <dgm:prSet presAssocID="{33F0D65D-BAD6-4BE6-8817-9EC486E6EF06}" presName="horz2" presStyleCnt="0"/>
      <dgm:spPr/>
    </dgm:pt>
    <dgm:pt modelId="{A9B7A4A0-D1E9-4194-A4AC-30D7F8DE7D37}" type="pres">
      <dgm:prSet presAssocID="{33F0D65D-BAD6-4BE6-8817-9EC486E6EF06}" presName="horzSpace2" presStyleCnt="0"/>
      <dgm:spPr/>
    </dgm:pt>
    <dgm:pt modelId="{78BA9310-101D-4528-BFDE-E68091366D63}" type="pres">
      <dgm:prSet presAssocID="{33F0D65D-BAD6-4BE6-8817-9EC486E6EF06}" presName="tx2" presStyleLbl="revTx" presStyleIdx="1" presStyleCnt="11"/>
      <dgm:spPr/>
      <dgm:t>
        <a:bodyPr/>
        <a:lstStyle/>
        <a:p>
          <a:endParaRPr lang="ru-RU"/>
        </a:p>
      </dgm:t>
    </dgm:pt>
    <dgm:pt modelId="{75CE707C-21CA-42E8-93BA-156D2666E058}" type="pres">
      <dgm:prSet presAssocID="{33F0D65D-BAD6-4BE6-8817-9EC486E6EF06}" presName="vert2" presStyleCnt="0"/>
      <dgm:spPr/>
    </dgm:pt>
    <dgm:pt modelId="{66DACE29-D4F3-4D46-BADA-1FEA718159C5}" type="pres">
      <dgm:prSet presAssocID="{33F0D65D-BAD6-4BE6-8817-9EC486E6EF06}" presName="thinLine2b" presStyleLbl="callout" presStyleIdx="0" presStyleCnt="9"/>
      <dgm:spPr/>
    </dgm:pt>
    <dgm:pt modelId="{C40543C9-3028-4AFC-986C-E05DA76030B9}" type="pres">
      <dgm:prSet presAssocID="{33F0D65D-BAD6-4BE6-8817-9EC486E6EF06}" presName="vertSpace2b" presStyleCnt="0"/>
      <dgm:spPr/>
    </dgm:pt>
    <dgm:pt modelId="{7A6E035E-4BF7-49F9-B41E-2322A183410B}" type="pres">
      <dgm:prSet presAssocID="{61193786-04B9-4362-8942-FA88E3C72A4A}" presName="horz2" presStyleCnt="0"/>
      <dgm:spPr/>
    </dgm:pt>
    <dgm:pt modelId="{42FD7C7B-67C7-4871-8F94-06D99121032E}" type="pres">
      <dgm:prSet presAssocID="{61193786-04B9-4362-8942-FA88E3C72A4A}" presName="horzSpace2" presStyleCnt="0"/>
      <dgm:spPr/>
    </dgm:pt>
    <dgm:pt modelId="{473597C0-BC92-493A-8B18-092B2A9CB97A}" type="pres">
      <dgm:prSet presAssocID="{61193786-04B9-4362-8942-FA88E3C72A4A}" presName="tx2" presStyleLbl="revTx" presStyleIdx="2" presStyleCnt="11"/>
      <dgm:spPr/>
      <dgm:t>
        <a:bodyPr/>
        <a:lstStyle/>
        <a:p>
          <a:endParaRPr lang="ru-RU"/>
        </a:p>
      </dgm:t>
    </dgm:pt>
    <dgm:pt modelId="{988F1058-835E-4ED0-9A21-FC0913CDA7A8}" type="pres">
      <dgm:prSet presAssocID="{61193786-04B9-4362-8942-FA88E3C72A4A}" presName="vert2" presStyleCnt="0"/>
      <dgm:spPr/>
    </dgm:pt>
    <dgm:pt modelId="{2798805F-9657-4EAE-8A7C-A9A72068E7EF}" type="pres">
      <dgm:prSet presAssocID="{61193786-04B9-4362-8942-FA88E3C72A4A}" presName="thinLine2b" presStyleLbl="callout" presStyleIdx="1" presStyleCnt="9"/>
      <dgm:spPr/>
    </dgm:pt>
    <dgm:pt modelId="{69DA4FCC-419A-432D-B345-6F68341C69CD}" type="pres">
      <dgm:prSet presAssocID="{61193786-04B9-4362-8942-FA88E3C72A4A}" presName="vertSpace2b" presStyleCnt="0"/>
      <dgm:spPr/>
    </dgm:pt>
    <dgm:pt modelId="{EB77C365-6686-4A18-97C8-09D16E010BDE}" type="pres">
      <dgm:prSet presAssocID="{6A1BCB23-A15E-484C-9C79-C3B8F2EDE38A}" presName="horz2" presStyleCnt="0"/>
      <dgm:spPr/>
    </dgm:pt>
    <dgm:pt modelId="{3F71F668-7D50-4B72-A38C-09ED98CC8A5C}" type="pres">
      <dgm:prSet presAssocID="{6A1BCB23-A15E-484C-9C79-C3B8F2EDE38A}" presName="horzSpace2" presStyleCnt="0"/>
      <dgm:spPr/>
    </dgm:pt>
    <dgm:pt modelId="{FFE616B0-0AB7-49E7-8A29-D098D57C4A0F}" type="pres">
      <dgm:prSet presAssocID="{6A1BCB23-A15E-484C-9C79-C3B8F2EDE38A}" presName="tx2" presStyleLbl="revTx" presStyleIdx="3" presStyleCnt="11"/>
      <dgm:spPr/>
      <dgm:t>
        <a:bodyPr/>
        <a:lstStyle/>
        <a:p>
          <a:endParaRPr lang="ru-RU"/>
        </a:p>
      </dgm:t>
    </dgm:pt>
    <dgm:pt modelId="{1BD0D512-6D5E-496E-BEAE-053A6CE8FE41}" type="pres">
      <dgm:prSet presAssocID="{6A1BCB23-A15E-484C-9C79-C3B8F2EDE38A}" presName="vert2" presStyleCnt="0"/>
      <dgm:spPr/>
    </dgm:pt>
    <dgm:pt modelId="{C34D4686-B95A-40C6-8D4B-F92E4DD8904C}" type="pres">
      <dgm:prSet presAssocID="{6A1BCB23-A15E-484C-9C79-C3B8F2EDE38A}" presName="thinLine2b" presStyleLbl="callout" presStyleIdx="2" presStyleCnt="9"/>
      <dgm:spPr/>
    </dgm:pt>
    <dgm:pt modelId="{123675A7-4CF6-44AB-BDEF-974FA62E3615}" type="pres">
      <dgm:prSet presAssocID="{6A1BCB23-A15E-484C-9C79-C3B8F2EDE38A}" presName="vertSpace2b" presStyleCnt="0"/>
      <dgm:spPr/>
    </dgm:pt>
    <dgm:pt modelId="{B02F09E9-FD04-4801-ACC2-B1885517CC6E}" type="pres">
      <dgm:prSet presAssocID="{BD615F7D-679A-43F2-864E-05E23228539D}" presName="thickLine" presStyleLbl="alignNode1" presStyleIdx="1" presStyleCnt="2"/>
      <dgm:spPr/>
    </dgm:pt>
    <dgm:pt modelId="{A1C71505-831E-48A9-A87D-562339E191BB}" type="pres">
      <dgm:prSet presAssocID="{BD615F7D-679A-43F2-864E-05E23228539D}" presName="horz1" presStyleCnt="0"/>
      <dgm:spPr/>
    </dgm:pt>
    <dgm:pt modelId="{8727753E-6ABD-43A5-9C20-8DA8EDF7317F}" type="pres">
      <dgm:prSet presAssocID="{BD615F7D-679A-43F2-864E-05E23228539D}" presName="tx1" presStyleLbl="revTx" presStyleIdx="4" presStyleCnt="11"/>
      <dgm:spPr/>
      <dgm:t>
        <a:bodyPr/>
        <a:lstStyle/>
        <a:p>
          <a:endParaRPr lang="ru-RU"/>
        </a:p>
      </dgm:t>
    </dgm:pt>
    <dgm:pt modelId="{E53A690D-51B9-4A18-8EC7-E7177919BF2C}" type="pres">
      <dgm:prSet presAssocID="{BD615F7D-679A-43F2-864E-05E23228539D}" presName="vert1" presStyleCnt="0"/>
      <dgm:spPr/>
    </dgm:pt>
    <dgm:pt modelId="{B2DC09FB-05A7-4D2D-A148-217512DFBC9F}" type="pres">
      <dgm:prSet presAssocID="{AC3FA470-00D0-4FCE-983F-79DACE7FC159}" presName="vertSpace2a" presStyleCnt="0"/>
      <dgm:spPr/>
    </dgm:pt>
    <dgm:pt modelId="{5352B788-BB42-48BB-A8E7-EBC434A195FF}" type="pres">
      <dgm:prSet presAssocID="{AC3FA470-00D0-4FCE-983F-79DACE7FC159}" presName="horz2" presStyleCnt="0"/>
      <dgm:spPr/>
    </dgm:pt>
    <dgm:pt modelId="{B557CA51-0F1A-4D4C-AA0A-5983E62F0FCF}" type="pres">
      <dgm:prSet presAssocID="{AC3FA470-00D0-4FCE-983F-79DACE7FC159}" presName="horzSpace2" presStyleCnt="0"/>
      <dgm:spPr/>
    </dgm:pt>
    <dgm:pt modelId="{55061131-84B2-44CE-87ED-CD08BA70D3EB}" type="pres">
      <dgm:prSet presAssocID="{AC3FA470-00D0-4FCE-983F-79DACE7FC159}" presName="tx2" presStyleLbl="revTx" presStyleIdx="5" presStyleCnt="11"/>
      <dgm:spPr/>
      <dgm:t>
        <a:bodyPr/>
        <a:lstStyle/>
        <a:p>
          <a:endParaRPr lang="ru-RU"/>
        </a:p>
      </dgm:t>
    </dgm:pt>
    <dgm:pt modelId="{F91EDF93-88A2-40C7-8730-54AAF5324078}" type="pres">
      <dgm:prSet presAssocID="{AC3FA470-00D0-4FCE-983F-79DACE7FC159}" presName="vert2" presStyleCnt="0"/>
      <dgm:spPr/>
    </dgm:pt>
    <dgm:pt modelId="{314351B1-4D8B-4595-ABB2-8953C02D3B62}" type="pres">
      <dgm:prSet presAssocID="{AC3FA470-00D0-4FCE-983F-79DACE7FC159}" presName="thinLine2b" presStyleLbl="callout" presStyleIdx="3" presStyleCnt="9"/>
      <dgm:spPr/>
    </dgm:pt>
    <dgm:pt modelId="{4A8B5F06-76B7-4C48-829D-49E274F5E8A3}" type="pres">
      <dgm:prSet presAssocID="{AC3FA470-00D0-4FCE-983F-79DACE7FC159}" presName="vertSpace2b" presStyleCnt="0"/>
      <dgm:spPr/>
    </dgm:pt>
    <dgm:pt modelId="{7EC5A438-0378-43F1-BE85-B5D9CDA29A30}" type="pres">
      <dgm:prSet presAssocID="{5E8877DC-B4AE-4E94-8BEB-B09D7412A66F}" presName="horz2" presStyleCnt="0"/>
      <dgm:spPr/>
    </dgm:pt>
    <dgm:pt modelId="{F4A297C8-DDE1-48EE-8B33-C58ACFDED23A}" type="pres">
      <dgm:prSet presAssocID="{5E8877DC-B4AE-4E94-8BEB-B09D7412A66F}" presName="horzSpace2" presStyleCnt="0"/>
      <dgm:spPr/>
    </dgm:pt>
    <dgm:pt modelId="{9E986C9F-64E6-4905-9E7C-448A59835A63}" type="pres">
      <dgm:prSet presAssocID="{5E8877DC-B4AE-4E94-8BEB-B09D7412A66F}" presName="tx2" presStyleLbl="revTx" presStyleIdx="6" presStyleCnt="11"/>
      <dgm:spPr/>
      <dgm:t>
        <a:bodyPr/>
        <a:lstStyle/>
        <a:p>
          <a:endParaRPr lang="ru-RU"/>
        </a:p>
      </dgm:t>
    </dgm:pt>
    <dgm:pt modelId="{4408937E-A91F-4AA2-A4B5-332E4A208081}" type="pres">
      <dgm:prSet presAssocID="{5E8877DC-B4AE-4E94-8BEB-B09D7412A66F}" presName="vert2" presStyleCnt="0"/>
      <dgm:spPr/>
    </dgm:pt>
    <dgm:pt modelId="{759DE96E-4FD6-4A92-BAD7-4F7AD81826E6}" type="pres">
      <dgm:prSet presAssocID="{5E8877DC-B4AE-4E94-8BEB-B09D7412A66F}" presName="thinLine2b" presStyleLbl="callout" presStyleIdx="4" presStyleCnt="9"/>
      <dgm:spPr/>
    </dgm:pt>
    <dgm:pt modelId="{119A4420-47C7-4C70-B4D9-3348096266FD}" type="pres">
      <dgm:prSet presAssocID="{5E8877DC-B4AE-4E94-8BEB-B09D7412A66F}" presName="vertSpace2b" presStyleCnt="0"/>
      <dgm:spPr/>
    </dgm:pt>
    <dgm:pt modelId="{C4D1ABCE-4E4D-4C2A-8963-16C31BC99AFA}" type="pres">
      <dgm:prSet presAssocID="{649B0923-365F-40A0-9BAD-A865EDD24DFB}" presName="horz2" presStyleCnt="0"/>
      <dgm:spPr/>
    </dgm:pt>
    <dgm:pt modelId="{C599CA67-EE3C-4124-B3DE-7D1DB11E9E2E}" type="pres">
      <dgm:prSet presAssocID="{649B0923-365F-40A0-9BAD-A865EDD24DFB}" presName="horzSpace2" presStyleCnt="0"/>
      <dgm:spPr/>
    </dgm:pt>
    <dgm:pt modelId="{EBFE0FFE-6C5B-47D3-9C11-60D14D16DE67}" type="pres">
      <dgm:prSet presAssocID="{649B0923-365F-40A0-9BAD-A865EDD24DFB}" presName="tx2" presStyleLbl="revTx" presStyleIdx="7" presStyleCnt="11"/>
      <dgm:spPr/>
      <dgm:t>
        <a:bodyPr/>
        <a:lstStyle/>
        <a:p>
          <a:endParaRPr lang="ru-RU"/>
        </a:p>
      </dgm:t>
    </dgm:pt>
    <dgm:pt modelId="{1BFA0B43-E934-4CBE-BBBE-774CBF38AFF0}" type="pres">
      <dgm:prSet presAssocID="{649B0923-365F-40A0-9BAD-A865EDD24DFB}" presName="vert2" presStyleCnt="0"/>
      <dgm:spPr/>
    </dgm:pt>
    <dgm:pt modelId="{B28F9E06-E906-448A-A158-80C08B17F7EC}" type="pres">
      <dgm:prSet presAssocID="{649B0923-365F-40A0-9BAD-A865EDD24DFB}" presName="thinLine2b" presStyleLbl="callout" presStyleIdx="5" presStyleCnt="9"/>
      <dgm:spPr/>
    </dgm:pt>
    <dgm:pt modelId="{2F46F534-BA56-4979-B950-9498210721D7}" type="pres">
      <dgm:prSet presAssocID="{649B0923-365F-40A0-9BAD-A865EDD24DFB}" presName="vertSpace2b" presStyleCnt="0"/>
      <dgm:spPr/>
    </dgm:pt>
    <dgm:pt modelId="{AD4EC96C-B3AE-4169-A1E8-00899EB0148C}" type="pres">
      <dgm:prSet presAssocID="{F279DDED-3281-478C-B133-5125AC6C4391}" presName="horz2" presStyleCnt="0"/>
      <dgm:spPr/>
    </dgm:pt>
    <dgm:pt modelId="{B799C07D-F742-4F10-8DB6-5CC90E7C66F8}" type="pres">
      <dgm:prSet presAssocID="{F279DDED-3281-478C-B133-5125AC6C4391}" presName="horzSpace2" presStyleCnt="0"/>
      <dgm:spPr/>
    </dgm:pt>
    <dgm:pt modelId="{F031767F-FB29-4DCA-96C9-D6A9F0796CC8}" type="pres">
      <dgm:prSet presAssocID="{F279DDED-3281-478C-B133-5125AC6C4391}" presName="tx2" presStyleLbl="revTx" presStyleIdx="8" presStyleCnt="11"/>
      <dgm:spPr/>
      <dgm:t>
        <a:bodyPr/>
        <a:lstStyle/>
        <a:p>
          <a:endParaRPr lang="ru-RU"/>
        </a:p>
      </dgm:t>
    </dgm:pt>
    <dgm:pt modelId="{40AB8444-C38B-414A-B974-E2D478BEB509}" type="pres">
      <dgm:prSet presAssocID="{F279DDED-3281-478C-B133-5125AC6C4391}" presName="vert2" presStyleCnt="0"/>
      <dgm:spPr/>
    </dgm:pt>
    <dgm:pt modelId="{17C5B35D-68C5-4614-AEDB-C8A304E1E3C3}" type="pres">
      <dgm:prSet presAssocID="{F279DDED-3281-478C-B133-5125AC6C4391}" presName="thinLine2b" presStyleLbl="callout" presStyleIdx="6" presStyleCnt="9"/>
      <dgm:spPr/>
    </dgm:pt>
    <dgm:pt modelId="{65C1F3AA-FF64-4F40-AB09-9E9FA996E29F}" type="pres">
      <dgm:prSet presAssocID="{F279DDED-3281-478C-B133-5125AC6C4391}" presName="vertSpace2b" presStyleCnt="0"/>
      <dgm:spPr/>
    </dgm:pt>
    <dgm:pt modelId="{8E077479-75B9-4E49-8050-830726F9DA2D}" type="pres">
      <dgm:prSet presAssocID="{D99B549E-B03A-4407-9C24-D52AFF2BD44F}" presName="horz2" presStyleCnt="0"/>
      <dgm:spPr/>
    </dgm:pt>
    <dgm:pt modelId="{5721EAAC-A710-446D-BAEB-D0496941D10F}" type="pres">
      <dgm:prSet presAssocID="{D99B549E-B03A-4407-9C24-D52AFF2BD44F}" presName="horzSpace2" presStyleCnt="0"/>
      <dgm:spPr/>
    </dgm:pt>
    <dgm:pt modelId="{82D4D401-88D7-4CA3-BE0D-E69CE6E49D14}" type="pres">
      <dgm:prSet presAssocID="{D99B549E-B03A-4407-9C24-D52AFF2BD44F}" presName="tx2" presStyleLbl="revTx" presStyleIdx="9" presStyleCnt="11"/>
      <dgm:spPr/>
      <dgm:t>
        <a:bodyPr/>
        <a:lstStyle/>
        <a:p>
          <a:endParaRPr lang="ru-RU"/>
        </a:p>
      </dgm:t>
    </dgm:pt>
    <dgm:pt modelId="{CA2377C4-B888-4A27-B77C-8518BD5750ED}" type="pres">
      <dgm:prSet presAssocID="{D99B549E-B03A-4407-9C24-D52AFF2BD44F}" presName="vert2" presStyleCnt="0"/>
      <dgm:spPr/>
    </dgm:pt>
    <dgm:pt modelId="{90A8C31B-1647-43C5-A19B-72BEF1E089BE}" type="pres">
      <dgm:prSet presAssocID="{D99B549E-B03A-4407-9C24-D52AFF2BD44F}" presName="thinLine2b" presStyleLbl="callout" presStyleIdx="7" presStyleCnt="9"/>
      <dgm:spPr/>
    </dgm:pt>
    <dgm:pt modelId="{2A778E44-1D26-40F2-B074-F8A88A545390}" type="pres">
      <dgm:prSet presAssocID="{D99B549E-B03A-4407-9C24-D52AFF2BD44F}" presName="vertSpace2b" presStyleCnt="0"/>
      <dgm:spPr/>
    </dgm:pt>
    <dgm:pt modelId="{CEF2ADD8-88A9-4494-8D6D-9A853EC32E39}" type="pres">
      <dgm:prSet presAssocID="{EA2DD033-4E57-4A81-A7D2-D1025D208DC9}" presName="horz2" presStyleCnt="0"/>
      <dgm:spPr/>
    </dgm:pt>
    <dgm:pt modelId="{A9D5F65E-AD0E-4674-A94F-F296BF7E6EF9}" type="pres">
      <dgm:prSet presAssocID="{EA2DD033-4E57-4A81-A7D2-D1025D208DC9}" presName="horzSpace2" presStyleCnt="0"/>
      <dgm:spPr/>
    </dgm:pt>
    <dgm:pt modelId="{162B6828-D4AF-4595-BE26-53445B2BD99F}" type="pres">
      <dgm:prSet presAssocID="{EA2DD033-4E57-4A81-A7D2-D1025D208DC9}" presName="tx2" presStyleLbl="revTx" presStyleIdx="10" presStyleCnt="11"/>
      <dgm:spPr/>
      <dgm:t>
        <a:bodyPr/>
        <a:lstStyle/>
        <a:p>
          <a:endParaRPr lang="ru-RU"/>
        </a:p>
      </dgm:t>
    </dgm:pt>
    <dgm:pt modelId="{0ED41FB2-82F4-40EF-9F8F-E7AB6182CD75}" type="pres">
      <dgm:prSet presAssocID="{EA2DD033-4E57-4A81-A7D2-D1025D208DC9}" presName="vert2" presStyleCnt="0"/>
      <dgm:spPr/>
    </dgm:pt>
    <dgm:pt modelId="{3F6D0001-3CD3-423D-8C66-7FDEDA476E33}" type="pres">
      <dgm:prSet presAssocID="{EA2DD033-4E57-4A81-A7D2-D1025D208DC9}" presName="thinLine2b" presStyleLbl="callout" presStyleIdx="8" presStyleCnt="9"/>
      <dgm:spPr/>
    </dgm:pt>
    <dgm:pt modelId="{C765B77F-DB69-48EE-9BBC-F03ECC32A28F}" type="pres">
      <dgm:prSet presAssocID="{EA2DD033-4E57-4A81-A7D2-D1025D208DC9}" presName="vertSpace2b" presStyleCnt="0"/>
      <dgm:spPr/>
    </dgm:pt>
  </dgm:ptLst>
  <dgm:cxnLst>
    <dgm:cxn modelId="{04378623-CB08-4298-A2C7-68982EA8B9E8}" type="presOf" srcId="{D99B549E-B03A-4407-9C24-D52AFF2BD44F}" destId="{82D4D401-88D7-4CA3-BE0D-E69CE6E49D14}" srcOrd="0" destOrd="0" presId="urn:microsoft.com/office/officeart/2008/layout/LinedList"/>
    <dgm:cxn modelId="{42025350-964D-46D1-844E-A8E33C6BAE2E}" srcId="{A4C5CCD8-446F-49AE-B4D9-DDF4F492F124}" destId="{61193786-04B9-4362-8942-FA88E3C72A4A}" srcOrd="1" destOrd="0" parTransId="{73AA9B5F-C0AD-46EF-9A78-CF6E54529F94}" sibTransId="{52E23BEC-A3CF-4661-A412-CFFEB5E6AB01}"/>
    <dgm:cxn modelId="{7A9C541F-E801-48FD-AE31-194D6E5D2A85}" srcId="{A4C5CCD8-446F-49AE-B4D9-DDF4F492F124}" destId="{33F0D65D-BAD6-4BE6-8817-9EC486E6EF06}" srcOrd="0" destOrd="0" parTransId="{2934F1B2-F499-4BF2-8F0F-2E56B748DA30}" sibTransId="{4BDAB3A1-7DCE-4CB5-96A3-44800FB4C5DF}"/>
    <dgm:cxn modelId="{18E20D76-8FB0-48B9-B7BD-69C4FCC42075}" type="presOf" srcId="{EA2DD033-4E57-4A81-A7D2-D1025D208DC9}" destId="{162B6828-D4AF-4595-BE26-53445B2BD99F}" srcOrd="0" destOrd="0" presId="urn:microsoft.com/office/officeart/2008/layout/LinedList"/>
    <dgm:cxn modelId="{5FFF986D-5B88-4E2D-94AA-79AF7EF7B7D7}" type="presOf" srcId="{BD615F7D-679A-43F2-864E-05E23228539D}" destId="{8727753E-6ABD-43A5-9C20-8DA8EDF7317F}" srcOrd="0" destOrd="0" presId="urn:microsoft.com/office/officeart/2008/layout/LinedList"/>
    <dgm:cxn modelId="{2161689F-A599-4C16-A119-A5AAB5E5B0AA}" type="presOf" srcId="{5E8877DC-B4AE-4E94-8BEB-B09D7412A66F}" destId="{9E986C9F-64E6-4905-9E7C-448A59835A63}" srcOrd="0" destOrd="0" presId="urn:microsoft.com/office/officeart/2008/layout/LinedList"/>
    <dgm:cxn modelId="{39E2B0FE-2957-43DB-ADAE-296C0F7C6869}" srcId="{BD615F7D-679A-43F2-864E-05E23228539D}" destId="{5E8877DC-B4AE-4E94-8BEB-B09D7412A66F}" srcOrd="1" destOrd="0" parTransId="{68DCBADF-FE7C-4095-9F8D-414D1D3E0507}" sibTransId="{0BEAB7E3-A877-4A42-A719-2559301DF9C8}"/>
    <dgm:cxn modelId="{DC03D041-139D-4AA6-BBA9-17294DA79792}" type="presOf" srcId="{F279DDED-3281-478C-B133-5125AC6C4391}" destId="{F031767F-FB29-4DCA-96C9-D6A9F0796CC8}" srcOrd="0" destOrd="0" presId="urn:microsoft.com/office/officeart/2008/layout/LinedList"/>
    <dgm:cxn modelId="{89C6109D-B17D-433C-B90E-8E8CE30E9E84}" srcId="{CFCFBA40-BD07-47EC-8038-BF7A1ED3299A}" destId="{A4C5CCD8-446F-49AE-B4D9-DDF4F492F124}" srcOrd="0" destOrd="0" parTransId="{E7CD6C4B-BE9B-4D8F-9E7C-B36ED443C193}" sibTransId="{47B5FA14-2A73-4A7F-8D38-0F028CC17E75}"/>
    <dgm:cxn modelId="{56829BCE-8225-4CEE-9D57-9C5D6C6AEA3C}" type="presOf" srcId="{33F0D65D-BAD6-4BE6-8817-9EC486E6EF06}" destId="{78BA9310-101D-4528-BFDE-E68091366D63}" srcOrd="0" destOrd="0" presId="urn:microsoft.com/office/officeart/2008/layout/LinedList"/>
    <dgm:cxn modelId="{2C45EB38-9FE7-49A8-8A2E-C2D2D08A666E}" srcId="{CFCFBA40-BD07-47EC-8038-BF7A1ED3299A}" destId="{BD615F7D-679A-43F2-864E-05E23228539D}" srcOrd="1" destOrd="0" parTransId="{388804B3-4BC0-4774-9E95-1776EA9704CD}" sibTransId="{53AE1A1F-D7CE-4888-AF40-0FD92A6B6CF9}"/>
    <dgm:cxn modelId="{ADAA5720-E3D6-4297-8813-C149D0469113}" srcId="{BD615F7D-679A-43F2-864E-05E23228539D}" destId="{AC3FA470-00D0-4FCE-983F-79DACE7FC159}" srcOrd="0" destOrd="0" parTransId="{8599F979-E42B-4B1B-8350-8F2BBAC9772E}" sibTransId="{917C9F72-1423-4EA3-911D-6456811D4E33}"/>
    <dgm:cxn modelId="{E024EEBD-F5A9-49AF-BBB0-04723356ADB3}" srcId="{BD615F7D-679A-43F2-864E-05E23228539D}" destId="{EA2DD033-4E57-4A81-A7D2-D1025D208DC9}" srcOrd="5" destOrd="0" parTransId="{976FCA24-15DE-4D7C-A207-E85D8D566DCF}" sibTransId="{79464AA6-8B35-4BE2-A517-F43C490B0429}"/>
    <dgm:cxn modelId="{48D9855A-B7F4-4A6B-83C1-3AB291C61868}" type="presOf" srcId="{61193786-04B9-4362-8942-FA88E3C72A4A}" destId="{473597C0-BC92-493A-8B18-092B2A9CB97A}" srcOrd="0" destOrd="0" presId="urn:microsoft.com/office/officeart/2008/layout/LinedList"/>
    <dgm:cxn modelId="{0A5B4828-6915-4EA8-965F-9DEBF7216103}" srcId="{BD615F7D-679A-43F2-864E-05E23228539D}" destId="{649B0923-365F-40A0-9BAD-A865EDD24DFB}" srcOrd="2" destOrd="0" parTransId="{ECE7E58D-72C0-43D2-A0C5-D08D9B24B4B3}" sibTransId="{672896DB-2D94-49CA-8066-E3770822A690}"/>
    <dgm:cxn modelId="{678B1715-9669-48FC-BB10-FA8019E882E9}" srcId="{BD615F7D-679A-43F2-864E-05E23228539D}" destId="{D99B549E-B03A-4407-9C24-D52AFF2BD44F}" srcOrd="4" destOrd="0" parTransId="{B5FE2BD2-EE0E-48B3-B67B-DC4D406B69A6}" sibTransId="{F3ED1460-BEA1-4259-A634-A4669B6AAA31}"/>
    <dgm:cxn modelId="{4372F3DC-EF4C-4C6E-85A3-EBC34FD6B253}" type="presOf" srcId="{AC3FA470-00D0-4FCE-983F-79DACE7FC159}" destId="{55061131-84B2-44CE-87ED-CD08BA70D3EB}" srcOrd="0" destOrd="0" presId="urn:microsoft.com/office/officeart/2008/layout/LinedList"/>
    <dgm:cxn modelId="{EC754CFF-839C-453F-8499-5573522B4207}" type="presOf" srcId="{A4C5CCD8-446F-49AE-B4D9-DDF4F492F124}" destId="{4423BC24-C5A0-4E3E-B562-39E8ECA71D49}" srcOrd="0" destOrd="0" presId="urn:microsoft.com/office/officeart/2008/layout/LinedList"/>
    <dgm:cxn modelId="{71BDDB2D-8BAC-4003-BD5C-CD6FB7CCE059}" type="presOf" srcId="{CFCFBA40-BD07-47EC-8038-BF7A1ED3299A}" destId="{DA896139-95E7-4E6C-BA75-6D2D60291DE0}" srcOrd="0" destOrd="0" presId="urn:microsoft.com/office/officeart/2008/layout/LinedList"/>
    <dgm:cxn modelId="{4A7E1C2D-5FF4-462D-AE17-63C5E20EE3AF}" type="presOf" srcId="{6A1BCB23-A15E-484C-9C79-C3B8F2EDE38A}" destId="{FFE616B0-0AB7-49E7-8A29-D098D57C4A0F}" srcOrd="0" destOrd="0" presId="urn:microsoft.com/office/officeart/2008/layout/LinedList"/>
    <dgm:cxn modelId="{D8CBB6CA-25A3-4A31-A0DA-C67E81D39C04}" type="presOf" srcId="{649B0923-365F-40A0-9BAD-A865EDD24DFB}" destId="{EBFE0FFE-6C5B-47D3-9C11-60D14D16DE67}" srcOrd="0" destOrd="0" presId="urn:microsoft.com/office/officeart/2008/layout/LinedList"/>
    <dgm:cxn modelId="{BEC1934E-F448-448D-BB1D-2CE5C92201CE}" srcId="{BD615F7D-679A-43F2-864E-05E23228539D}" destId="{F279DDED-3281-478C-B133-5125AC6C4391}" srcOrd="3" destOrd="0" parTransId="{13CA620E-3CFF-42A5-B185-5C2C30B1E4BD}" sibTransId="{F858F38C-9ABE-4AA9-BD17-4B82B08CC2C0}"/>
    <dgm:cxn modelId="{E58BD60A-D1AF-4540-8C4E-79ABFADC4FC4}" srcId="{A4C5CCD8-446F-49AE-B4D9-DDF4F492F124}" destId="{6A1BCB23-A15E-484C-9C79-C3B8F2EDE38A}" srcOrd="2" destOrd="0" parTransId="{6DD85AC8-B576-4FCD-859C-2C835493C574}" sibTransId="{CEFB1201-1126-4514-83E0-C1720E61DEF8}"/>
    <dgm:cxn modelId="{D688DAF6-4BB9-45F4-B457-551088119304}" type="presParOf" srcId="{DA896139-95E7-4E6C-BA75-6D2D60291DE0}" destId="{46559E10-3511-49DB-A854-B93FA6D59529}" srcOrd="0" destOrd="0" presId="urn:microsoft.com/office/officeart/2008/layout/LinedList"/>
    <dgm:cxn modelId="{2A502F9F-45F4-4DC2-8218-E815D1ADA093}" type="presParOf" srcId="{DA896139-95E7-4E6C-BA75-6D2D60291DE0}" destId="{030061FF-A6FA-40FD-96E0-E8F7A1617182}" srcOrd="1" destOrd="0" presId="urn:microsoft.com/office/officeart/2008/layout/LinedList"/>
    <dgm:cxn modelId="{DA7745CC-B65F-46CE-8DC2-9650672C9005}" type="presParOf" srcId="{030061FF-A6FA-40FD-96E0-E8F7A1617182}" destId="{4423BC24-C5A0-4E3E-B562-39E8ECA71D49}" srcOrd="0" destOrd="0" presId="urn:microsoft.com/office/officeart/2008/layout/LinedList"/>
    <dgm:cxn modelId="{1B885CC1-4E1C-4570-8B76-997CD601D7F1}" type="presParOf" srcId="{030061FF-A6FA-40FD-96E0-E8F7A1617182}" destId="{34EFB4A6-9F10-42A6-863A-B61EF590C438}" srcOrd="1" destOrd="0" presId="urn:microsoft.com/office/officeart/2008/layout/LinedList"/>
    <dgm:cxn modelId="{22548C86-73A9-4F85-8EF7-8C837562B25B}" type="presParOf" srcId="{34EFB4A6-9F10-42A6-863A-B61EF590C438}" destId="{35D95B64-4D6F-45F6-8E52-CB099ED5C0AB}" srcOrd="0" destOrd="0" presId="urn:microsoft.com/office/officeart/2008/layout/LinedList"/>
    <dgm:cxn modelId="{8901301C-A8D1-45EF-AEF5-C22C1E0AD8A3}" type="presParOf" srcId="{34EFB4A6-9F10-42A6-863A-B61EF590C438}" destId="{6D91CC05-9D47-4F0F-BD75-C0866574743F}" srcOrd="1" destOrd="0" presId="urn:microsoft.com/office/officeart/2008/layout/LinedList"/>
    <dgm:cxn modelId="{3884C422-CF0F-4E19-839D-E85BD1675B81}" type="presParOf" srcId="{6D91CC05-9D47-4F0F-BD75-C0866574743F}" destId="{A9B7A4A0-D1E9-4194-A4AC-30D7F8DE7D37}" srcOrd="0" destOrd="0" presId="urn:microsoft.com/office/officeart/2008/layout/LinedList"/>
    <dgm:cxn modelId="{C72600F8-0C9B-4798-93B8-1F794FE0E4E6}" type="presParOf" srcId="{6D91CC05-9D47-4F0F-BD75-C0866574743F}" destId="{78BA9310-101D-4528-BFDE-E68091366D63}" srcOrd="1" destOrd="0" presId="urn:microsoft.com/office/officeart/2008/layout/LinedList"/>
    <dgm:cxn modelId="{2E812142-75E8-41A0-99BB-97F5EBACE7C1}" type="presParOf" srcId="{6D91CC05-9D47-4F0F-BD75-C0866574743F}" destId="{75CE707C-21CA-42E8-93BA-156D2666E058}" srcOrd="2" destOrd="0" presId="urn:microsoft.com/office/officeart/2008/layout/LinedList"/>
    <dgm:cxn modelId="{11B638D5-C19E-4A91-A8B4-D957601C31F9}" type="presParOf" srcId="{34EFB4A6-9F10-42A6-863A-B61EF590C438}" destId="{66DACE29-D4F3-4D46-BADA-1FEA718159C5}" srcOrd="2" destOrd="0" presId="urn:microsoft.com/office/officeart/2008/layout/LinedList"/>
    <dgm:cxn modelId="{69566792-38D1-47DB-850B-9B683B5F3CD1}" type="presParOf" srcId="{34EFB4A6-9F10-42A6-863A-B61EF590C438}" destId="{C40543C9-3028-4AFC-986C-E05DA76030B9}" srcOrd="3" destOrd="0" presId="urn:microsoft.com/office/officeart/2008/layout/LinedList"/>
    <dgm:cxn modelId="{935C1E11-96D9-4679-9F36-E860A7A5E0E8}" type="presParOf" srcId="{34EFB4A6-9F10-42A6-863A-B61EF590C438}" destId="{7A6E035E-4BF7-49F9-B41E-2322A183410B}" srcOrd="4" destOrd="0" presId="urn:microsoft.com/office/officeart/2008/layout/LinedList"/>
    <dgm:cxn modelId="{646248D2-C0AD-4441-8786-E2A4ACFF4F83}" type="presParOf" srcId="{7A6E035E-4BF7-49F9-B41E-2322A183410B}" destId="{42FD7C7B-67C7-4871-8F94-06D99121032E}" srcOrd="0" destOrd="0" presId="urn:microsoft.com/office/officeart/2008/layout/LinedList"/>
    <dgm:cxn modelId="{7C7E48C4-2CED-41F6-9CF7-E3CEA4E06FE9}" type="presParOf" srcId="{7A6E035E-4BF7-49F9-B41E-2322A183410B}" destId="{473597C0-BC92-493A-8B18-092B2A9CB97A}" srcOrd="1" destOrd="0" presId="urn:microsoft.com/office/officeart/2008/layout/LinedList"/>
    <dgm:cxn modelId="{90DF8173-B51C-4EFE-B414-5FC71A791780}" type="presParOf" srcId="{7A6E035E-4BF7-49F9-B41E-2322A183410B}" destId="{988F1058-835E-4ED0-9A21-FC0913CDA7A8}" srcOrd="2" destOrd="0" presId="urn:microsoft.com/office/officeart/2008/layout/LinedList"/>
    <dgm:cxn modelId="{D8D57062-197C-40E9-884E-F0E13F858B02}" type="presParOf" srcId="{34EFB4A6-9F10-42A6-863A-B61EF590C438}" destId="{2798805F-9657-4EAE-8A7C-A9A72068E7EF}" srcOrd="5" destOrd="0" presId="urn:microsoft.com/office/officeart/2008/layout/LinedList"/>
    <dgm:cxn modelId="{7C7EF9F0-8F80-4563-8DBD-ABB93F6D774B}" type="presParOf" srcId="{34EFB4A6-9F10-42A6-863A-B61EF590C438}" destId="{69DA4FCC-419A-432D-B345-6F68341C69CD}" srcOrd="6" destOrd="0" presId="urn:microsoft.com/office/officeart/2008/layout/LinedList"/>
    <dgm:cxn modelId="{9F4FBC74-8F42-44A6-A788-A1C6D44C338D}" type="presParOf" srcId="{34EFB4A6-9F10-42A6-863A-B61EF590C438}" destId="{EB77C365-6686-4A18-97C8-09D16E010BDE}" srcOrd="7" destOrd="0" presId="urn:microsoft.com/office/officeart/2008/layout/LinedList"/>
    <dgm:cxn modelId="{D02C41B8-6F4C-44FD-9796-1B45955FC8AE}" type="presParOf" srcId="{EB77C365-6686-4A18-97C8-09D16E010BDE}" destId="{3F71F668-7D50-4B72-A38C-09ED98CC8A5C}" srcOrd="0" destOrd="0" presId="urn:microsoft.com/office/officeart/2008/layout/LinedList"/>
    <dgm:cxn modelId="{4BCADD84-ED43-497B-8F31-E3ECF98A8B33}" type="presParOf" srcId="{EB77C365-6686-4A18-97C8-09D16E010BDE}" destId="{FFE616B0-0AB7-49E7-8A29-D098D57C4A0F}" srcOrd="1" destOrd="0" presId="urn:microsoft.com/office/officeart/2008/layout/LinedList"/>
    <dgm:cxn modelId="{9EEC1AFF-93A5-425C-8726-C2415F429247}" type="presParOf" srcId="{EB77C365-6686-4A18-97C8-09D16E010BDE}" destId="{1BD0D512-6D5E-496E-BEAE-053A6CE8FE41}" srcOrd="2" destOrd="0" presId="urn:microsoft.com/office/officeart/2008/layout/LinedList"/>
    <dgm:cxn modelId="{957A56CF-FFB3-498F-A392-AA2DFA0AF786}" type="presParOf" srcId="{34EFB4A6-9F10-42A6-863A-B61EF590C438}" destId="{C34D4686-B95A-40C6-8D4B-F92E4DD8904C}" srcOrd="8" destOrd="0" presId="urn:microsoft.com/office/officeart/2008/layout/LinedList"/>
    <dgm:cxn modelId="{92C45F9C-E42C-45BD-A220-969113137DC4}" type="presParOf" srcId="{34EFB4A6-9F10-42A6-863A-B61EF590C438}" destId="{123675A7-4CF6-44AB-BDEF-974FA62E3615}" srcOrd="9" destOrd="0" presId="urn:microsoft.com/office/officeart/2008/layout/LinedList"/>
    <dgm:cxn modelId="{E911C4F2-58CF-4957-B8A6-92A6B92107A8}" type="presParOf" srcId="{DA896139-95E7-4E6C-BA75-6D2D60291DE0}" destId="{B02F09E9-FD04-4801-ACC2-B1885517CC6E}" srcOrd="2" destOrd="0" presId="urn:microsoft.com/office/officeart/2008/layout/LinedList"/>
    <dgm:cxn modelId="{3B58AC99-4816-41BA-B0BC-91BB06E4361E}" type="presParOf" srcId="{DA896139-95E7-4E6C-BA75-6D2D60291DE0}" destId="{A1C71505-831E-48A9-A87D-562339E191BB}" srcOrd="3" destOrd="0" presId="urn:microsoft.com/office/officeart/2008/layout/LinedList"/>
    <dgm:cxn modelId="{86094346-00B8-4EC1-932E-4142BD49F75A}" type="presParOf" srcId="{A1C71505-831E-48A9-A87D-562339E191BB}" destId="{8727753E-6ABD-43A5-9C20-8DA8EDF7317F}" srcOrd="0" destOrd="0" presId="urn:microsoft.com/office/officeart/2008/layout/LinedList"/>
    <dgm:cxn modelId="{65E77398-71FC-474A-A4AD-B52B344F7F64}" type="presParOf" srcId="{A1C71505-831E-48A9-A87D-562339E191BB}" destId="{E53A690D-51B9-4A18-8EC7-E7177919BF2C}" srcOrd="1" destOrd="0" presId="urn:microsoft.com/office/officeart/2008/layout/LinedList"/>
    <dgm:cxn modelId="{41AE4EE8-8C7F-44A0-AF57-056988AF9442}" type="presParOf" srcId="{E53A690D-51B9-4A18-8EC7-E7177919BF2C}" destId="{B2DC09FB-05A7-4D2D-A148-217512DFBC9F}" srcOrd="0" destOrd="0" presId="urn:microsoft.com/office/officeart/2008/layout/LinedList"/>
    <dgm:cxn modelId="{7475DA9A-B683-4EDA-B6C8-B3EACAB4BA4B}" type="presParOf" srcId="{E53A690D-51B9-4A18-8EC7-E7177919BF2C}" destId="{5352B788-BB42-48BB-A8E7-EBC434A195FF}" srcOrd="1" destOrd="0" presId="urn:microsoft.com/office/officeart/2008/layout/LinedList"/>
    <dgm:cxn modelId="{88ACA2E7-D26E-4663-B8F1-2AE01B64BB12}" type="presParOf" srcId="{5352B788-BB42-48BB-A8E7-EBC434A195FF}" destId="{B557CA51-0F1A-4D4C-AA0A-5983E62F0FCF}" srcOrd="0" destOrd="0" presId="urn:microsoft.com/office/officeart/2008/layout/LinedList"/>
    <dgm:cxn modelId="{3BA0DC73-BC87-40FE-9B57-C1B4AE4D8861}" type="presParOf" srcId="{5352B788-BB42-48BB-A8E7-EBC434A195FF}" destId="{55061131-84B2-44CE-87ED-CD08BA70D3EB}" srcOrd="1" destOrd="0" presId="urn:microsoft.com/office/officeart/2008/layout/LinedList"/>
    <dgm:cxn modelId="{4C087EE9-BA75-483F-A66B-C52ADB57FC7C}" type="presParOf" srcId="{5352B788-BB42-48BB-A8E7-EBC434A195FF}" destId="{F91EDF93-88A2-40C7-8730-54AAF5324078}" srcOrd="2" destOrd="0" presId="urn:microsoft.com/office/officeart/2008/layout/LinedList"/>
    <dgm:cxn modelId="{926D9CBE-881E-43BE-BE07-43673727A067}" type="presParOf" srcId="{E53A690D-51B9-4A18-8EC7-E7177919BF2C}" destId="{314351B1-4D8B-4595-ABB2-8953C02D3B62}" srcOrd="2" destOrd="0" presId="urn:microsoft.com/office/officeart/2008/layout/LinedList"/>
    <dgm:cxn modelId="{7EC95D7C-B86D-4766-BE0A-4F0FF9300897}" type="presParOf" srcId="{E53A690D-51B9-4A18-8EC7-E7177919BF2C}" destId="{4A8B5F06-76B7-4C48-829D-49E274F5E8A3}" srcOrd="3" destOrd="0" presId="urn:microsoft.com/office/officeart/2008/layout/LinedList"/>
    <dgm:cxn modelId="{9FFB894D-85D0-4B4F-9170-22AC6A88B8CD}" type="presParOf" srcId="{E53A690D-51B9-4A18-8EC7-E7177919BF2C}" destId="{7EC5A438-0378-43F1-BE85-B5D9CDA29A30}" srcOrd="4" destOrd="0" presId="urn:microsoft.com/office/officeart/2008/layout/LinedList"/>
    <dgm:cxn modelId="{1EDD9738-CF9B-4142-9724-4A42A54104B8}" type="presParOf" srcId="{7EC5A438-0378-43F1-BE85-B5D9CDA29A30}" destId="{F4A297C8-DDE1-48EE-8B33-C58ACFDED23A}" srcOrd="0" destOrd="0" presId="urn:microsoft.com/office/officeart/2008/layout/LinedList"/>
    <dgm:cxn modelId="{26F75782-FD5A-4A56-8DD0-26F03F0F93CE}" type="presParOf" srcId="{7EC5A438-0378-43F1-BE85-B5D9CDA29A30}" destId="{9E986C9F-64E6-4905-9E7C-448A59835A63}" srcOrd="1" destOrd="0" presId="urn:microsoft.com/office/officeart/2008/layout/LinedList"/>
    <dgm:cxn modelId="{8B30E86D-1BD8-4FA8-ACE5-07D953C3A01F}" type="presParOf" srcId="{7EC5A438-0378-43F1-BE85-B5D9CDA29A30}" destId="{4408937E-A91F-4AA2-A4B5-332E4A208081}" srcOrd="2" destOrd="0" presId="urn:microsoft.com/office/officeart/2008/layout/LinedList"/>
    <dgm:cxn modelId="{94B9CC25-8FE4-4520-93B5-F65E6ACE3DC9}" type="presParOf" srcId="{E53A690D-51B9-4A18-8EC7-E7177919BF2C}" destId="{759DE96E-4FD6-4A92-BAD7-4F7AD81826E6}" srcOrd="5" destOrd="0" presId="urn:microsoft.com/office/officeart/2008/layout/LinedList"/>
    <dgm:cxn modelId="{37E44CCD-A7E1-433A-BC2B-B07ADC77ACE4}" type="presParOf" srcId="{E53A690D-51B9-4A18-8EC7-E7177919BF2C}" destId="{119A4420-47C7-4C70-B4D9-3348096266FD}" srcOrd="6" destOrd="0" presId="urn:microsoft.com/office/officeart/2008/layout/LinedList"/>
    <dgm:cxn modelId="{6AFC127B-BDDA-4EC0-9555-388941FBF97D}" type="presParOf" srcId="{E53A690D-51B9-4A18-8EC7-E7177919BF2C}" destId="{C4D1ABCE-4E4D-4C2A-8963-16C31BC99AFA}" srcOrd="7" destOrd="0" presId="urn:microsoft.com/office/officeart/2008/layout/LinedList"/>
    <dgm:cxn modelId="{1CDAE11A-9460-48FB-8BEB-D0844E3D2536}" type="presParOf" srcId="{C4D1ABCE-4E4D-4C2A-8963-16C31BC99AFA}" destId="{C599CA67-EE3C-4124-B3DE-7D1DB11E9E2E}" srcOrd="0" destOrd="0" presId="urn:microsoft.com/office/officeart/2008/layout/LinedList"/>
    <dgm:cxn modelId="{357E9863-FC4E-4BBB-93E4-569AA75168CC}" type="presParOf" srcId="{C4D1ABCE-4E4D-4C2A-8963-16C31BC99AFA}" destId="{EBFE0FFE-6C5B-47D3-9C11-60D14D16DE67}" srcOrd="1" destOrd="0" presId="urn:microsoft.com/office/officeart/2008/layout/LinedList"/>
    <dgm:cxn modelId="{A3C18CF4-A716-4674-BE4D-9BA8FA230EC5}" type="presParOf" srcId="{C4D1ABCE-4E4D-4C2A-8963-16C31BC99AFA}" destId="{1BFA0B43-E934-4CBE-BBBE-774CBF38AFF0}" srcOrd="2" destOrd="0" presId="urn:microsoft.com/office/officeart/2008/layout/LinedList"/>
    <dgm:cxn modelId="{C47301E4-ED84-4BB5-8245-BF09ED6FC08C}" type="presParOf" srcId="{E53A690D-51B9-4A18-8EC7-E7177919BF2C}" destId="{B28F9E06-E906-448A-A158-80C08B17F7EC}" srcOrd="8" destOrd="0" presId="urn:microsoft.com/office/officeart/2008/layout/LinedList"/>
    <dgm:cxn modelId="{8056CBA5-4C9B-43EA-A64F-1E0FE5CBC97A}" type="presParOf" srcId="{E53A690D-51B9-4A18-8EC7-E7177919BF2C}" destId="{2F46F534-BA56-4979-B950-9498210721D7}" srcOrd="9" destOrd="0" presId="urn:microsoft.com/office/officeart/2008/layout/LinedList"/>
    <dgm:cxn modelId="{F90CC7CF-62D5-4AAB-A7C1-B7BB8DF3F46F}" type="presParOf" srcId="{E53A690D-51B9-4A18-8EC7-E7177919BF2C}" destId="{AD4EC96C-B3AE-4169-A1E8-00899EB0148C}" srcOrd="10" destOrd="0" presId="urn:microsoft.com/office/officeart/2008/layout/LinedList"/>
    <dgm:cxn modelId="{B7936025-07AC-499E-B19E-F78D6D43F4AC}" type="presParOf" srcId="{AD4EC96C-B3AE-4169-A1E8-00899EB0148C}" destId="{B799C07D-F742-4F10-8DB6-5CC90E7C66F8}" srcOrd="0" destOrd="0" presId="urn:microsoft.com/office/officeart/2008/layout/LinedList"/>
    <dgm:cxn modelId="{36C15445-0699-4DD5-9AA4-C97D2457E3F0}" type="presParOf" srcId="{AD4EC96C-B3AE-4169-A1E8-00899EB0148C}" destId="{F031767F-FB29-4DCA-96C9-D6A9F0796CC8}" srcOrd="1" destOrd="0" presId="urn:microsoft.com/office/officeart/2008/layout/LinedList"/>
    <dgm:cxn modelId="{5318E0E4-7C2B-45BD-9FBA-08E6465BEB89}" type="presParOf" srcId="{AD4EC96C-B3AE-4169-A1E8-00899EB0148C}" destId="{40AB8444-C38B-414A-B974-E2D478BEB509}" srcOrd="2" destOrd="0" presId="urn:microsoft.com/office/officeart/2008/layout/LinedList"/>
    <dgm:cxn modelId="{745308A6-9131-43AA-8AB8-D92B7BFCF005}" type="presParOf" srcId="{E53A690D-51B9-4A18-8EC7-E7177919BF2C}" destId="{17C5B35D-68C5-4614-AEDB-C8A304E1E3C3}" srcOrd="11" destOrd="0" presId="urn:microsoft.com/office/officeart/2008/layout/LinedList"/>
    <dgm:cxn modelId="{06D0BDF8-D0BD-4F69-8D40-AA91344D1C02}" type="presParOf" srcId="{E53A690D-51B9-4A18-8EC7-E7177919BF2C}" destId="{65C1F3AA-FF64-4F40-AB09-9E9FA996E29F}" srcOrd="12" destOrd="0" presId="urn:microsoft.com/office/officeart/2008/layout/LinedList"/>
    <dgm:cxn modelId="{5F255AF0-6C4C-43CE-AA93-279253369058}" type="presParOf" srcId="{E53A690D-51B9-4A18-8EC7-E7177919BF2C}" destId="{8E077479-75B9-4E49-8050-830726F9DA2D}" srcOrd="13" destOrd="0" presId="urn:microsoft.com/office/officeart/2008/layout/LinedList"/>
    <dgm:cxn modelId="{06C63A67-011F-4628-A74E-2503B1AD44C0}" type="presParOf" srcId="{8E077479-75B9-4E49-8050-830726F9DA2D}" destId="{5721EAAC-A710-446D-BAEB-D0496941D10F}" srcOrd="0" destOrd="0" presId="urn:microsoft.com/office/officeart/2008/layout/LinedList"/>
    <dgm:cxn modelId="{03BDFB3B-D985-489B-B832-149C39895EAC}" type="presParOf" srcId="{8E077479-75B9-4E49-8050-830726F9DA2D}" destId="{82D4D401-88D7-4CA3-BE0D-E69CE6E49D14}" srcOrd="1" destOrd="0" presId="urn:microsoft.com/office/officeart/2008/layout/LinedList"/>
    <dgm:cxn modelId="{735CDFE8-4FF2-4D3D-8B0D-E0434E6F2BAF}" type="presParOf" srcId="{8E077479-75B9-4E49-8050-830726F9DA2D}" destId="{CA2377C4-B888-4A27-B77C-8518BD5750ED}" srcOrd="2" destOrd="0" presId="urn:microsoft.com/office/officeart/2008/layout/LinedList"/>
    <dgm:cxn modelId="{3CCE2E28-90B7-4778-B2B1-AAD854C07CE4}" type="presParOf" srcId="{E53A690D-51B9-4A18-8EC7-E7177919BF2C}" destId="{90A8C31B-1647-43C5-A19B-72BEF1E089BE}" srcOrd="14" destOrd="0" presId="urn:microsoft.com/office/officeart/2008/layout/LinedList"/>
    <dgm:cxn modelId="{9400E9C0-CCB5-4B31-A6E2-D5CFCFC9BC44}" type="presParOf" srcId="{E53A690D-51B9-4A18-8EC7-E7177919BF2C}" destId="{2A778E44-1D26-40F2-B074-F8A88A545390}" srcOrd="15" destOrd="0" presId="urn:microsoft.com/office/officeart/2008/layout/LinedList"/>
    <dgm:cxn modelId="{A4B81FFA-DD41-48E5-9CFA-BDA937B3A881}" type="presParOf" srcId="{E53A690D-51B9-4A18-8EC7-E7177919BF2C}" destId="{CEF2ADD8-88A9-4494-8D6D-9A853EC32E39}" srcOrd="16" destOrd="0" presId="urn:microsoft.com/office/officeart/2008/layout/LinedList"/>
    <dgm:cxn modelId="{0F1A11E7-693E-47C0-B234-8D5EBB56CA10}" type="presParOf" srcId="{CEF2ADD8-88A9-4494-8D6D-9A853EC32E39}" destId="{A9D5F65E-AD0E-4674-A94F-F296BF7E6EF9}" srcOrd="0" destOrd="0" presId="urn:microsoft.com/office/officeart/2008/layout/LinedList"/>
    <dgm:cxn modelId="{FD3B429E-9BEF-4033-AF68-2FF217FC1D98}" type="presParOf" srcId="{CEF2ADD8-88A9-4494-8D6D-9A853EC32E39}" destId="{162B6828-D4AF-4595-BE26-53445B2BD99F}" srcOrd="1" destOrd="0" presId="urn:microsoft.com/office/officeart/2008/layout/LinedList"/>
    <dgm:cxn modelId="{1732D418-3CBF-4815-AFD9-B970F3F55342}" type="presParOf" srcId="{CEF2ADD8-88A9-4494-8D6D-9A853EC32E39}" destId="{0ED41FB2-82F4-40EF-9F8F-E7AB6182CD75}" srcOrd="2" destOrd="0" presId="urn:microsoft.com/office/officeart/2008/layout/LinedList"/>
    <dgm:cxn modelId="{FC02483D-15B5-4898-B2C3-2EE106647365}" type="presParOf" srcId="{E53A690D-51B9-4A18-8EC7-E7177919BF2C}" destId="{3F6D0001-3CD3-423D-8C66-7FDEDA476E33}" srcOrd="17" destOrd="0" presId="urn:microsoft.com/office/officeart/2008/layout/LinedList"/>
    <dgm:cxn modelId="{C4B885D9-473E-422F-B9A1-969BFB3C6695}" type="presParOf" srcId="{E53A690D-51B9-4A18-8EC7-E7177919BF2C}" destId="{C765B77F-DB69-48EE-9BBC-F03ECC32A28F}" srcOrd="18" destOrd="0" presId="urn:microsoft.com/office/officeart/2008/layout/LinedList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1445C1-15B8-47B3-AEAD-DB5E840F7078}" type="doc">
      <dgm:prSet loTypeId="urn:microsoft.com/office/officeart/2005/8/layout/vList2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8358AC92-654E-4C93-99B5-FADC40247AE8}">
      <dgm:prSet phldrT="[Текст]"/>
      <dgm:spPr/>
      <dgm:t>
        <a:bodyPr/>
        <a:lstStyle/>
        <a:p>
          <a:r>
            <a:rPr lang="ru-RU" dirty="0" smtClean="0"/>
            <a:t>Открытый</a:t>
          </a:r>
          <a:endParaRPr lang="ru-RU" dirty="0"/>
        </a:p>
      </dgm:t>
    </dgm:pt>
    <dgm:pt modelId="{BB10922C-670E-45D4-AA02-FC6C572E8DAD}" type="parTrans" cxnId="{37ADCA9D-3C07-4D10-9406-F894F6FF15DC}">
      <dgm:prSet/>
      <dgm:spPr/>
      <dgm:t>
        <a:bodyPr/>
        <a:lstStyle/>
        <a:p>
          <a:endParaRPr lang="ru-RU"/>
        </a:p>
      </dgm:t>
    </dgm:pt>
    <dgm:pt modelId="{CB601CFB-DAB7-48AD-BA39-C77047459669}" type="sibTrans" cxnId="{37ADCA9D-3C07-4D10-9406-F894F6FF15DC}">
      <dgm:prSet/>
      <dgm:spPr/>
      <dgm:t>
        <a:bodyPr/>
        <a:lstStyle/>
        <a:p>
          <a:endParaRPr lang="ru-RU"/>
        </a:p>
      </dgm:t>
    </dgm:pt>
    <dgm:pt modelId="{6356836F-C2D8-4F8F-8361-8FD0F629373A}">
      <dgm:prSet phldrT="[Текст]"/>
      <dgm:spPr/>
      <dgm:t>
        <a:bodyPr/>
        <a:lstStyle/>
        <a:p>
          <a:r>
            <a:rPr lang="ru-RU" dirty="0" smtClean="0"/>
            <a:t>проводится после опубликования объявления о проведении конкурса в официальных изданиях республиканских средств массовой информации. В открытом конкурсе имеют право принимать участие все граждане Республики Беларусь, соответствующие квалификационным требованиям, предъявляемым при поступлении на государственную службу.</a:t>
          </a:r>
          <a:endParaRPr lang="ru-RU" dirty="0"/>
        </a:p>
      </dgm:t>
    </dgm:pt>
    <dgm:pt modelId="{4D5E0460-21F8-4622-BB5C-3210BDC4D450}" type="parTrans" cxnId="{80CA21DC-1F05-46CF-8C6E-365F6DA2F868}">
      <dgm:prSet/>
      <dgm:spPr/>
      <dgm:t>
        <a:bodyPr/>
        <a:lstStyle/>
        <a:p>
          <a:endParaRPr lang="ru-RU"/>
        </a:p>
      </dgm:t>
    </dgm:pt>
    <dgm:pt modelId="{043DB9BA-CB57-41D2-8CBE-26A31731DB8D}" type="sibTrans" cxnId="{80CA21DC-1F05-46CF-8C6E-365F6DA2F868}">
      <dgm:prSet/>
      <dgm:spPr/>
      <dgm:t>
        <a:bodyPr/>
        <a:lstStyle/>
        <a:p>
          <a:endParaRPr lang="ru-RU"/>
        </a:p>
      </dgm:t>
    </dgm:pt>
    <dgm:pt modelId="{8A90D9B7-9287-4419-BA04-741919DB0B5D}">
      <dgm:prSet phldrT="[Текст]"/>
      <dgm:spPr/>
      <dgm:t>
        <a:bodyPr/>
        <a:lstStyle/>
        <a:p>
          <a:r>
            <a:rPr lang="ru-RU" dirty="0" smtClean="0"/>
            <a:t>закрытый</a:t>
          </a:r>
          <a:endParaRPr lang="ru-RU" dirty="0"/>
        </a:p>
      </dgm:t>
    </dgm:pt>
    <dgm:pt modelId="{2C89315F-480C-4B04-A250-F34C40092B59}" type="parTrans" cxnId="{E4FCA8F6-8AF0-40DE-9CBB-810226E42180}">
      <dgm:prSet/>
      <dgm:spPr/>
      <dgm:t>
        <a:bodyPr/>
        <a:lstStyle/>
        <a:p>
          <a:endParaRPr lang="ru-RU"/>
        </a:p>
      </dgm:t>
    </dgm:pt>
    <dgm:pt modelId="{082CC930-DE54-4F8E-9F4B-96B516F82028}" type="sibTrans" cxnId="{E4FCA8F6-8AF0-40DE-9CBB-810226E42180}">
      <dgm:prSet/>
      <dgm:spPr/>
      <dgm:t>
        <a:bodyPr/>
        <a:lstStyle/>
        <a:p>
          <a:endParaRPr lang="ru-RU"/>
        </a:p>
      </dgm:t>
    </dgm:pt>
    <dgm:pt modelId="{C0E3B0E2-9ECB-463B-89EC-56EBEFD6796E}">
      <dgm:prSet phldrT="[Текст]"/>
      <dgm:spPr/>
      <dgm:t>
        <a:bodyPr/>
        <a:lstStyle/>
        <a:p>
          <a:r>
            <a:rPr lang="ru-RU" dirty="0" smtClean="0"/>
            <a:t>участвуют только работники данного государственного органа или государственные служащие, состоящие в кадровом реестре государственных служащих.</a:t>
          </a:r>
          <a:endParaRPr lang="ru-RU" dirty="0"/>
        </a:p>
      </dgm:t>
    </dgm:pt>
    <dgm:pt modelId="{D0B54ABD-E2FC-4FE9-8376-6412D312EA1D}" type="parTrans" cxnId="{3F2BAC08-E224-430F-9E09-E2BD8AC3258D}">
      <dgm:prSet/>
      <dgm:spPr/>
      <dgm:t>
        <a:bodyPr/>
        <a:lstStyle/>
        <a:p>
          <a:endParaRPr lang="ru-RU"/>
        </a:p>
      </dgm:t>
    </dgm:pt>
    <dgm:pt modelId="{B242E2DD-6DE3-4144-9670-465F60A7CE50}" type="sibTrans" cxnId="{3F2BAC08-E224-430F-9E09-E2BD8AC3258D}">
      <dgm:prSet/>
      <dgm:spPr/>
      <dgm:t>
        <a:bodyPr/>
        <a:lstStyle/>
        <a:p>
          <a:endParaRPr lang="ru-RU"/>
        </a:p>
      </dgm:t>
    </dgm:pt>
    <dgm:pt modelId="{DC9B0E95-C0CC-4FCB-A9B2-D08B13B721EE}" type="pres">
      <dgm:prSet presAssocID="{C61445C1-15B8-47B3-AEAD-DB5E840F70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394297-9B28-4A43-A955-505AB65CFCAD}" type="pres">
      <dgm:prSet presAssocID="{8358AC92-654E-4C93-99B5-FADC40247AE8}" presName="parentText" presStyleLbl="node1" presStyleIdx="0" presStyleCnt="2" custLinFactNeighborX="-115" custLinFactNeighborY="-51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5058A-AC13-45A5-8343-3DA8D313886D}" type="pres">
      <dgm:prSet presAssocID="{8358AC92-654E-4C93-99B5-FADC40247AE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5A0F9-FCB0-4A93-973C-574F5B0FFC7E}" type="pres">
      <dgm:prSet presAssocID="{8A90D9B7-9287-4419-BA04-741919DB0B5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C3CB3-93C9-494E-8863-8A1F0CD4AC14}" type="pres">
      <dgm:prSet presAssocID="{8A90D9B7-9287-4419-BA04-741919DB0B5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E8284E-4409-473A-8C72-40806B259C54}" type="presOf" srcId="{C61445C1-15B8-47B3-AEAD-DB5E840F7078}" destId="{DC9B0E95-C0CC-4FCB-A9B2-D08B13B721EE}" srcOrd="0" destOrd="0" presId="urn:microsoft.com/office/officeart/2005/8/layout/vList2"/>
    <dgm:cxn modelId="{80CA21DC-1F05-46CF-8C6E-365F6DA2F868}" srcId="{8358AC92-654E-4C93-99B5-FADC40247AE8}" destId="{6356836F-C2D8-4F8F-8361-8FD0F629373A}" srcOrd="0" destOrd="0" parTransId="{4D5E0460-21F8-4622-BB5C-3210BDC4D450}" sibTransId="{043DB9BA-CB57-41D2-8CBE-26A31731DB8D}"/>
    <dgm:cxn modelId="{37ADCA9D-3C07-4D10-9406-F894F6FF15DC}" srcId="{C61445C1-15B8-47B3-AEAD-DB5E840F7078}" destId="{8358AC92-654E-4C93-99B5-FADC40247AE8}" srcOrd="0" destOrd="0" parTransId="{BB10922C-670E-45D4-AA02-FC6C572E8DAD}" sibTransId="{CB601CFB-DAB7-48AD-BA39-C77047459669}"/>
    <dgm:cxn modelId="{3F2BAC08-E224-430F-9E09-E2BD8AC3258D}" srcId="{8A90D9B7-9287-4419-BA04-741919DB0B5D}" destId="{C0E3B0E2-9ECB-463B-89EC-56EBEFD6796E}" srcOrd="0" destOrd="0" parTransId="{D0B54ABD-E2FC-4FE9-8376-6412D312EA1D}" sibTransId="{B242E2DD-6DE3-4144-9670-465F60A7CE50}"/>
    <dgm:cxn modelId="{0671288D-76B3-4AFB-9C4A-F87E80CF71B4}" type="presOf" srcId="{8358AC92-654E-4C93-99B5-FADC40247AE8}" destId="{4F394297-9B28-4A43-A955-505AB65CFCAD}" srcOrd="0" destOrd="0" presId="urn:microsoft.com/office/officeart/2005/8/layout/vList2"/>
    <dgm:cxn modelId="{26130824-9A46-4585-8A8E-4CC50F76DBDB}" type="presOf" srcId="{6356836F-C2D8-4F8F-8361-8FD0F629373A}" destId="{4065058A-AC13-45A5-8343-3DA8D313886D}" srcOrd="0" destOrd="0" presId="urn:microsoft.com/office/officeart/2005/8/layout/vList2"/>
    <dgm:cxn modelId="{93AF0403-BC37-429D-A08D-A23438FA399C}" type="presOf" srcId="{C0E3B0E2-9ECB-463B-89EC-56EBEFD6796E}" destId="{B35C3CB3-93C9-494E-8863-8A1F0CD4AC14}" srcOrd="0" destOrd="0" presId="urn:microsoft.com/office/officeart/2005/8/layout/vList2"/>
    <dgm:cxn modelId="{E4FCA8F6-8AF0-40DE-9CBB-810226E42180}" srcId="{C61445C1-15B8-47B3-AEAD-DB5E840F7078}" destId="{8A90D9B7-9287-4419-BA04-741919DB0B5D}" srcOrd="1" destOrd="0" parTransId="{2C89315F-480C-4B04-A250-F34C40092B59}" sibTransId="{082CC930-DE54-4F8E-9F4B-96B516F82028}"/>
    <dgm:cxn modelId="{48D8424C-A4EC-478A-832F-D71CF6CCBABA}" type="presOf" srcId="{8A90D9B7-9287-4419-BA04-741919DB0B5D}" destId="{8495A0F9-FCB0-4A93-973C-574F5B0FFC7E}" srcOrd="0" destOrd="0" presId="urn:microsoft.com/office/officeart/2005/8/layout/vList2"/>
    <dgm:cxn modelId="{D27FE2DB-5256-462F-B3BA-6207446D914F}" type="presParOf" srcId="{DC9B0E95-C0CC-4FCB-A9B2-D08B13B721EE}" destId="{4F394297-9B28-4A43-A955-505AB65CFCAD}" srcOrd="0" destOrd="0" presId="urn:microsoft.com/office/officeart/2005/8/layout/vList2"/>
    <dgm:cxn modelId="{69E7FE2B-1839-4BD2-9413-4F3F89DA0B81}" type="presParOf" srcId="{DC9B0E95-C0CC-4FCB-A9B2-D08B13B721EE}" destId="{4065058A-AC13-45A5-8343-3DA8D313886D}" srcOrd="1" destOrd="0" presId="urn:microsoft.com/office/officeart/2005/8/layout/vList2"/>
    <dgm:cxn modelId="{DE0D1ACF-C73F-4D54-8FCD-D0E045B82033}" type="presParOf" srcId="{DC9B0E95-C0CC-4FCB-A9B2-D08B13B721EE}" destId="{8495A0F9-FCB0-4A93-973C-574F5B0FFC7E}" srcOrd="2" destOrd="0" presId="urn:microsoft.com/office/officeart/2005/8/layout/vList2"/>
    <dgm:cxn modelId="{0905D5B2-270B-4E21-B46C-1F416F939A36}" type="presParOf" srcId="{DC9B0E95-C0CC-4FCB-A9B2-D08B13B721EE}" destId="{B35C3CB3-93C9-494E-8863-8A1F0CD4AC14}" srcOrd="3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A64871-0720-489C-BD4C-EAFCDB917F1D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693B9A-DD76-4B46-987B-7D9230F28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4A2BE8-7EA9-4E28-BAA2-BB0E5471F3B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48415-8A6D-4840-A102-5104BF1C5410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7219E-9009-4162-AD02-2F3B3D9DB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5153-CC4E-4D14-A2A9-E9EF8A67F53D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68F3A-A2E8-4412-B2DB-C3E4D3924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DBB5-B4CE-418B-94A2-327A982750F8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F531D-ABE1-4365-A928-29F798A6A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07708-E22C-47D0-953B-49E0A2079B93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91BF5-68FE-4F99-B06A-FC9FAFF35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5F026-80BD-4FAF-88E3-566DEFA77CF8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8FB00-B3CA-4A79-89B5-797FB8EA4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C3DC-E26D-47D5-BA58-C57054532AC8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F8BA7-E99A-4C9A-AA51-99336AE9B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849E5-A1D8-42C5-8ABF-F1B849AAB20A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EFC8-8A10-4F6A-9CB4-89472D680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9B28-A157-4D26-B5CB-A5AAA443984D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5A5DA-7A88-43DA-9AC9-C5A77E380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E50CE-8C1E-4CED-A9E6-0DE3390A66F5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08969-1A00-450E-A6D8-FC58800BB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61524-6E3E-4C13-9CC5-FF9686EF0D87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6B072-C027-426A-AF64-86489D375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087E4-944C-41D5-A3D9-E5DADCDC4F68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AC7F7-5AE3-44D8-AA58-4F631F58E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49DB-CD71-4759-B85F-457A66BA1EED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0C86B-48EA-43D4-A903-E90EFB108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EC262-35F2-4EFE-B8C0-794FF8A6B9EF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B4A64-2B6D-4F4C-B0B7-400DE3C07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9F329-76D6-4EFF-95A3-D1AAD86A8179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DD03B-9590-436D-8A23-5F05EC08E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79B88-9435-4E27-B7ED-DCFF64065D75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3B6F1-9C25-4BFF-A155-04B6A79A9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3D061-A37C-451F-ABD0-F4994F9F5D07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58D2-D67C-4D3E-8129-A64249565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FC4CB0-D196-43C4-8442-A9083B6CA81A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C38BCE59-0D15-4B5A-9C00-10CCDF80B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51" r:id="rId11"/>
    <p:sldLayoutId id="2147483846" r:id="rId12"/>
    <p:sldLayoutId id="2147483852" r:id="rId13"/>
    <p:sldLayoutId id="2147483847" r:id="rId14"/>
    <p:sldLayoutId id="2147483848" r:id="rId15"/>
    <p:sldLayoutId id="2147483849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528638" y="739775"/>
            <a:ext cx="9156700" cy="2990850"/>
          </a:xfrm>
        </p:spPr>
        <p:txBody>
          <a:bodyPr/>
          <a:lstStyle/>
          <a:p>
            <a:pPr algn="r"/>
            <a:r>
              <a:rPr lang="ru-RU" b="1" smtClean="0">
                <a:latin typeface="Arial" charset="0"/>
              </a:rPr>
              <a:t>Дисциплина «Управление персоналом в государственных учреждениях»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>
                <a:latin typeface="Arial" charset="0"/>
              </a:rPr>
              <a:t/>
            </a:r>
            <a:br>
              <a:rPr lang="ru-RU" b="1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Тема «</a:t>
            </a:r>
            <a:r>
              <a:rPr lang="ru-RU" b="1" smtClean="0"/>
              <a:t>Набор персонала на государственную службу</a:t>
            </a:r>
            <a:r>
              <a:rPr lang="ru-RU" b="1" smtClean="0">
                <a:latin typeface="Arial" charset="0"/>
              </a:rPr>
              <a:t>»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677863" y="5378450"/>
            <a:ext cx="8596312" cy="1292225"/>
          </a:xfrm>
        </p:spPr>
        <p:txBody>
          <a:bodyPr/>
          <a:lstStyle/>
          <a:p>
            <a:pPr marL="0" indent="0" algn="r">
              <a:buFont typeface="Wingdings 3" pitchFamily="18" charset="2"/>
              <a:buNone/>
            </a:pPr>
            <a:r>
              <a:rPr lang="ru-RU" sz="3200" b="1" smtClean="0">
                <a:latin typeface="Arial" charset="0"/>
              </a:rPr>
              <a:t>Лектор: Минчукова Л.А.</a:t>
            </a:r>
          </a:p>
          <a:p>
            <a:pPr marL="0" indent="0" algn="r">
              <a:buFont typeface="Wingdings 3" pitchFamily="18" charset="2"/>
              <a:buNone/>
            </a:pPr>
            <a:r>
              <a:rPr lang="ru-RU" sz="3200" b="1" smtClean="0">
                <a:latin typeface="Arial" charset="0"/>
              </a:rPr>
              <a:t>2015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207963"/>
            <a:ext cx="8596312" cy="1320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1. </a:t>
            </a:r>
            <a:r>
              <a:rPr lang="ru-RU" dirty="0"/>
              <a:t>Предварительная отборочная беседа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027113"/>
            <a:ext cx="9193212" cy="5024437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В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ходе подготовки предварительного собеседования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необходимо выяснить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следующее: какие личностные качества кандидата (знания, опыт, установки) требуются для выполнения работы; с помощью, каких вопросов можно извлечь необходимую информацию; кто должен быть привлечен в качестве интервьюеров - один или несколько человек, в какой форме проводится собеседование.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Следует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придерживаться следующих правил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 разговаривать с кандидатами, не предложив им присесть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 демонстрировать занятость и не делать в их присутствии других дел; 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проявлять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дружелюбие, чаще упоминать имя претендента; 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показывать своего отношения к его личным документам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обстоятельно отвечать на его вопросы; 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спешить давать авансов на будущее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скрывать свое настроение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изучать или угадывать психологическое состояние; 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научится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отказывать; 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соблюдать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требования трудового законодательства.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677863" y="290513"/>
            <a:ext cx="8596312" cy="1320800"/>
          </a:xfrm>
        </p:spPr>
        <p:txBody>
          <a:bodyPr/>
          <a:lstStyle/>
          <a:p>
            <a:r>
              <a:rPr lang="ru-RU" smtClean="0"/>
              <a:t>2. Заполнение бланка заявления</a:t>
            </a:r>
            <a:br>
              <a:rPr lang="ru-RU" smtClean="0"/>
            </a:b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390650"/>
            <a:ext cx="9137650" cy="46513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Претенденты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успешно преодолевшие предварительную беседу, должны заполнить специальный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бланк заявления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анкету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Количество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пунктов анкеты должно быть минимальным, и они должны запрашивать информацию, более всего выясняющую производительность будущей работы претендента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Информация может касаться прошлой работы, склада ума, ситуаций, с которыми приходилось сталкиваться, но так, чтобы на их основе можно было бы провести стандартизированную оценку претендента. Вопросы анкеты должны быть нейтральны и предполагать любые возможные ответы, включая возможность отказа от ответа. Пункты должны вытекать один из другого.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На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этом этапе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происходит отсев менее подходящих кандидатов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определяется круг факторов, нуждающихся в особо пристальном изучении на основе последующих методов, а также источники, из которых можно получить необходимую информацию.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677863" y="376238"/>
            <a:ext cx="8596312" cy="1320800"/>
          </a:xfrm>
        </p:spPr>
        <p:txBody>
          <a:bodyPr/>
          <a:lstStyle/>
          <a:p>
            <a:r>
              <a:rPr lang="ru-RU" smtClean="0"/>
              <a:t>3. Беседа по найму (интервью)</a:t>
            </a:r>
            <a:br>
              <a:rPr lang="ru-RU" smtClean="0"/>
            </a:b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200150"/>
            <a:ext cx="9828212" cy="4986338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Виды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интервью: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Биографическое интервью.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Его задачей является выяснение прошлого опыта кандидата с целью прогнозирования его возможностей и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способностей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Ситуационное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интервью.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Кандидату предлагается решить несколько практических ситуаций (гипотетических или реальных проблем). 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Структурированное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интервью.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Его целью является выявление профессиональных и личностных качеств кандидата по заранее разработанному структурированному списку вопросов.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Интервью по компетенциям.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Цель этого вида интервью определить уровень соответствия кандидата ключевым компетенциям, необходимым для работы в данной организации и в данной должности. 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Стрессовое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интервью.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рименяться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целью оценки кандидата на предмет таких качеств, как стрессоустойчивость, умение корректно вести себя в провокационных, стрессовых ситуациях, скорость и эффективность принятия решения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677863" y="357188"/>
            <a:ext cx="8596312" cy="1320800"/>
          </a:xfrm>
        </p:spPr>
        <p:txBody>
          <a:bodyPr/>
          <a:lstStyle/>
          <a:p>
            <a:r>
              <a:rPr lang="ru-RU" sz="2400" smtClean="0"/>
              <a:t>Известная система вопросов для собеседования «План семи пунктов», разработанный национальным институтом </a:t>
            </a:r>
            <a:r>
              <a:rPr lang="ru-RU" sz="2800" smtClean="0"/>
              <a:t>производственной</a:t>
            </a:r>
            <a:r>
              <a:rPr lang="ru-RU" sz="2400" smtClean="0"/>
              <a:t> психологии (Великобритания):</a:t>
            </a:r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677863" y="2170113"/>
            <a:ext cx="9267825" cy="4259262"/>
          </a:xfrm>
        </p:spPr>
        <p:txBody>
          <a:bodyPr/>
          <a:lstStyle/>
          <a:p>
            <a:r>
              <a:rPr lang="ru-RU" sz="2000" smtClean="0"/>
              <a:t>Физические характеристики (здоровье, внешность, манеры).</a:t>
            </a:r>
          </a:p>
          <a:p>
            <a:r>
              <a:rPr lang="ru-RU" sz="2000" smtClean="0"/>
              <a:t>Образование и опыт предыдущей работы (подробно).</a:t>
            </a:r>
          </a:p>
          <a:p>
            <a:r>
              <a:rPr lang="ru-RU" sz="2000" smtClean="0"/>
              <a:t>Интеллект (общий кругозор, способность схватывать суть проблемы, реакция).</a:t>
            </a:r>
          </a:p>
          <a:p>
            <a:r>
              <a:rPr lang="ru-RU" sz="2000" smtClean="0"/>
              <a:t>Способность к физическому труду, устной речи, счету.</a:t>
            </a:r>
          </a:p>
          <a:p>
            <a:r>
              <a:rPr lang="ru-RU" sz="2000" smtClean="0"/>
              <a:t>Интересы, хобби, которые могут характеризовать личность кандидата.</a:t>
            </a:r>
          </a:p>
          <a:p>
            <a:r>
              <a:rPr lang="ru-RU" sz="2000" smtClean="0"/>
              <a:t>Диспозиция – лидерство, чувство ответственности, общительность.</a:t>
            </a:r>
          </a:p>
          <a:p>
            <a:r>
              <a:rPr lang="ru-RU" sz="2000" smtClean="0"/>
              <a:t>Личные обстоятельства (как работа повлияет на личную жизнь).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603250" y="255588"/>
            <a:ext cx="8978900" cy="1320800"/>
          </a:xfrm>
        </p:spPr>
        <p:txBody>
          <a:bodyPr/>
          <a:lstStyle/>
          <a:p>
            <a:r>
              <a:rPr lang="ru-RU" sz="2800" smtClean="0"/>
              <a:t>4. Тестирование, ролевые игры, профессиональное испытание</a:t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853" y="1647405"/>
            <a:ext cx="9227975" cy="5135950"/>
          </a:xfrm>
        </p:spPr>
        <p:txBody>
          <a:bodyPr numCol="2"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помощью тестов можно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оценить: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скорость и точность выполнения работы;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устойчивость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внимания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аккуратность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умение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быстро ориентироваться;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усидчивость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исполнительность;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личные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склонности;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общие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способности;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пригодность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претендента для решения конкретных проблем, выполнения работы на предлагаемом месте;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профессионализм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наличие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интереса к предстоящей работе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уровень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умственных способностей;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склонность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 обучению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интересы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тип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личности;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память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коммуникабельность;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лидерские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задатки и другие характеристики.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290513"/>
            <a:ext cx="8596312" cy="1320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5. </a:t>
            </a:r>
            <a:r>
              <a:rPr lang="ru-RU" dirty="0"/>
              <a:t>Проверка рекомендаций и послужного списка</a:t>
            </a:r>
            <a:br>
              <a:rPr lang="ru-RU" dirty="0"/>
            </a:br>
            <a:endParaRPr lang="ru-RU" dirty="0"/>
          </a:p>
        </p:txBody>
      </p:sp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677863" y="1358900"/>
            <a:ext cx="8596312" cy="3881438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ru-RU" smtClean="0"/>
              <a:t>Информация рекомендательных писем или бесед с людьми, которых кандидат назвал в качестве рекомендателей, может позволить уточнить, что конкретно и с каким успехом кандидат делал на предыдущих местах работы, учебы, жительства.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77863" y="2700338"/>
            <a:ext cx="8596312" cy="13208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6. Медицинский </a:t>
            </a:r>
            <a:r>
              <a:rPr lang="ru-RU" dirty="0"/>
              <a:t>осмотр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77863" y="4344988"/>
            <a:ext cx="8596312" cy="13208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7. </a:t>
            </a:r>
            <a:r>
              <a:rPr lang="ru-RU" dirty="0"/>
              <a:t>Принятие решения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4821" name="Объект 2"/>
          <p:cNvSpPr txBox="1">
            <a:spLocks/>
          </p:cNvSpPr>
          <p:nvPr/>
        </p:nvSpPr>
        <p:spPr bwMode="auto">
          <a:xfrm>
            <a:off x="677863" y="3354388"/>
            <a:ext cx="8596312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None/>
            </a:pPr>
            <a:r>
              <a:rPr lang="ru-RU">
                <a:solidFill>
                  <a:srgbClr val="404040"/>
                </a:solidFill>
                <a:latin typeface="Trebuchet MS" pitchFamily="34" charset="0"/>
              </a:rPr>
              <a:t>Проводится, как правило, если работа предъявляет особые требования к здоровью кандидатов.</a:t>
            </a:r>
          </a:p>
        </p:txBody>
      </p:sp>
      <p:sp>
        <p:nvSpPr>
          <p:cNvPr id="34822" name="Объект 2"/>
          <p:cNvSpPr txBox="1">
            <a:spLocks/>
          </p:cNvSpPr>
          <p:nvPr/>
        </p:nvSpPr>
        <p:spPr bwMode="auto">
          <a:xfrm>
            <a:off x="677863" y="4918075"/>
            <a:ext cx="8596312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None/>
            </a:pPr>
            <a:r>
              <a:rPr lang="ru-RU">
                <a:solidFill>
                  <a:srgbClr val="404040"/>
                </a:solidFill>
                <a:latin typeface="Trebuchet MS" pitchFamily="34" charset="0"/>
              </a:rPr>
              <a:t>Сравнение кандидатов. Представление результатов на рассмотрение руководству, принимающему решение. Принятие и исполнение решения.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None/>
            </a:pPr>
            <a:endParaRPr lang="ru-RU">
              <a:solidFill>
                <a:srgbClr val="40404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844550" y="242888"/>
            <a:ext cx="9064625" cy="1511300"/>
          </a:xfrm>
        </p:spPr>
        <p:txBody>
          <a:bodyPr/>
          <a:lstStyle/>
          <a:p>
            <a:r>
              <a:rPr lang="ru-RU" sz="2800" smtClean="0"/>
              <a:t>Поступлению на государственную службу может предшествовать проведение </a:t>
            </a:r>
            <a:r>
              <a:rPr lang="ru-RU" sz="2800" b="1" smtClean="0"/>
              <a:t>конкурса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00" y="1549400"/>
            <a:ext cx="8848725" cy="4926013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Конкурс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— выбор из числа претендентов на занятие должностей в структурах государственной службы наиболее достойных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соответствии с постановлением Совета министров РБ от 26 сентября 2003 г. № 1221 «Об утверждении Положения о проведении конкурса на занятие государственной должности» организация и проведение конкурса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возлагаются на кадровую службу и конкурсную комиссию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создаваемую решением (приказом) руководителя государственного органа.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Конкурс может объявляться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только на вакантные должности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Конкурс не проводится на должности временно отсутствующих работников: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болезни;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находящихся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отпуске;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направленных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подготовки, переподготовки и повышения квалификации с отрывом от работы.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 проводится конкурс также на должности, назначение на которые и освобождение производится вышестоящими органами.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677863" y="376238"/>
            <a:ext cx="8961437" cy="1320800"/>
          </a:xfrm>
        </p:spPr>
        <p:txBody>
          <a:bodyPr/>
          <a:lstStyle/>
          <a:p>
            <a:r>
              <a:rPr lang="ru-RU" smtClean="0"/>
              <a:t>Для участия в конкурсе не допускаются лица:</a:t>
            </a:r>
          </a:p>
        </p:txBody>
      </p:sp>
      <p:sp>
        <p:nvSpPr>
          <p:cNvPr id="36866" name="Объект 2"/>
          <p:cNvSpPr>
            <a:spLocks noGrp="1"/>
          </p:cNvSpPr>
          <p:nvPr>
            <p:ph idx="1"/>
          </p:nvPr>
        </p:nvSpPr>
        <p:spPr>
          <a:xfrm>
            <a:off x="677863" y="1816100"/>
            <a:ext cx="8961437" cy="4500563"/>
          </a:xfrm>
        </p:spPr>
        <p:txBody>
          <a:bodyPr/>
          <a:lstStyle/>
          <a:p>
            <a:r>
              <a:rPr lang="ru-RU" sz="2000" smtClean="0"/>
              <a:t>ограниченные решением суда в дееспособности, либо признанные недееспособными, а также те, кому судом запрещено занимать должности в государственном аппарате или заниматься определенной деятельностью;</a:t>
            </a:r>
          </a:p>
          <a:p>
            <a:r>
              <a:rPr lang="ru-RU" sz="2000" smtClean="0"/>
              <a:t>имеющие в соответствии с заключением медицинского учреждения заболевание, которое препятствует выполнению служебных обязанностей;</a:t>
            </a:r>
          </a:p>
          <a:p>
            <a:r>
              <a:rPr lang="ru-RU" sz="2000" smtClean="0"/>
              <a:t>имеющие судимость, не снятую или не погашенную в установленном законом порядке;</a:t>
            </a:r>
          </a:p>
          <a:p>
            <a:r>
              <a:rPr lang="ru-RU" sz="2000" smtClean="0"/>
              <a:t>которые в случае поступления на работу будут связаны отношениями непосредственной подчиненности или подконтрольности с лицами, находящимися с ними в близком родстве или свойстве.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677863" y="366713"/>
            <a:ext cx="9361487" cy="1320800"/>
          </a:xfrm>
        </p:spPr>
        <p:txBody>
          <a:bodyPr/>
          <a:lstStyle/>
          <a:p>
            <a:r>
              <a:rPr lang="ru-RU" sz="3200" smtClean="0"/>
              <a:t>Конкурс может быть: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677333" y="1139544"/>
          <a:ext cx="9026504" cy="4057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891" name="Прямоугольник 4"/>
          <p:cNvSpPr>
            <a:spLocks noChangeArrowheads="1"/>
          </p:cNvSpPr>
          <p:nvPr/>
        </p:nvSpPr>
        <p:spPr bwMode="auto">
          <a:xfrm>
            <a:off x="1106488" y="5553075"/>
            <a:ext cx="89328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rebuchet MS" pitchFamily="34" charset="0"/>
                <a:ea typeface="Calibri" pitchFamily="34" charset="0"/>
                <a:cs typeface="Calibri" pitchFamily="34" charset="0"/>
              </a:rPr>
              <a:t>Решение о форме, сроках проведения конкурса и установлении перечня должностей, подлежащих замещению, принимает </a:t>
            </a:r>
            <a:r>
              <a:rPr lang="ru-RU" sz="2000" b="1">
                <a:latin typeface="Trebuchet MS" pitchFamily="34" charset="0"/>
                <a:ea typeface="Calibri" pitchFamily="34" charset="0"/>
                <a:cs typeface="Calibri" pitchFamily="34" charset="0"/>
              </a:rPr>
              <a:t>руководитель государственного органа.</a:t>
            </a:r>
            <a:endParaRPr lang="ru-RU" sz="2000" b="1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920750" y="684213"/>
            <a:ext cx="9082088" cy="1320800"/>
          </a:xfrm>
        </p:spPr>
        <p:txBody>
          <a:bodyPr/>
          <a:lstStyle/>
          <a:p>
            <a:r>
              <a:rPr lang="ru-RU" sz="3200" smtClean="0"/>
              <a:t>Кадровая служба государственного органа:</a:t>
            </a:r>
          </a:p>
        </p:txBody>
      </p:sp>
      <p:sp>
        <p:nvSpPr>
          <p:cNvPr id="38914" name="Объект 2"/>
          <p:cNvSpPr>
            <a:spLocks noGrp="1"/>
          </p:cNvSpPr>
          <p:nvPr>
            <p:ph idx="1"/>
          </p:nvPr>
        </p:nvSpPr>
        <p:spPr>
          <a:xfrm>
            <a:off x="920750" y="1908175"/>
            <a:ext cx="8596313" cy="3881438"/>
          </a:xfrm>
        </p:spPr>
        <p:txBody>
          <a:bodyPr/>
          <a:lstStyle/>
          <a:p>
            <a:r>
              <a:rPr lang="ru-RU" sz="2400" smtClean="0"/>
              <a:t>информирует о конкурсе заинтересованных лиц;</a:t>
            </a:r>
          </a:p>
          <a:p>
            <a:r>
              <a:rPr lang="ru-RU" sz="2400" smtClean="0"/>
              <a:t>совместно с руководителями соответствующих подразделений на основании Квалификационного справочника должностей государственных служащих вырабатывает требования к кандидатам на вакантные должности;</a:t>
            </a:r>
          </a:p>
          <a:p>
            <a:r>
              <a:rPr lang="ru-RU" sz="2400" smtClean="0"/>
              <a:t>обеспечивает необходимую документацию и условия для работы конкурсной комиссии.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817563" y="339725"/>
            <a:ext cx="8596312" cy="1320800"/>
          </a:xfrm>
        </p:spPr>
        <p:txBody>
          <a:bodyPr/>
          <a:lstStyle/>
          <a:p>
            <a:r>
              <a:rPr lang="ru-RU" sz="3200" smtClean="0"/>
              <a:t>Право поступления на государственную службу предусмотрено: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850" y="1871663"/>
            <a:ext cx="8597900" cy="38798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Конституцией Республики Беларусь 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право каждого на равный доступ к любым должностям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 государственных органах в соответствии со способностями и профессиональной подготовкой. 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Законом « О государственной службе» - право 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поступление на государственную службу имеют </a:t>
            </a:r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граждане Республики Беларусь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достигшие </a:t>
            </a:r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восемнадцатилетнего возраста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владеющие </a:t>
            </a:r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государственными языками 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Республики Беларусь и отвечающие иным требованиям, установленным Законом «О государственной службе», иными законодательными актами о государственной службе.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677863" y="301625"/>
            <a:ext cx="8596312" cy="1320800"/>
          </a:xfrm>
        </p:spPr>
        <p:txBody>
          <a:bodyPr/>
          <a:lstStyle/>
          <a:p>
            <a:r>
              <a:rPr lang="ru-RU" sz="2800" smtClean="0"/>
              <a:t>Для проведения конкурса создается конкурсная комиссия.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950" y="1622425"/>
            <a:ext cx="8596313" cy="4441825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состав конкурсной комиссии, как правило, включаются: 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заместитель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руководителя государственного органа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руководитель структурного подразделения, 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другие наиболее опытные работники данного органа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могут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приглашаться работники вышестоящих органов, независимые эксперты, представители общественных объединений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Число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членов комиссии должно быть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нечетным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Председатель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конкурсной комиссии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назначается руководителем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государственного органа из состава членов этой комиссии.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677863" y="301625"/>
            <a:ext cx="8745537" cy="1320800"/>
          </a:xfrm>
        </p:spPr>
        <p:txBody>
          <a:bodyPr/>
          <a:lstStyle/>
          <a:p>
            <a:r>
              <a:rPr lang="ru-RU" sz="2400" smtClean="0"/>
              <a:t>Лица, желающие участвовать в конкурсе на замещение должности, подают заявления на имя руководителя государственного органа и прилагают к нему следующие документы:</a:t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личный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листок по учету кадров;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автобиографию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копии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документов об образовании;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справку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 состоянии здоровья;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ругие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документы, предъявляемые при приеме на работу в соответствии с Трудовым кодексом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Паспорт или другой документ, удостоверяющий личность, предъявляется по прибытии на конкурс.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22288"/>
            <a:ext cx="9078912" cy="60277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Заседание конкурсной комиссии является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правомочным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если на нем присутствует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 менее 2/3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ее состава.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Решение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конкурсной комиссии принимается в отсутствие участников конкурса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Конкурсная комиссия по результатам обсуждения каждого из кандидатов, участвующих в конкурсе, проводит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тайное голосование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Решение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принимается простым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большинством голосов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 числа ее членов, присутствующих на заседании.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Избранным считается кандидат, который набрал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 менее 50 %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голосов присутствующих членов комиссии.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конкурсе на одну должность участвовало два и более кандидата, то избранным считается кандидат, который набрал большинство голосов, но не менее 1/3 голосов.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несколько кандидатов получили одинаковое, но не менее предусмотренной 1/3 количество голосов, на этом же заседании конкурсной комиссии проводится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повторное голосование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несколько кандидатур снова получают одинаковое количество голосов, то материалы с результатами голосования передаются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рассмотрение руководителя государственного органа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который и принимает окончательное решение.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677863" y="339725"/>
            <a:ext cx="8978900" cy="1320800"/>
          </a:xfrm>
        </p:spPr>
        <p:txBody>
          <a:bodyPr/>
          <a:lstStyle/>
          <a:p>
            <a:r>
              <a:rPr lang="ru-RU" sz="3200" smtClean="0"/>
              <a:t>При приеме на государственную службу государственный орган может установить </a:t>
            </a:r>
            <a:r>
              <a:rPr lang="ru-RU" sz="3200" b="1" smtClean="0"/>
              <a:t>предварительное испытание</a:t>
            </a:r>
            <a:r>
              <a:rPr lang="ru-RU" sz="3200" smtClean="0"/>
              <a:t>.</a:t>
            </a:r>
          </a:p>
        </p:txBody>
      </p:sp>
      <p:sp>
        <p:nvSpPr>
          <p:cNvPr id="43010" name="Объект 2"/>
          <p:cNvSpPr>
            <a:spLocks noGrp="1"/>
          </p:cNvSpPr>
          <p:nvPr>
            <p:ph idx="1"/>
          </p:nvPr>
        </p:nvSpPr>
        <p:spPr>
          <a:xfrm>
            <a:off x="677863" y="2422525"/>
            <a:ext cx="8596312" cy="3879850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ru-RU" sz="2000" smtClean="0"/>
              <a:t>Оно дает возможность руководителю государственного органа </a:t>
            </a:r>
            <a:r>
              <a:rPr lang="ru-RU" sz="2000" b="1" smtClean="0"/>
              <a:t>проверить соответствие гражданина</a:t>
            </a:r>
            <a:r>
              <a:rPr lang="ru-RU" sz="2000" smtClean="0"/>
              <a:t>, принимаемого на должность государственного служащего, поручаемой ему работе по замещаемой должности. </a:t>
            </a:r>
          </a:p>
          <a:p>
            <a:pPr marL="0" indent="0">
              <a:buFont typeface="Wingdings 3" pitchFamily="18" charset="2"/>
              <a:buNone/>
            </a:pPr>
            <a:endParaRPr lang="ru-RU" sz="2000" smtClean="0"/>
          </a:p>
          <a:p>
            <a:pPr marL="0" indent="0">
              <a:buFont typeface="Wingdings 3" pitchFamily="18" charset="2"/>
              <a:buNone/>
            </a:pPr>
            <a:r>
              <a:rPr lang="ru-RU" sz="2000" smtClean="0"/>
              <a:t>Испытание устанавливается </a:t>
            </a:r>
            <a:r>
              <a:rPr lang="ru-RU" sz="2000" b="1" smtClean="0"/>
              <a:t>для проверки деловых качеств </a:t>
            </a:r>
            <a:r>
              <a:rPr lang="ru-RU" sz="2000" smtClean="0"/>
              <a:t>государственного служащего, его </a:t>
            </a:r>
            <a:r>
              <a:rPr lang="ru-RU" sz="2000" b="1" smtClean="0"/>
              <a:t>профессионализма</a:t>
            </a:r>
            <a:r>
              <a:rPr lang="ru-RU" sz="2000" smtClean="0"/>
              <a:t>, </a:t>
            </a:r>
            <a:r>
              <a:rPr lang="ru-RU" sz="2000" b="1" smtClean="0"/>
              <a:t>умения выполнять </a:t>
            </a:r>
            <a:r>
              <a:rPr lang="ru-RU" sz="2000" smtClean="0"/>
              <a:t>на соответствующем уровне свои </a:t>
            </a:r>
            <a:r>
              <a:rPr lang="ru-RU" sz="2000" b="1" smtClean="0"/>
              <a:t>должностные обязанности</a:t>
            </a:r>
            <a:r>
              <a:rPr lang="ru-RU" sz="20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000125"/>
            <a:ext cx="8680450" cy="5699125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Предварительное испытание устанавливается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 заключении контракта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государственным служащим.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гражданина, поступающего на государственную службу, по соглашению сторон может устанавливаться предварительное испытание на срок от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трех до шести месяцев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Государственный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служащий выполняет обязанности по той должности, на которую он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принят. Он: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имеет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право на должностной оклад и установленные надбавки к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окладу;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подчиняется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правилам внутреннего трудового распорядка соответствующего государственного органа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ему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предоставляются предусмотренные законодательством льготы 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гарантии;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него распространяются соответствующие права, обязанности 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правоограничения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время работы включается в стаж и др. 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по истечении срока испытания государственный служащий не уволен как не выдержавший испытательного срока, то он считается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выдержавшим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испытание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Дополнительного приказа о том, что государственный служащий выдержал испытание, не требуется.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 неудовлетворительном результате предварительного испытания государственный служащий подлежит увольнению как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 выдержавший испытательного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срока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677863" y="339725"/>
            <a:ext cx="8978900" cy="1320800"/>
          </a:xfrm>
        </p:spPr>
        <p:txBody>
          <a:bodyPr/>
          <a:lstStyle/>
          <a:p>
            <a:r>
              <a:rPr lang="ru-RU" sz="3200" smtClean="0"/>
              <a:t>Особенности предварительного испытания: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>
          <a:xfrm>
            <a:off x="565150" y="96838"/>
            <a:ext cx="8970963" cy="1320800"/>
          </a:xfrm>
        </p:spPr>
        <p:txBody>
          <a:bodyPr/>
          <a:lstStyle/>
          <a:p>
            <a:r>
              <a:rPr lang="ru-RU" sz="2800" smtClean="0"/>
              <a:t>Основания для отказа в приеме на гос. службу:</a:t>
            </a:r>
          </a:p>
        </p:txBody>
      </p:sp>
      <p:sp>
        <p:nvSpPr>
          <p:cNvPr id="45058" name="Объект 2"/>
          <p:cNvSpPr>
            <a:spLocks noGrp="1"/>
          </p:cNvSpPr>
          <p:nvPr>
            <p:ph idx="1"/>
          </p:nvPr>
        </p:nvSpPr>
        <p:spPr>
          <a:xfrm>
            <a:off x="565150" y="682625"/>
            <a:ext cx="9175750" cy="5562600"/>
          </a:xfrm>
        </p:spPr>
        <p:txBody>
          <a:bodyPr/>
          <a:lstStyle/>
          <a:p>
            <a:r>
              <a:rPr lang="ru-RU" sz="1400" smtClean="0"/>
              <a:t>признания его в установленном законом порядке </a:t>
            </a:r>
            <a:r>
              <a:rPr lang="ru-RU" sz="1400" b="1" smtClean="0"/>
              <a:t>недееспособным</a:t>
            </a:r>
            <a:r>
              <a:rPr lang="ru-RU" sz="1400" smtClean="0"/>
              <a:t> или </a:t>
            </a:r>
            <a:r>
              <a:rPr lang="ru-RU" sz="1400" b="1" smtClean="0"/>
              <a:t>ограниченно дееспособным</a:t>
            </a:r>
            <a:r>
              <a:rPr lang="ru-RU" sz="1400" smtClean="0"/>
              <a:t>;</a:t>
            </a:r>
          </a:p>
          <a:p>
            <a:r>
              <a:rPr lang="ru-RU" sz="1400" b="1" smtClean="0"/>
              <a:t>лишения</a:t>
            </a:r>
            <a:r>
              <a:rPr lang="ru-RU" sz="1400" smtClean="0"/>
              <a:t> его</a:t>
            </a:r>
            <a:r>
              <a:rPr lang="ru-RU" sz="1400" b="1" smtClean="0"/>
              <a:t> судом</a:t>
            </a:r>
            <a:r>
              <a:rPr lang="ru-RU" sz="1400" smtClean="0"/>
              <a:t> права занимать государственную должность в течение определенного времени;</a:t>
            </a:r>
          </a:p>
          <a:p>
            <a:r>
              <a:rPr lang="ru-RU" sz="1400" b="1" smtClean="0"/>
              <a:t>наличия</a:t>
            </a:r>
            <a:r>
              <a:rPr lang="ru-RU" sz="1400" smtClean="0"/>
              <a:t> подтвержденного медицинским заключением </a:t>
            </a:r>
            <a:r>
              <a:rPr lang="ru-RU" sz="1400" b="1" smtClean="0"/>
              <a:t>заболевания</a:t>
            </a:r>
            <a:r>
              <a:rPr lang="ru-RU" sz="1400" smtClean="0"/>
              <a:t>, препятствующих исполнению служебных обязанностей;</a:t>
            </a:r>
          </a:p>
          <a:p>
            <a:r>
              <a:rPr lang="ru-RU" sz="1400" b="1" smtClean="0"/>
              <a:t>отказа</a:t>
            </a:r>
            <a:r>
              <a:rPr lang="ru-RU" sz="1400" smtClean="0"/>
              <a:t> </a:t>
            </a:r>
            <a:r>
              <a:rPr lang="ru-RU" sz="1400" b="1" smtClean="0"/>
              <a:t>от прохождения процедуры оформления допуска к сведениям</a:t>
            </a:r>
            <a:r>
              <a:rPr lang="ru-RU" sz="1400" smtClean="0"/>
              <a:t>, составляющим государственные секреты, если исполнение служебных обязанностей по государственной должности, на занятие которой претендует гражданин, связано с использованием таких сведений;</a:t>
            </a:r>
          </a:p>
          <a:p>
            <a:r>
              <a:rPr lang="ru-RU" sz="1400" b="1" smtClean="0"/>
              <a:t>несоответствия квалификационным требованиям</a:t>
            </a:r>
            <a:r>
              <a:rPr lang="ru-RU" sz="1400" smtClean="0"/>
              <a:t>, предъявляемым к гражданам для занятия соответствующих государственных должностей;</a:t>
            </a:r>
          </a:p>
          <a:p>
            <a:r>
              <a:rPr lang="ru-RU" sz="1400" b="1" smtClean="0"/>
              <a:t>близкого родства </a:t>
            </a:r>
            <a:r>
              <a:rPr lang="ru-RU" sz="1400" smtClean="0"/>
              <a:t>или свойства с государственным служащим, если их служебная деятельность будет связана с непосредственной подчиненностью или подконтрольностью одного из них другому;</a:t>
            </a:r>
          </a:p>
          <a:p>
            <a:r>
              <a:rPr lang="ru-RU" sz="1400" b="1" smtClean="0"/>
              <a:t>отсутствия гражданства </a:t>
            </a:r>
            <a:r>
              <a:rPr lang="ru-RU" sz="1400" smtClean="0"/>
              <a:t>Республики Беларусь;</a:t>
            </a:r>
          </a:p>
          <a:p>
            <a:r>
              <a:rPr lang="ru-RU" sz="1400" b="1" smtClean="0"/>
              <a:t>представления заведомо недостоверных сведений</a:t>
            </a:r>
            <a:r>
              <a:rPr lang="ru-RU" sz="1400" smtClean="0"/>
              <a:t>, необходимых для занятия государственной должности;</a:t>
            </a:r>
          </a:p>
          <a:p>
            <a:r>
              <a:rPr lang="ru-RU" sz="1400" b="1" smtClean="0"/>
              <a:t>непредставления декларации о доходах и имуществе </a:t>
            </a:r>
            <a:r>
              <a:rPr lang="ru-RU" sz="1400" smtClean="0"/>
              <a:t>или умышленного внесения в декларацию о доходах и имуществе неполных либо недостоверных сведений;</a:t>
            </a:r>
          </a:p>
          <a:p>
            <a:r>
              <a:rPr lang="ru-RU" sz="1400" b="1" smtClean="0"/>
              <a:t>увольнения</a:t>
            </a:r>
            <a:r>
              <a:rPr lang="ru-RU" sz="1400" smtClean="0"/>
              <a:t> государственного служащего за систематическое неисполнение служебных обязанностей без уважительных причин, появление на работе в состоянии алкогольного, наркотического или токсического опьянения, а также за распитие спиртных напитков, потребление наркотических средств, психотропных веществ, их аналогов, токсических средств на рабочем месте и в рабочее время до истечения двух лет со дня увольнения за такие действия;</a:t>
            </a:r>
          </a:p>
          <a:p>
            <a:r>
              <a:rPr lang="ru-RU" sz="1400" smtClean="0"/>
              <a:t>наличия </a:t>
            </a:r>
            <a:r>
              <a:rPr lang="ru-RU" sz="1400" b="1" smtClean="0"/>
              <a:t>судимости</a:t>
            </a:r>
            <a:r>
              <a:rPr lang="ru-RU" sz="14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>
          <a:xfrm>
            <a:off x="1274763" y="2522538"/>
            <a:ext cx="8596312" cy="1320800"/>
          </a:xfrm>
        </p:spPr>
        <p:txBody>
          <a:bodyPr/>
          <a:lstStyle/>
          <a:p>
            <a:r>
              <a:rPr lang="ru-RU" sz="5400" smtClean="0"/>
              <a:t>	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182563" y="125413"/>
            <a:ext cx="9791700" cy="1320800"/>
          </a:xfrm>
        </p:spPr>
        <p:txBody>
          <a:bodyPr/>
          <a:lstStyle/>
          <a:p>
            <a:r>
              <a:rPr lang="ru-RU" sz="2800" smtClean="0"/>
              <a:t>Схема полного цикла отбора и оценки кандидатов на должность государственного служащего</a:t>
            </a:r>
          </a:p>
        </p:txBody>
      </p:sp>
      <p:pic>
        <p:nvPicPr>
          <p:cNvPr id="21506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9925" y="1268413"/>
            <a:ext cx="5561013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593725" y="207963"/>
            <a:ext cx="8596313" cy="1320800"/>
          </a:xfrm>
        </p:spPr>
        <p:txBody>
          <a:bodyPr/>
          <a:lstStyle/>
          <a:p>
            <a:r>
              <a:rPr lang="ru-RU" sz="3200" smtClean="0"/>
              <a:t>Важно сформулировать требования к кандидату!</a:t>
            </a:r>
            <a:br>
              <a:rPr lang="ru-RU" sz="3200" smtClean="0"/>
            </a:br>
            <a:r>
              <a:rPr lang="ru-RU" sz="3200" smtClean="0"/>
              <a:t>В этом помогут: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Квалификационная карта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готовится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совместно руководителем подразделения и специалистом по кадрам на основе должностной инструкции и является набором квалификационных характеристик (общее и специальное образование, знание иностранного языка, знание компьютера и т.п.), какими должен владеть претендент.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Карта </a:t>
            </a: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компетенции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(портрет идеального сотрудника)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включает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личную характеристику человека, его способности к выполнению тех или других функций, тип поведения и социальную роль, как, например, ориентация на интересы клиента, умение работать в группе, оригинальность мышления. В ее составлении принимает участие психолог.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752475" y="190500"/>
            <a:ext cx="8596313" cy="1320800"/>
          </a:xfrm>
        </p:spPr>
        <p:txBody>
          <a:bodyPr/>
          <a:lstStyle/>
          <a:p>
            <a:r>
              <a:rPr lang="ru-RU" sz="3200" smtClean="0"/>
              <a:t>Применительно к службе в государственном аппарате можно использовать следующую классификацию требований:</a:t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752475" y="2887663"/>
            <a:ext cx="9390063" cy="3881437"/>
          </a:xfrm>
        </p:spPr>
        <p:txBody>
          <a:bodyPr/>
          <a:lstStyle/>
          <a:p>
            <a:r>
              <a:rPr lang="ru-RU" sz="2400" i="1" smtClean="0"/>
              <a:t>Требования, предъявляемые к кандидату на государственную должность </a:t>
            </a:r>
            <a:r>
              <a:rPr lang="ru-RU" sz="2400" b="1" i="1" smtClean="0"/>
              <a:t>всей системой государственного аппарата</a:t>
            </a:r>
            <a:r>
              <a:rPr lang="ru-RU" sz="2400" smtClean="0"/>
              <a:t>.</a:t>
            </a:r>
          </a:p>
          <a:p>
            <a:r>
              <a:rPr lang="ru-RU" sz="2400" i="1" smtClean="0"/>
              <a:t>Требования, предъявляемые </a:t>
            </a:r>
            <a:r>
              <a:rPr lang="ru-RU" sz="2400" b="1" i="1" smtClean="0"/>
              <a:t>профессией</a:t>
            </a:r>
            <a:r>
              <a:rPr lang="ru-RU" sz="2400" i="1" smtClean="0"/>
              <a:t>.</a:t>
            </a:r>
            <a:endParaRPr lang="ru-RU" sz="2400" smtClean="0"/>
          </a:p>
          <a:p>
            <a:r>
              <a:rPr lang="ru-RU" sz="2400" i="1" smtClean="0"/>
              <a:t>Требования, предъявляемые </a:t>
            </a:r>
            <a:r>
              <a:rPr lang="ru-RU" sz="2400" b="1" i="1" smtClean="0"/>
              <a:t>специальностью</a:t>
            </a:r>
            <a:r>
              <a:rPr lang="ru-RU" sz="2400" i="1" smtClean="0"/>
              <a:t> работника.</a:t>
            </a:r>
            <a:endParaRPr lang="ru-RU" sz="2400" smtClean="0"/>
          </a:p>
          <a:p>
            <a:r>
              <a:rPr lang="ru-RU" sz="2400" i="1" smtClean="0"/>
              <a:t>Требования, предъявляемые конкретной </a:t>
            </a:r>
            <a:r>
              <a:rPr lang="ru-RU" sz="2400" b="1" i="1" smtClean="0"/>
              <a:t>должностью</a:t>
            </a:r>
            <a:r>
              <a:rPr lang="ru-RU" sz="2400" i="1" smtClean="0"/>
              <a:t>.</a:t>
            </a:r>
            <a:endParaRPr lang="ru-RU" sz="2400" smtClean="0"/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 Законе «О государственной службе» сформулированы следующие требования: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2160588"/>
            <a:ext cx="9361487" cy="38814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соответствующее </a:t>
            </a:r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образование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за исключением случаев, когда для занятия государственной должности наличие определенного образования не требуется;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необходимый </a:t>
            </a:r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стаж и опыт работы 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 специальности, за исключением случаев, когда для занятия государственной должности они не установлены;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владение </a:t>
            </a:r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государственными языками 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Республики 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Беларусь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знание </a:t>
            </a:r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Конституции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Республики Беларусь, законов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применительно 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 исполнению соответствующих должностных обязанностей.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4579" name="Picture 2" descr="http://retina.news.mail.ru/pic/1f/3c/1347303_620_403_sour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64613" y="4759325"/>
            <a:ext cx="3227387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Источники набора персонала: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77333" y="1567543"/>
          <a:ext cx="10314127" cy="4945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236538"/>
            <a:ext cx="8596312" cy="1320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При поступлении на государственную службу гражданин представляет:</a:t>
            </a:r>
            <a:br>
              <a:rPr lang="ru-RU" dirty="0"/>
            </a:br>
            <a:endParaRPr lang="ru-RU" dirty="0"/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677863" y="1557338"/>
            <a:ext cx="9390062" cy="4787900"/>
          </a:xfrm>
        </p:spPr>
        <p:txBody>
          <a:bodyPr/>
          <a:lstStyle/>
          <a:p>
            <a:r>
              <a:rPr lang="ru-RU" sz="2000" smtClean="0"/>
              <a:t>личное заявление;</a:t>
            </a:r>
          </a:p>
          <a:p>
            <a:r>
              <a:rPr lang="ru-RU" sz="2000" smtClean="0"/>
              <a:t>личный листок по учету кадров;</a:t>
            </a:r>
          </a:p>
          <a:p>
            <a:r>
              <a:rPr lang="ru-RU" sz="2000" smtClean="0"/>
              <a:t>паспорт гражданина Республики Беларусь, документы воинского учета (для военнообязанных и лиц, подлежащих призыву на воинскую службу);</a:t>
            </a:r>
          </a:p>
          <a:p>
            <a:r>
              <a:rPr lang="ru-RU" sz="2000" smtClean="0"/>
              <a:t>трудовую книжку, за исключением впервые поступающих на работу;</a:t>
            </a:r>
          </a:p>
          <a:p>
            <a:r>
              <a:rPr lang="ru-RU" sz="2000" smtClean="0"/>
              <a:t>диплом или иной документ о соответствующем образовании, за исключением случаев, когда для занятия государственной должности наличие определенного образования не требуется;</a:t>
            </a:r>
          </a:p>
          <a:p>
            <a:r>
              <a:rPr lang="ru-RU" sz="2000" smtClean="0"/>
              <a:t>декларацию о доходах и имуществе;</a:t>
            </a:r>
          </a:p>
          <a:p>
            <a:r>
              <a:rPr lang="ru-RU" sz="2000" smtClean="0"/>
              <a:t>медицинское заключение о состоянии здоровья (для занятия отдельных государственных должностей, перечень которых определяется законодательными актами).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506413"/>
            <a:ext cx="8596312" cy="1320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Процесс принятия решения по отбору включает </a:t>
            </a:r>
            <a:r>
              <a:rPr lang="ru-RU" b="1" dirty="0"/>
              <a:t>семь последовательных </a:t>
            </a:r>
            <a:r>
              <a:rPr lang="ru-RU" b="1" dirty="0" smtClean="0"/>
              <a:t>этапов:</a:t>
            </a:r>
            <a:endParaRPr lang="ru-RU" dirty="0"/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677863" y="2254250"/>
            <a:ext cx="8596312" cy="3879850"/>
          </a:xfrm>
        </p:spPr>
        <p:txBody>
          <a:bodyPr/>
          <a:lstStyle/>
          <a:p>
            <a:r>
              <a:rPr lang="ru-RU" sz="2400" smtClean="0"/>
              <a:t>Предварительная отборочная беседа;</a:t>
            </a:r>
          </a:p>
          <a:p>
            <a:r>
              <a:rPr lang="ru-RU" sz="2400" smtClean="0"/>
              <a:t>Заполнение бланка заявления и автобиографической анкеты;</a:t>
            </a:r>
          </a:p>
          <a:p>
            <a:r>
              <a:rPr lang="ru-RU" sz="2400" smtClean="0"/>
              <a:t>Беседа по найму;</a:t>
            </a:r>
          </a:p>
          <a:p>
            <a:r>
              <a:rPr lang="ru-RU" sz="2400" smtClean="0"/>
              <a:t>Тесты по найму;</a:t>
            </a:r>
          </a:p>
          <a:p>
            <a:r>
              <a:rPr lang="ru-RU" sz="2400" smtClean="0"/>
              <a:t>Проверка рекомендаций и послужного списка;</a:t>
            </a:r>
          </a:p>
          <a:p>
            <a:r>
              <a:rPr lang="ru-RU" sz="2400" smtClean="0"/>
              <a:t>Медицинский осмотр;</a:t>
            </a:r>
          </a:p>
          <a:p>
            <a:r>
              <a:rPr lang="ru-RU" sz="2400" smtClean="0"/>
              <a:t>Принятие решения;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88D5DA-EDF2-412E-8D40-A26911DEA6C0}"/>
</file>

<file path=customXml/itemProps2.xml><?xml version="1.0" encoding="utf-8"?>
<ds:datastoreItem xmlns:ds="http://schemas.openxmlformats.org/officeDocument/2006/customXml" ds:itemID="{65CBC394-683D-4CA8-9B15-62CDFBDE6DC8}"/>
</file>

<file path=customXml/itemProps3.xml><?xml version="1.0" encoding="utf-8"?>
<ds:datastoreItem xmlns:ds="http://schemas.openxmlformats.org/officeDocument/2006/customXml" ds:itemID="{E6812924-5595-4338-865D-7F8B56FA7272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1680</Words>
  <Application>Microsoft Office PowerPoint</Application>
  <PresentationFormat>Произвольный</PresentationFormat>
  <Paragraphs>155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Trebuchet MS</vt:lpstr>
      <vt:lpstr>Arial</vt:lpstr>
      <vt:lpstr>Wingdings 3</vt:lpstr>
      <vt:lpstr>Calibri</vt:lpstr>
      <vt:lpstr>Wingdings</vt:lpstr>
      <vt:lpstr>Грань</vt:lpstr>
      <vt:lpstr>Грань</vt:lpstr>
      <vt:lpstr>Грань</vt:lpstr>
      <vt:lpstr>Грань</vt:lpstr>
      <vt:lpstr>Дисциплина «Управление персоналом в государственных учреждениях»  Тема «Набор персонала на государственную службу»</vt:lpstr>
      <vt:lpstr>Право поступления на государственную службу предусмотрено:</vt:lpstr>
      <vt:lpstr>Схема полного цикла отбора и оценки кандидатов на должность государственного служащего</vt:lpstr>
      <vt:lpstr>Важно сформулировать требования к кандидату! В этом помогут:</vt:lpstr>
      <vt:lpstr>Применительно к службе в государственном аппарате можно использовать следующую классификацию требований: </vt:lpstr>
      <vt:lpstr>В Законе «О государственной службе» сформулированы следующие требования:</vt:lpstr>
      <vt:lpstr>Источники набора персонала:</vt:lpstr>
      <vt:lpstr>При поступлении на государственную службу гражданин представляет: </vt:lpstr>
      <vt:lpstr>Процесс принятия решения по отбору включает семь последовательных этапов:</vt:lpstr>
      <vt:lpstr>1. Предварительная отборочная беседа </vt:lpstr>
      <vt:lpstr>2. Заполнение бланка заявления </vt:lpstr>
      <vt:lpstr>3. Беседа по найму (интервью) </vt:lpstr>
      <vt:lpstr>Известная система вопросов для собеседования «План семи пунктов», разработанный национальным институтом производственной психологии (Великобритания):</vt:lpstr>
      <vt:lpstr>4. Тестирование, ролевые игры, профессиональное испытание </vt:lpstr>
      <vt:lpstr>5. Проверка рекомендаций и послужного списка </vt:lpstr>
      <vt:lpstr>Поступлению на государственную службу может предшествовать проведение конкурса </vt:lpstr>
      <vt:lpstr>Для участия в конкурсе не допускаются лица:</vt:lpstr>
      <vt:lpstr>Конкурс может быть:</vt:lpstr>
      <vt:lpstr>Кадровая служба государственного органа:</vt:lpstr>
      <vt:lpstr>Для проведения конкурса создается конкурсная комиссия.</vt:lpstr>
      <vt:lpstr>Лица, желающие участвовать в конкурсе на замещение должности, подают заявления на имя руководителя государственного органа и прилагают к нему следующие документы: </vt:lpstr>
      <vt:lpstr>Слайд 22</vt:lpstr>
      <vt:lpstr>При приеме на государственную службу государственный орган может установить предварительное испытание.</vt:lpstr>
      <vt:lpstr>Особенности предварительного испытания:</vt:lpstr>
      <vt:lpstr>Основания для отказа в приеме на гос. службу:</vt:lpstr>
      <vt:lpstr> 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</dc:creator>
  <cp:lastModifiedBy>GGU</cp:lastModifiedBy>
  <cp:revision>12</cp:revision>
  <dcterms:created xsi:type="dcterms:W3CDTF">2014-12-21T21:13:38Z</dcterms:created>
  <dcterms:modified xsi:type="dcterms:W3CDTF">2015-06-05T14:00:36Z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