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062A8-C80A-4289-AFFE-F0FBA5974BCC}" type="doc">
      <dgm:prSet loTypeId="urn:microsoft.com/office/officeart/2005/8/layout/vList5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E93DF4E-D3BD-4968-B9B7-28B9CEB92A73}">
      <dgm:prSet phldrT="[Текст]"/>
      <dgm:spPr/>
      <dgm:t>
        <a:bodyPr/>
        <a:lstStyle/>
        <a:p>
          <a:r>
            <a:rPr lang="ru-RU" dirty="0" smtClean="0"/>
            <a:t>По отношениям субъект- объект</a:t>
          </a:r>
          <a:endParaRPr lang="ru-RU" dirty="0"/>
        </a:p>
      </dgm:t>
    </dgm:pt>
    <dgm:pt modelId="{F4E9D010-2701-47BA-8B33-C1AFA9FBFAA8}" type="parTrans" cxnId="{8CE63B78-D9C3-4535-9338-76514AA13233}">
      <dgm:prSet/>
      <dgm:spPr/>
      <dgm:t>
        <a:bodyPr/>
        <a:lstStyle/>
        <a:p>
          <a:endParaRPr lang="ru-RU"/>
        </a:p>
      </dgm:t>
    </dgm:pt>
    <dgm:pt modelId="{347DFADB-F3F4-4E8D-A909-F9E89BB3B1DB}" type="sibTrans" cxnId="{8CE63B78-D9C3-4535-9338-76514AA13233}">
      <dgm:prSet/>
      <dgm:spPr/>
      <dgm:t>
        <a:bodyPr/>
        <a:lstStyle/>
        <a:p>
          <a:endParaRPr lang="ru-RU"/>
        </a:p>
      </dgm:t>
    </dgm:pt>
    <dgm:pt modelId="{DD01C6AF-4CAD-4A3F-A9C4-4BA4C5E69677}">
      <dgm:prSet phldrT="[Текст]"/>
      <dgm:spPr/>
      <dgm:t>
        <a:bodyPr/>
        <a:lstStyle/>
        <a:p>
          <a:r>
            <a:rPr lang="ru-RU" dirty="0" smtClean="0"/>
            <a:t>активная</a:t>
          </a:r>
          <a:endParaRPr lang="ru-RU" dirty="0"/>
        </a:p>
      </dgm:t>
    </dgm:pt>
    <dgm:pt modelId="{EEC2B0F0-68C4-4AA0-B4F3-6E9D54D788C4}" type="parTrans" cxnId="{88E6679F-AC23-4C33-BCA3-45B7533C650C}">
      <dgm:prSet/>
      <dgm:spPr/>
      <dgm:t>
        <a:bodyPr/>
        <a:lstStyle/>
        <a:p>
          <a:endParaRPr lang="ru-RU"/>
        </a:p>
      </dgm:t>
    </dgm:pt>
    <dgm:pt modelId="{1185499B-5649-42CC-B7EE-B4609C96DB9C}" type="sibTrans" cxnId="{88E6679F-AC23-4C33-BCA3-45B7533C650C}">
      <dgm:prSet/>
      <dgm:spPr/>
      <dgm:t>
        <a:bodyPr/>
        <a:lstStyle/>
        <a:p>
          <a:endParaRPr lang="ru-RU"/>
        </a:p>
      </dgm:t>
    </dgm:pt>
    <dgm:pt modelId="{7C4FC1DD-BC3A-4338-9008-DDC55FB5FEB3}">
      <dgm:prSet phldrT="[Текст]"/>
      <dgm:spPr/>
      <dgm:t>
        <a:bodyPr/>
        <a:lstStyle/>
        <a:p>
          <a:r>
            <a:rPr lang="ru-RU" dirty="0" smtClean="0"/>
            <a:t>пассивная</a:t>
          </a:r>
          <a:endParaRPr lang="ru-RU" dirty="0"/>
        </a:p>
      </dgm:t>
    </dgm:pt>
    <dgm:pt modelId="{ACC43802-03EE-45AE-8E65-A566A836ACF5}" type="parTrans" cxnId="{4F550ADF-B40A-435F-ACCF-EED77C5800D3}">
      <dgm:prSet/>
      <dgm:spPr/>
      <dgm:t>
        <a:bodyPr/>
        <a:lstStyle/>
        <a:p>
          <a:endParaRPr lang="ru-RU"/>
        </a:p>
      </dgm:t>
    </dgm:pt>
    <dgm:pt modelId="{3A15BADA-738F-44BC-B542-84CD0D0EBF27}" type="sibTrans" cxnId="{4F550ADF-B40A-435F-ACCF-EED77C5800D3}">
      <dgm:prSet/>
      <dgm:spPr/>
      <dgm:t>
        <a:bodyPr/>
        <a:lstStyle/>
        <a:p>
          <a:endParaRPr lang="ru-RU"/>
        </a:p>
      </dgm:t>
    </dgm:pt>
    <dgm:pt modelId="{FD104738-C8EC-41B4-8EA8-244331E57294}">
      <dgm:prSet phldrT="[Текст]"/>
      <dgm:spPr/>
      <dgm:t>
        <a:bodyPr/>
        <a:lstStyle/>
        <a:p>
          <a:r>
            <a:rPr lang="ru-RU" dirty="0" smtClean="0"/>
            <a:t>По воздействию на работника</a:t>
          </a:r>
          <a:endParaRPr lang="ru-RU" dirty="0"/>
        </a:p>
      </dgm:t>
    </dgm:pt>
    <dgm:pt modelId="{18E0CF53-BEFA-4EE6-B7BF-5135E5C0B5C0}" type="parTrans" cxnId="{0033A40B-1D58-4BA8-94C7-BB0777FB0053}">
      <dgm:prSet/>
      <dgm:spPr/>
      <dgm:t>
        <a:bodyPr/>
        <a:lstStyle/>
        <a:p>
          <a:endParaRPr lang="ru-RU"/>
        </a:p>
      </dgm:t>
    </dgm:pt>
    <dgm:pt modelId="{3BEFFDDF-C4B7-4477-B2ED-394D20E5A22C}" type="sibTrans" cxnId="{0033A40B-1D58-4BA8-94C7-BB0777FB0053}">
      <dgm:prSet/>
      <dgm:spPr/>
      <dgm:t>
        <a:bodyPr/>
        <a:lstStyle/>
        <a:p>
          <a:endParaRPr lang="ru-RU"/>
        </a:p>
      </dgm:t>
    </dgm:pt>
    <dgm:pt modelId="{4E1BB63D-3AFD-48DE-9CC4-DF9C5736D57C}">
      <dgm:prSet phldrT="[Текст]"/>
      <dgm:spPr/>
      <dgm:t>
        <a:bodyPr/>
        <a:lstStyle/>
        <a:p>
          <a:r>
            <a:rPr lang="ru-RU" dirty="0" smtClean="0"/>
            <a:t>прогрессивная</a:t>
          </a:r>
          <a:endParaRPr lang="ru-RU" dirty="0"/>
        </a:p>
      </dgm:t>
    </dgm:pt>
    <dgm:pt modelId="{6879385F-C13A-49E8-8A5B-CDF2C99993C8}" type="parTrans" cxnId="{2702FD9B-5060-40A5-98CB-3B005479575A}">
      <dgm:prSet/>
      <dgm:spPr/>
      <dgm:t>
        <a:bodyPr/>
        <a:lstStyle/>
        <a:p>
          <a:endParaRPr lang="ru-RU"/>
        </a:p>
      </dgm:t>
    </dgm:pt>
    <dgm:pt modelId="{91401886-2B69-4CB8-AA6E-061847630306}" type="sibTrans" cxnId="{2702FD9B-5060-40A5-98CB-3B005479575A}">
      <dgm:prSet/>
      <dgm:spPr/>
      <dgm:t>
        <a:bodyPr/>
        <a:lstStyle/>
        <a:p>
          <a:endParaRPr lang="ru-RU"/>
        </a:p>
      </dgm:t>
    </dgm:pt>
    <dgm:pt modelId="{52FD4A0D-72A9-4899-AB77-2A55480E3C92}">
      <dgm:prSet phldrT="[Текст]"/>
      <dgm:spPr/>
      <dgm:t>
        <a:bodyPr/>
        <a:lstStyle/>
        <a:p>
          <a:r>
            <a:rPr lang="ru-RU" dirty="0" smtClean="0"/>
            <a:t>регрессивная</a:t>
          </a:r>
          <a:endParaRPr lang="ru-RU" dirty="0"/>
        </a:p>
      </dgm:t>
    </dgm:pt>
    <dgm:pt modelId="{2A749AEA-2E94-4C69-B7A0-4BFAE762E2F7}" type="parTrans" cxnId="{D466973E-6C23-44C8-9079-18E11AEBFC80}">
      <dgm:prSet/>
      <dgm:spPr/>
      <dgm:t>
        <a:bodyPr/>
        <a:lstStyle/>
        <a:p>
          <a:endParaRPr lang="ru-RU"/>
        </a:p>
      </dgm:t>
    </dgm:pt>
    <dgm:pt modelId="{A0387F40-D1F6-4083-BFFD-4CBF02949117}" type="sibTrans" cxnId="{D466973E-6C23-44C8-9079-18E11AEBFC80}">
      <dgm:prSet/>
      <dgm:spPr/>
      <dgm:t>
        <a:bodyPr/>
        <a:lstStyle/>
        <a:p>
          <a:endParaRPr lang="ru-RU"/>
        </a:p>
      </dgm:t>
    </dgm:pt>
    <dgm:pt modelId="{EFD4AF1C-6D88-42C6-983F-E53EB4B2693E}">
      <dgm:prSet phldrT="[Текст]"/>
      <dgm:spPr/>
      <dgm:t>
        <a:bodyPr/>
        <a:lstStyle/>
        <a:p>
          <a:r>
            <a:rPr lang="ru-RU" dirty="0" smtClean="0"/>
            <a:t>По уровню</a:t>
          </a:r>
          <a:endParaRPr lang="ru-RU" dirty="0"/>
        </a:p>
      </dgm:t>
    </dgm:pt>
    <dgm:pt modelId="{ABAEDA30-5E23-4797-A897-6717ED654F3D}" type="parTrans" cxnId="{D1790D22-DD71-4C5C-B440-031729D8DC1D}">
      <dgm:prSet/>
      <dgm:spPr/>
      <dgm:t>
        <a:bodyPr/>
        <a:lstStyle/>
        <a:p>
          <a:endParaRPr lang="ru-RU"/>
        </a:p>
      </dgm:t>
    </dgm:pt>
    <dgm:pt modelId="{6C2B9FD9-9564-47EC-9F5B-F71226E0FFA2}" type="sibTrans" cxnId="{D1790D22-DD71-4C5C-B440-031729D8DC1D}">
      <dgm:prSet/>
      <dgm:spPr/>
      <dgm:t>
        <a:bodyPr/>
        <a:lstStyle/>
        <a:p>
          <a:endParaRPr lang="ru-RU"/>
        </a:p>
      </dgm:t>
    </dgm:pt>
    <dgm:pt modelId="{1B2E5C63-4C5E-416D-9FB3-3D5FB91D19D7}">
      <dgm:prSet phldrT="[Текст]"/>
      <dgm:spPr/>
      <dgm:t>
        <a:bodyPr/>
        <a:lstStyle/>
        <a:p>
          <a:r>
            <a:rPr lang="ru-RU" dirty="0" smtClean="0"/>
            <a:t>первичная</a:t>
          </a:r>
          <a:endParaRPr lang="ru-RU" dirty="0"/>
        </a:p>
      </dgm:t>
    </dgm:pt>
    <dgm:pt modelId="{51DAB598-9185-4934-8777-5B0288D28D6C}" type="parTrans" cxnId="{69D69D08-6EF9-4065-B226-D74D80250796}">
      <dgm:prSet/>
      <dgm:spPr/>
      <dgm:t>
        <a:bodyPr/>
        <a:lstStyle/>
        <a:p>
          <a:endParaRPr lang="ru-RU"/>
        </a:p>
      </dgm:t>
    </dgm:pt>
    <dgm:pt modelId="{D2706E69-536E-4043-B296-8CDD681A2D50}" type="sibTrans" cxnId="{69D69D08-6EF9-4065-B226-D74D80250796}">
      <dgm:prSet/>
      <dgm:spPr/>
      <dgm:t>
        <a:bodyPr/>
        <a:lstStyle/>
        <a:p>
          <a:endParaRPr lang="ru-RU"/>
        </a:p>
      </dgm:t>
    </dgm:pt>
    <dgm:pt modelId="{B460390E-6A30-4126-8FC4-DD8EF3A70EB1}">
      <dgm:prSet phldrT="[Текст]"/>
      <dgm:spPr/>
      <dgm:t>
        <a:bodyPr/>
        <a:lstStyle/>
        <a:p>
          <a:r>
            <a:rPr lang="ru-RU" dirty="0" smtClean="0"/>
            <a:t>вторичная</a:t>
          </a:r>
          <a:endParaRPr lang="ru-RU" dirty="0"/>
        </a:p>
      </dgm:t>
    </dgm:pt>
    <dgm:pt modelId="{DCCBE175-CA82-47B3-95AA-E85ED1654754}" type="parTrans" cxnId="{9B6A6B1C-D049-4786-AFB1-BDD61D4898F7}">
      <dgm:prSet/>
      <dgm:spPr/>
      <dgm:t>
        <a:bodyPr/>
        <a:lstStyle/>
        <a:p>
          <a:endParaRPr lang="ru-RU"/>
        </a:p>
      </dgm:t>
    </dgm:pt>
    <dgm:pt modelId="{C98211B9-209B-484E-AB8D-93B09FB7D676}" type="sibTrans" cxnId="{9B6A6B1C-D049-4786-AFB1-BDD61D4898F7}">
      <dgm:prSet/>
      <dgm:spPr/>
      <dgm:t>
        <a:bodyPr/>
        <a:lstStyle/>
        <a:p>
          <a:endParaRPr lang="ru-RU"/>
        </a:p>
      </dgm:t>
    </dgm:pt>
    <dgm:pt modelId="{88EBBB76-1436-4919-8DAD-BFB39F04500D}" type="pres">
      <dgm:prSet presAssocID="{C2E062A8-C80A-4289-AFFE-F0FBA5974B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8B844A-DE62-4648-A529-34378DC720BA}" type="pres">
      <dgm:prSet presAssocID="{FE93DF4E-D3BD-4968-B9B7-28B9CEB92A73}" presName="linNode" presStyleCnt="0"/>
      <dgm:spPr/>
    </dgm:pt>
    <dgm:pt modelId="{39EF7B66-FC8B-4FD0-8931-E79308DC4640}" type="pres">
      <dgm:prSet presAssocID="{FE93DF4E-D3BD-4968-B9B7-28B9CEB92A7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FA2AD-EE8E-477F-9325-BEFD77B559F6}" type="pres">
      <dgm:prSet presAssocID="{FE93DF4E-D3BD-4968-B9B7-28B9CEB92A7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D0224-EC5A-47BE-8B77-9D8CAC1DF47C}" type="pres">
      <dgm:prSet presAssocID="{347DFADB-F3F4-4E8D-A909-F9E89BB3B1DB}" presName="sp" presStyleCnt="0"/>
      <dgm:spPr/>
    </dgm:pt>
    <dgm:pt modelId="{410F316B-A438-4592-B564-BF397348A460}" type="pres">
      <dgm:prSet presAssocID="{FD104738-C8EC-41B4-8EA8-244331E57294}" presName="linNode" presStyleCnt="0"/>
      <dgm:spPr/>
    </dgm:pt>
    <dgm:pt modelId="{350D3D70-A6CE-4722-9759-06EA98CF94BD}" type="pres">
      <dgm:prSet presAssocID="{FD104738-C8EC-41B4-8EA8-244331E5729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033C9-C4AD-49F2-A68B-EC86F7262DF3}" type="pres">
      <dgm:prSet presAssocID="{FD104738-C8EC-41B4-8EA8-244331E5729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24128-1F65-421B-B943-45B355EACDE9}" type="pres">
      <dgm:prSet presAssocID="{3BEFFDDF-C4B7-4477-B2ED-394D20E5A22C}" presName="sp" presStyleCnt="0"/>
      <dgm:spPr/>
    </dgm:pt>
    <dgm:pt modelId="{4D76145F-6EB8-4409-B6BD-1CB2BF3BA35B}" type="pres">
      <dgm:prSet presAssocID="{EFD4AF1C-6D88-42C6-983F-E53EB4B2693E}" presName="linNode" presStyleCnt="0"/>
      <dgm:spPr/>
    </dgm:pt>
    <dgm:pt modelId="{5588C18A-8C22-4F87-9E16-CF3C10774783}" type="pres">
      <dgm:prSet presAssocID="{EFD4AF1C-6D88-42C6-983F-E53EB4B2693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352CF-7DA2-4AAD-AE8C-9F4522AB0F3B}" type="pres">
      <dgm:prSet presAssocID="{EFD4AF1C-6D88-42C6-983F-E53EB4B2693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550ADF-B40A-435F-ACCF-EED77C5800D3}" srcId="{FE93DF4E-D3BD-4968-B9B7-28B9CEB92A73}" destId="{7C4FC1DD-BC3A-4338-9008-DDC55FB5FEB3}" srcOrd="1" destOrd="0" parTransId="{ACC43802-03EE-45AE-8E65-A566A836ACF5}" sibTransId="{3A15BADA-738F-44BC-B542-84CD0D0EBF27}"/>
    <dgm:cxn modelId="{88E6679F-AC23-4C33-BCA3-45B7533C650C}" srcId="{FE93DF4E-D3BD-4968-B9B7-28B9CEB92A73}" destId="{DD01C6AF-4CAD-4A3F-A9C4-4BA4C5E69677}" srcOrd="0" destOrd="0" parTransId="{EEC2B0F0-68C4-4AA0-B4F3-6E9D54D788C4}" sibTransId="{1185499B-5649-42CC-B7EE-B4609C96DB9C}"/>
    <dgm:cxn modelId="{AD75EB4D-C457-4B53-ACD0-E6A993F612B1}" type="presOf" srcId="{EFD4AF1C-6D88-42C6-983F-E53EB4B2693E}" destId="{5588C18A-8C22-4F87-9E16-CF3C10774783}" srcOrd="0" destOrd="0" presId="urn:microsoft.com/office/officeart/2005/8/layout/vList5"/>
    <dgm:cxn modelId="{0BA9C2B4-B0FF-4450-B821-A9C09A18C73A}" type="presOf" srcId="{B460390E-6A30-4126-8FC4-DD8EF3A70EB1}" destId="{64A352CF-7DA2-4AAD-AE8C-9F4522AB0F3B}" srcOrd="0" destOrd="1" presId="urn:microsoft.com/office/officeart/2005/8/layout/vList5"/>
    <dgm:cxn modelId="{7F4BD07B-BE96-456A-999B-BC14F541CD5B}" type="presOf" srcId="{DD01C6AF-4CAD-4A3F-A9C4-4BA4C5E69677}" destId="{C67FA2AD-EE8E-477F-9325-BEFD77B559F6}" srcOrd="0" destOrd="0" presId="urn:microsoft.com/office/officeart/2005/8/layout/vList5"/>
    <dgm:cxn modelId="{F604D048-2EA3-4D7B-B64F-C64EE6062775}" type="presOf" srcId="{7C4FC1DD-BC3A-4338-9008-DDC55FB5FEB3}" destId="{C67FA2AD-EE8E-477F-9325-BEFD77B559F6}" srcOrd="0" destOrd="1" presId="urn:microsoft.com/office/officeart/2005/8/layout/vList5"/>
    <dgm:cxn modelId="{4390DE48-1297-4C47-BC49-3EAE8C076844}" type="presOf" srcId="{52FD4A0D-72A9-4899-AB77-2A55480E3C92}" destId="{ED6033C9-C4AD-49F2-A68B-EC86F7262DF3}" srcOrd="0" destOrd="1" presId="urn:microsoft.com/office/officeart/2005/8/layout/vList5"/>
    <dgm:cxn modelId="{6ACF4A7C-C7B9-481A-85CF-1A16D3D7FA36}" type="presOf" srcId="{C2E062A8-C80A-4289-AFFE-F0FBA5974BCC}" destId="{88EBBB76-1436-4919-8DAD-BFB39F04500D}" srcOrd="0" destOrd="0" presId="urn:microsoft.com/office/officeart/2005/8/layout/vList5"/>
    <dgm:cxn modelId="{69D69D08-6EF9-4065-B226-D74D80250796}" srcId="{EFD4AF1C-6D88-42C6-983F-E53EB4B2693E}" destId="{1B2E5C63-4C5E-416D-9FB3-3D5FB91D19D7}" srcOrd="0" destOrd="0" parTransId="{51DAB598-9185-4934-8777-5B0288D28D6C}" sibTransId="{D2706E69-536E-4043-B296-8CDD681A2D50}"/>
    <dgm:cxn modelId="{B69B6CF9-1AEE-4B4C-81C3-AE069AD158FC}" type="presOf" srcId="{4E1BB63D-3AFD-48DE-9CC4-DF9C5736D57C}" destId="{ED6033C9-C4AD-49F2-A68B-EC86F7262DF3}" srcOrd="0" destOrd="0" presId="urn:microsoft.com/office/officeart/2005/8/layout/vList5"/>
    <dgm:cxn modelId="{93D81EA4-DEC5-4963-A00B-2BB021370BB9}" type="presOf" srcId="{FD104738-C8EC-41B4-8EA8-244331E57294}" destId="{350D3D70-A6CE-4722-9759-06EA98CF94BD}" srcOrd="0" destOrd="0" presId="urn:microsoft.com/office/officeart/2005/8/layout/vList5"/>
    <dgm:cxn modelId="{2702FD9B-5060-40A5-98CB-3B005479575A}" srcId="{FD104738-C8EC-41B4-8EA8-244331E57294}" destId="{4E1BB63D-3AFD-48DE-9CC4-DF9C5736D57C}" srcOrd="0" destOrd="0" parTransId="{6879385F-C13A-49E8-8A5B-CDF2C99993C8}" sibTransId="{91401886-2B69-4CB8-AA6E-061847630306}"/>
    <dgm:cxn modelId="{0033A40B-1D58-4BA8-94C7-BB0777FB0053}" srcId="{C2E062A8-C80A-4289-AFFE-F0FBA5974BCC}" destId="{FD104738-C8EC-41B4-8EA8-244331E57294}" srcOrd="1" destOrd="0" parTransId="{18E0CF53-BEFA-4EE6-B7BF-5135E5C0B5C0}" sibTransId="{3BEFFDDF-C4B7-4477-B2ED-394D20E5A22C}"/>
    <dgm:cxn modelId="{D1790D22-DD71-4C5C-B440-031729D8DC1D}" srcId="{C2E062A8-C80A-4289-AFFE-F0FBA5974BCC}" destId="{EFD4AF1C-6D88-42C6-983F-E53EB4B2693E}" srcOrd="2" destOrd="0" parTransId="{ABAEDA30-5E23-4797-A897-6717ED654F3D}" sibTransId="{6C2B9FD9-9564-47EC-9F5B-F71226E0FFA2}"/>
    <dgm:cxn modelId="{9B6A6B1C-D049-4786-AFB1-BDD61D4898F7}" srcId="{EFD4AF1C-6D88-42C6-983F-E53EB4B2693E}" destId="{B460390E-6A30-4126-8FC4-DD8EF3A70EB1}" srcOrd="1" destOrd="0" parTransId="{DCCBE175-CA82-47B3-95AA-E85ED1654754}" sibTransId="{C98211B9-209B-484E-AB8D-93B09FB7D676}"/>
    <dgm:cxn modelId="{D466973E-6C23-44C8-9079-18E11AEBFC80}" srcId="{FD104738-C8EC-41B4-8EA8-244331E57294}" destId="{52FD4A0D-72A9-4899-AB77-2A55480E3C92}" srcOrd="1" destOrd="0" parTransId="{2A749AEA-2E94-4C69-B7A0-4BFAE762E2F7}" sibTransId="{A0387F40-D1F6-4083-BFFD-4CBF02949117}"/>
    <dgm:cxn modelId="{9D6457B8-80FA-4D82-A7F6-A159B7CCEBED}" type="presOf" srcId="{FE93DF4E-D3BD-4968-B9B7-28B9CEB92A73}" destId="{39EF7B66-FC8B-4FD0-8931-E79308DC4640}" srcOrd="0" destOrd="0" presId="urn:microsoft.com/office/officeart/2005/8/layout/vList5"/>
    <dgm:cxn modelId="{8CE63B78-D9C3-4535-9338-76514AA13233}" srcId="{C2E062A8-C80A-4289-AFFE-F0FBA5974BCC}" destId="{FE93DF4E-D3BD-4968-B9B7-28B9CEB92A73}" srcOrd="0" destOrd="0" parTransId="{F4E9D010-2701-47BA-8B33-C1AFA9FBFAA8}" sibTransId="{347DFADB-F3F4-4E8D-A909-F9E89BB3B1DB}"/>
    <dgm:cxn modelId="{DD402CC8-2A05-4C2F-9FF7-24F597724093}" type="presOf" srcId="{1B2E5C63-4C5E-416D-9FB3-3D5FB91D19D7}" destId="{64A352CF-7DA2-4AAD-AE8C-9F4522AB0F3B}" srcOrd="0" destOrd="0" presId="urn:microsoft.com/office/officeart/2005/8/layout/vList5"/>
    <dgm:cxn modelId="{5B786FD7-FAA0-4D74-83DF-0494B061FB47}" type="presParOf" srcId="{88EBBB76-1436-4919-8DAD-BFB39F04500D}" destId="{588B844A-DE62-4648-A529-34378DC720BA}" srcOrd="0" destOrd="0" presId="urn:microsoft.com/office/officeart/2005/8/layout/vList5"/>
    <dgm:cxn modelId="{878D3359-8048-453D-905F-130EBCFE58D3}" type="presParOf" srcId="{588B844A-DE62-4648-A529-34378DC720BA}" destId="{39EF7B66-FC8B-4FD0-8931-E79308DC4640}" srcOrd="0" destOrd="0" presId="urn:microsoft.com/office/officeart/2005/8/layout/vList5"/>
    <dgm:cxn modelId="{F70F6EEC-BF2B-4DD4-B09F-D1F5DA587A08}" type="presParOf" srcId="{588B844A-DE62-4648-A529-34378DC720BA}" destId="{C67FA2AD-EE8E-477F-9325-BEFD77B559F6}" srcOrd="1" destOrd="0" presId="urn:microsoft.com/office/officeart/2005/8/layout/vList5"/>
    <dgm:cxn modelId="{E87A27E5-7BED-41EB-ABB0-32EA6BDD1279}" type="presParOf" srcId="{88EBBB76-1436-4919-8DAD-BFB39F04500D}" destId="{AAED0224-EC5A-47BE-8B77-9D8CAC1DF47C}" srcOrd="1" destOrd="0" presId="urn:microsoft.com/office/officeart/2005/8/layout/vList5"/>
    <dgm:cxn modelId="{B52601E7-F8D4-4E50-8B64-527BEB32C029}" type="presParOf" srcId="{88EBBB76-1436-4919-8DAD-BFB39F04500D}" destId="{410F316B-A438-4592-B564-BF397348A460}" srcOrd="2" destOrd="0" presId="urn:microsoft.com/office/officeart/2005/8/layout/vList5"/>
    <dgm:cxn modelId="{288808FE-A430-4289-A2CC-1B9910EE6F5D}" type="presParOf" srcId="{410F316B-A438-4592-B564-BF397348A460}" destId="{350D3D70-A6CE-4722-9759-06EA98CF94BD}" srcOrd="0" destOrd="0" presId="urn:microsoft.com/office/officeart/2005/8/layout/vList5"/>
    <dgm:cxn modelId="{913EFDD3-CD07-4BA4-811A-6A3E0E742170}" type="presParOf" srcId="{410F316B-A438-4592-B564-BF397348A460}" destId="{ED6033C9-C4AD-49F2-A68B-EC86F7262DF3}" srcOrd="1" destOrd="0" presId="urn:microsoft.com/office/officeart/2005/8/layout/vList5"/>
    <dgm:cxn modelId="{B8628F87-6D43-4966-A133-8309E83DEA04}" type="presParOf" srcId="{88EBBB76-1436-4919-8DAD-BFB39F04500D}" destId="{E1A24128-1F65-421B-B943-45B355EACDE9}" srcOrd="3" destOrd="0" presId="urn:microsoft.com/office/officeart/2005/8/layout/vList5"/>
    <dgm:cxn modelId="{B2794E04-81DB-4FAE-B7B2-BA751F2F2D2E}" type="presParOf" srcId="{88EBBB76-1436-4919-8DAD-BFB39F04500D}" destId="{4D76145F-6EB8-4409-B6BD-1CB2BF3BA35B}" srcOrd="4" destOrd="0" presId="urn:microsoft.com/office/officeart/2005/8/layout/vList5"/>
    <dgm:cxn modelId="{1F497598-1237-4C66-AC5C-293BE28ACBF8}" type="presParOf" srcId="{4D76145F-6EB8-4409-B6BD-1CB2BF3BA35B}" destId="{5588C18A-8C22-4F87-9E16-CF3C10774783}" srcOrd="0" destOrd="0" presId="urn:microsoft.com/office/officeart/2005/8/layout/vList5"/>
    <dgm:cxn modelId="{3DCBF1B8-CD66-4975-80EC-CA9DC1276049}" type="presParOf" srcId="{4D76145F-6EB8-4409-B6BD-1CB2BF3BA35B}" destId="{64A352CF-7DA2-4AAD-AE8C-9F4522AB0F3B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dirty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A655E6D-D645-4537-A728-C3D0217E2F8E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 dirty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8DFE-9E80-4485-9BD3-B87028CC5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/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BEE4-5760-4E42-8FBC-64F3735C19E5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FD0E-E991-4B98-9D56-BF0429BB8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10000 w 10000"/>
                <a:gd name="T3" fmla="*/ 7946 h 7946"/>
              </a:gdLst>
              <a:ahLst/>
              <a:cxnLst/>
              <a:rect l="T0" t="T1" r="T2" b="T3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94F7-7005-4743-BBCE-BCE80CAF7E6F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F719-64CA-475B-8A5F-AD9E3D0DB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5"/>
            <p:cNvSpPr>
              <a:spLocks noChangeArrowheads="1"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5455C-383E-4BA6-83B3-DFC645519892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8762E-75C1-4BE9-9359-9EF781139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ChangeArrowheads="1"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EAB6-EB9A-4FD9-AB58-A09B4E889F74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2D6E-51FF-48F2-BE01-7B9B5F69D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6B23-4E1D-403E-8293-9F8CC876DF7B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03A0-4027-43D1-A549-A7DD4A3E0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6C3F-D734-4549-B3A7-B7DB845238F8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F566D-84C6-49C2-A9F1-A6D90FFC4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8447-5123-46CF-A526-722A90B6FDDA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B6B05-6E71-4BF1-A89E-254EE828D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391D6-1543-4A1D-BE81-CA431E1BD89F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9D6E-663B-438E-ABD4-31E5E4AA7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DE3D-8B16-4948-A278-C1CC8D5389D4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7BCA-D30B-4A12-B3F7-55C294D90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F507-8E5A-49DF-94AE-CF230BB7D1C6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92D98-01F1-4ECE-BD39-8BF981BF9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BCF4-DB74-434D-ACF0-259AB90A9499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36EA-4E58-4D1E-AE7A-3CE0E12D4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8859-445C-4147-AAF5-E143D1607C9A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A98B-8187-43D3-A69B-ACEA0C770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4BA1-BDBB-43B5-B613-53E2BF021A09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918C-67D0-41CF-B7D5-296ED2300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B600-963D-45F2-8612-EFA0F9900934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03AD-DF4A-4A95-9B67-87A315598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ChangeArrowheads="1"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C52-1851-4060-B8D7-FAB0C14F7721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8199-0DD6-4BD0-98B9-4017565EC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ChangeArrowheads="1"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3462-157F-4C77-8F0A-F18FA7A24DC1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71A84-A7A9-4245-BC76-7C05E5E41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 noChangeArrowheads="1"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5"/>
            <p:cNvSpPr>
              <a:spLocks noChangeArrowheads="1"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/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EA89D30-8E11-4A29-BC94-2A9019419620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24BB5F3-F767-4914-82D3-58AF5C361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7" r:id="rId3"/>
    <p:sldLayoutId id="2147483664" r:id="rId4"/>
    <p:sldLayoutId id="2147483663" r:id="rId5"/>
    <p:sldLayoutId id="2147483662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sldNum="0"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155700" y="996950"/>
            <a:ext cx="10069513" cy="3170238"/>
          </a:xfrm>
        </p:spPr>
        <p:txBody>
          <a:bodyPr/>
          <a:lstStyle/>
          <a:p>
            <a:r>
              <a:rPr lang="ru-RU" sz="4800" smtClean="0">
                <a:latin typeface="Arial" charset="0"/>
              </a:rPr>
              <a:t>Дисциплина «Управление персоналом в государственных учреждениях»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ru-RU" sz="4800" smtClean="0">
                <a:latin typeface="Arial" charset="0"/>
              </a:rPr>
              <a:t>Тема «</a:t>
            </a:r>
            <a:r>
              <a:rPr lang="ru-RU" sz="4800" smtClean="0"/>
              <a:t>Адаптация персонала</a:t>
            </a:r>
            <a:r>
              <a:rPr lang="ru-RU" sz="4800" smtClean="0">
                <a:latin typeface="Arial" charset="0"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9574213" cy="862012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ru-RU" sz="2400" cap="none" smtClean="0">
                <a:solidFill>
                  <a:schemeClr val="bg1"/>
                </a:solidFill>
                <a:latin typeface="Arial" charset="0"/>
              </a:rPr>
              <a:t>Лектор: МИнчукова Л.А.</a:t>
            </a:r>
          </a:p>
          <a:p>
            <a:pPr algn="r">
              <a:lnSpc>
                <a:spcPct val="80000"/>
              </a:lnSpc>
            </a:pPr>
            <a:r>
              <a:rPr lang="ru-RU" sz="2400" cap="none" smtClean="0">
                <a:solidFill>
                  <a:schemeClr val="bg1"/>
                </a:solidFill>
                <a:latin typeface="Arial" charset="0"/>
              </a:rPr>
              <a:t>2015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Понятие адаптации в широком смысле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pPr indent="342900" algn="just">
              <a:spcBef>
                <a:spcPct val="0"/>
              </a:spcBef>
            </a:pPr>
            <a:r>
              <a:rPr lang="ru-RU" sz="2800" b="1" smtClean="0"/>
              <a:t>Адаптация</a:t>
            </a:r>
            <a:r>
              <a:rPr lang="ru-RU" sz="2800" smtClean="0"/>
              <a:t> - процесс приспособления работника к условиям внешней и внутренней среды.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Определение адаптации Эдгара Штейна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pPr indent="342900" algn="just">
              <a:spcBef>
                <a:spcPct val="0"/>
              </a:spcBef>
            </a:pPr>
            <a:r>
              <a:rPr lang="ru-RU" sz="2400" b="1" smtClean="0"/>
              <a:t>Адаптация</a:t>
            </a:r>
            <a:r>
              <a:rPr lang="ru-RU" sz="2400" smtClean="0"/>
              <a:t> - процесс познания нитей власти, процесс достижения доктрин, принятых в организации, процесс обучения, осознания того, что является важным в этой организации или ее подразделениях.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Цели адаптации по А.Я. Кибанову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1155700" y="2379663"/>
            <a:ext cx="9755188" cy="4033837"/>
          </a:xfrm>
        </p:spPr>
        <p:txBody>
          <a:bodyPr/>
          <a:lstStyle/>
          <a:p>
            <a:r>
              <a:rPr lang="ru-RU" sz="2000" smtClean="0"/>
              <a:t>уменьшение стартовых издержек, так как пока новый работник плохо знает свое рабочее место, он работает менее эффективно и требует дополнительных затрат;</a:t>
            </a:r>
          </a:p>
          <a:p>
            <a:r>
              <a:rPr lang="ru-RU" sz="2000" smtClean="0"/>
              <a:t>снижение озабоченности и неопределенности у новых работников;</a:t>
            </a:r>
          </a:p>
          <a:p>
            <a:r>
              <a:rPr lang="ru-RU" sz="2000" smtClean="0"/>
              <a:t>сокращение текучести рабочей силы, так как если новички чувствуют себя неуютно на новой работе и ненужными, то они могут отреагировать на это увольнением;</a:t>
            </a:r>
          </a:p>
          <a:p>
            <a:r>
              <a:rPr lang="ru-RU" sz="2000" smtClean="0"/>
              <a:t>экономия времени руководителя и сотрудников, так как проводимая по программе работа помогает экономить время каждого из них;</a:t>
            </a:r>
          </a:p>
          <a:p>
            <a:r>
              <a:rPr lang="ru-RU" sz="2000" smtClean="0"/>
              <a:t>развитие позитивного отношения к работе, удовлетворенности работой.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Классификация адаптации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54954" y="2603500"/>
          <a:ext cx="8825659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Понятие психофизиологической адаптации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pPr indent="342900" algn="just">
              <a:spcBef>
                <a:spcPct val="0"/>
              </a:spcBef>
            </a:pPr>
            <a:r>
              <a:rPr lang="ru-RU" sz="2400" b="1" smtClean="0"/>
              <a:t>Психофизиологическая адаптация </a:t>
            </a:r>
            <a:r>
              <a:rPr lang="ru-RU" sz="2400" smtClean="0"/>
              <a:t>- адаптация к трудовой деятельности на уровне организма работника как целого, результатом чего становятся меньшие изменения его функционального состояния.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Понятие социально-психологической адаптации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pPr indent="342900" algn="just">
              <a:spcBef>
                <a:spcPct val="0"/>
              </a:spcBef>
            </a:pPr>
            <a:r>
              <a:rPr lang="ru-RU" sz="2400" b="1" smtClean="0"/>
              <a:t>Социально-психологическая адаптация - </a:t>
            </a:r>
            <a:r>
              <a:rPr lang="ru-RU" sz="2400" smtClean="0"/>
              <a:t>адаптация к ближайшему социальному окружению в коллективе, к традициям и неписаным нормам коллектива, к стилю работы руководителей, к особенностям межличностных отношений, сложившихся в коллективе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Этапы адаптации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1155700" y="2603500"/>
          <a:ext cx="8824913" cy="362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492"/>
                <a:gridCol w="4594422"/>
              </a:tblGrid>
              <a:tr h="74569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Этап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Оценка уровня подготовленности новичка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52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Этап 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000" dirty="0" smtClean="0"/>
                        <a:t>Ориентация – знакомство нового работника со</a:t>
                      </a:r>
                      <a:r>
                        <a:rPr lang="ru-RU" sz="2000" baseline="0" dirty="0" smtClean="0"/>
                        <a:t> своими обязанностями и требованиями</a:t>
                      </a:r>
                      <a:endParaRPr lang="ru-RU" sz="2000" dirty="0"/>
                    </a:p>
                  </a:txBody>
                  <a:tcPr/>
                </a:tc>
              </a:tr>
              <a:tr h="10652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Этап 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000" dirty="0" smtClean="0"/>
                        <a:t>Действенная адаптация – приспособление новичка к своему статусу</a:t>
                      </a:r>
                      <a:endParaRPr lang="ru-RU" sz="2000" dirty="0"/>
                    </a:p>
                  </a:txBody>
                  <a:tcPr/>
                </a:tc>
              </a:tr>
              <a:tr h="74569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Этап 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000" dirty="0" smtClean="0"/>
                        <a:t>Функционирование – переход к стабильной работе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Общая программа адаптации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55700" y="2430463"/>
          <a:ext cx="9215438" cy="397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241"/>
                <a:gridCol w="8460610"/>
              </a:tblGrid>
              <a:tr h="47691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Общее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представление о компании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69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Политика организации</a:t>
                      </a:r>
                      <a:endParaRPr lang="ru-RU" sz="2400" dirty="0"/>
                    </a:p>
                  </a:txBody>
                  <a:tcPr/>
                </a:tc>
              </a:tr>
              <a:tr h="4769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Оплата труда</a:t>
                      </a:r>
                      <a:endParaRPr lang="ru-RU" sz="2400" dirty="0"/>
                    </a:p>
                  </a:txBody>
                  <a:tcPr/>
                </a:tc>
              </a:tr>
              <a:tr h="4769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Дополнительные льготы</a:t>
                      </a:r>
                      <a:endParaRPr lang="ru-RU" sz="2400" dirty="0"/>
                    </a:p>
                  </a:txBody>
                  <a:tcPr/>
                </a:tc>
              </a:tr>
              <a:tr h="6351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Охрана труда и соблюдение техники безопасности</a:t>
                      </a:r>
                      <a:endParaRPr lang="ru-RU" sz="2400" dirty="0"/>
                    </a:p>
                  </a:txBody>
                  <a:tcPr/>
                </a:tc>
              </a:tr>
              <a:tr h="4769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Работник и его отношения с профсоюзом</a:t>
                      </a:r>
                      <a:endParaRPr lang="ru-RU" sz="2400" dirty="0"/>
                    </a:p>
                  </a:txBody>
                  <a:tcPr/>
                </a:tc>
              </a:tr>
              <a:tr h="4769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Служба быта</a:t>
                      </a:r>
                      <a:endParaRPr lang="ru-RU" sz="2400" dirty="0"/>
                    </a:p>
                  </a:txBody>
                  <a:tcPr/>
                </a:tc>
              </a:tr>
              <a:tr h="4769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Экономические факторы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FA9A078-5A98-470F-8459-24C3BB771235}"/>
</file>

<file path=customXml/itemProps2.xml><?xml version="1.0" encoding="utf-8"?>
<ds:datastoreItem xmlns:ds="http://schemas.openxmlformats.org/officeDocument/2006/customXml" ds:itemID="{20E5E73D-B45B-4D21-9009-74376B3D9214}"/>
</file>

<file path=customXml/itemProps3.xml><?xml version="1.0" encoding="utf-8"?>
<ds:datastoreItem xmlns:ds="http://schemas.openxmlformats.org/officeDocument/2006/customXml" ds:itemID="{9C67575D-C920-4732-B653-96CDBE46AB2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263</Words>
  <Application>Microsoft Office PowerPoint</Application>
  <PresentationFormat>Произвольный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14</vt:i4>
      </vt:variant>
      <vt:variant>
        <vt:lpstr>Заголовки слайдов</vt:lpstr>
      </vt:variant>
      <vt:variant>
        <vt:i4>9</vt:i4>
      </vt:variant>
    </vt:vector>
  </HeadingPairs>
  <TitlesOfParts>
    <vt:vector size="27" baseType="lpstr">
      <vt:lpstr>Century Gothic</vt:lpstr>
      <vt:lpstr>Arial</vt:lpstr>
      <vt:lpstr>Wingdings 3</vt:lpstr>
      <vt:lpstr>Calibri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Ион (конференц-зал)</vt:lpstr>
      <vt:lpstr>Дисциплина «Управление персоналом в государственных учреждениях» Тема «Адаптация персонала»</vt:lpstr>
      <vt:lpstr>Понятие адаптации в широком смысле</vt:lpstr>
      <vt:lpstr>Определение адаптации Эдгара Штейна</vt:lpstr>
      <vt:lpstr>Цели адаптации по А.Я. Кибанову</vt:lpstr>
      <vt:lpstr>Классификация адаптации</vt:lpstr>
      <vt:lpstr>Понятие психофизиологической адаптации</vt:lpstr>
      <vt:lpstr>Понятие социально-психологической адаптации</vt:lpstr>
      <vt:lpstr>Этапы адаптации</vt:lpstr>
      <vt:lpstr>Общая программа адаптации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персонала</dc:title>
  <dc:creator>Admin</dc:creator>
  <cp:lastModifiedBy>GGU</cp:lastModifiedBy>
  <cp:revision>6</cp:revision>
  <dcterms:created xsi:type="dcterms:W3CDTF">2014-12-19T20:44:47Z</dcterms:created>
  <dcterms:modified xsi:type="dcterms:W3CDTF">2015-06-05T13:50:00Z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