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Default Extension="bin" ContentType="application/vnd.openxmlformats-officedocument.oleObject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Default Extension="jpeg" ContentType="image/jpeg"/>
  <Default Extension="emf" ContentType="image/x-emf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58" r:id="rId10"/>
    <p:sldId id="266" r:id="rId11"/>
    <p:sldId id="257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view3D>
      <c:rotX val="15"/>
      <c:hPercent val="70"/>
      <c:rotY val="20"/>
      <c:depthPercent val="100"/>
      <c:rAngAx val="1"/>
    </c:view3D>
    <c:floor>
      <c:thickness val="0"/>
    </c:floor>
    <c:sideWall>
      <c:thickness val="0"/>
      <c:spPr>
        <a:solidFill>
          <a:schemeClr val="tx2">
            <a:alpha val="0"/>
          </a:schemeClr>
        </a:solidFill>
      </c:spPr>
    </c:sideWall>
    <c:backWall>
      <c:thickness val="0"/>
      <c:spPr>
        <a:solidFill>
          <a:schemeClr val="tx2">
            <a:alpha val="0"/>
          </a:schemeClr>
        </a:solidFill>
      </c:spPr>
    </c:backWall>
    <c:plotArea>
      <c:layout>
        <c:manualLayout>
          <c:layoutTarget val="inner"/>
          <c:xMode val="edge"/>
          <c:yMode val="edge"/>
          <c:x val="0.15590767098408875"/>
          <c:y val="5.7553956834532377E-2"/>
          <c:w val="0.81640837622046325"/>
          <c:h val="0.842380100214745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5231507793899851E-2"/>
                  <c:y val="-8.7175696209096584E-2"/>
                </c:manualLayout>
              </c:layout>
              <c:showLegendKey val="0"/>
              <c:showVal val="0"/>
              <c:showCatName val="1"/>
              <c:showSerName val="1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2.6685281066107441E-2"/>
                  <c:y val="-8.9597243326015943E-2"/>
                </c:manualLayout>
              </c:layout>
              <c:spPr/>
              <c:txPr>
                <a:bodyPr rot="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0"/>
              <c:showCatName val="1"/>
              <c:showSerName val="1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1.828848677052412E-2"/>
                  <c:y val="-4.8430942338386997E-2"/>
                </c:manualLayout>
              </c:layout>
              <c:showLegendKey val="0"/>
              <c:showVal val="0"/>
              <c:showCatName val="1"/>
              <c:showSerName val="1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2.5127832444696227E-2"/>
                  <c:y val="-4.1166300987628947E-2"/>
                </c:manualLayout>
              </c:layout>
              <c:showLegendKey val="0"/>
              <c:showVal val="0"/>
              <c:showCatName val="1"/>
              <c:showSerName val="1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1.9935801439876745E-4"/>
                  <c:y val="-7.0225057063662472E-2"/>
                </c:manualLayout>
              </c:layout>
              <c:showLegendKey val="0"/>
              <c:showVal val="0"/>
              <c:showCatName val="1"/>
              <c:showSerName val="1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1.5074298487252604E-3"/>
                  <c:y val="-4.8430942338386993E-3"/>
                </c:manualLayout>
              </c:layout>
              <c:showLegendKey val="0"/>
              <c:showVal val="0"/>
              <c:showCatName val="1"/>
              <c:showSerName val="1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1.5074298487252604E-3"/>
                  <c:y val="-3.1480112519951552E-2"/>
                </c:manualLayout>
              </c:layout>
              <c:showLegendKey val="0"/>
              <c:showVal val="0"/>
              <c:showCatName val="1"/>
              <c:showSerName val="1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1"/>
            <c:showSerName val="1"/>
            <c:showPercent val="0"/>
            <c:showBubbleSize val="0"/>
            <c:separator> </c:separator>
            <c:showLeaderLines val="0"/>
          </c:dLbls>
          <c:cat>
            <c:strRef>
              <c:f>Sheet1!$B$1:$H$1</c:f>
              <c:strCache>
                <c:ptCount val="7"/>
                <c:pt idx="0">
                  <c:v>Брестская</c:v>
                </c:pt>
                <c:pt idx="1">
                  <c:v>Витебская</c:v>
                </c:pt>
                <c:pt idx="2">
                  <c:v>Гомельская</c:v>
                </c:pt>
                <c:pt idx="3">
                  <c:v>Гродненская</c:v>
                </c:pt>
                <c:pt idx="4">
                  <c:v>Могилевская</c:v>
                </c:pt>
                <c:pt idx="5">
                  <c:v>Минская</c:v>
                </c:pt>
                <c:pt idx="6">
                  <c:v>г. Минск</c:v>
                </c:pt>
              </c:strCache>
            </c:strRef>
          </c:cat>
          <c:val>
            <c:numRef>
              <c:f>Sheet1!$B$2:$H$2</c:f>
              <c:numCache>
                <c:formatCode>#,##0</c:formatCode>
                <c:ptCount val="7"/>
                <c:pt idx="0">
                  <c:v>54832</c:v>
                </c:pt>
                <c:pt idx="1">
                  <c:v>64689</c:v>
                </c:pt>
                <c:pt idx="2">
                  <c:v>59255</c:v>
                </c:pt>
                <c:pt idx="3">
                  <c:v>50093</c:v>
                </c:pt>
                <c:pt idx="4">
                  <c:v>55279</c:v>
                </c:pt>
                <c:pt idx="5">
                  <c:v>81629</c:v>
                </c:pt>
                <c:pt idx="6">
                  <c:v>91949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0634368"/>
        <c:axId val="31055872"/>
        <c:axId val="0"/>
      </c:bar3DChart>
      <c:catAx>
        <c:axId val="30634368"/>
        <c:scaling>
          <c:orientation val="minMax"/>
        </c:scaling>
        <c:delete val="1"/>
        <c:axPos val="b"/>
        <c:numFmt formatCode="General" sourceLinked="1"/>
        <c:majorTickMark val="out"/>
        <c:minorTickMark val="in"/>
        <c:tickLblPos val="low"/>
        <c:crossAx val="31055872"/>
        <c:crosses val="autoZero"/>
        <c:auto val="1"/>
        <c:lblAlgn val="ctr"/>
        <c:lblOffset val="100"/>
        <c:tickMarkSkip val="1"/>
        <c:noMultiLvlLbl val="0"/>
      </c:catAx>
      <c:valAx>
        <c:axId val="310558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30634368"/>
        <c:crosses val="autoZero"/>
        <c:crossBetween val="between"/>
      </c:valAx>
      <c:spPr>
        <a:solidFill>
          <a:schemeClr val="tx2">
            <a:alpha val="0"/>
          </a:schemeClr>
        </a:solidFill>
      </c:spPr>
    </c:plotArea>
    <c:plotVisOnly val="1"/>
    <c:dispBlanksAs val="gap"/>
    <c:showDLblsOverMax val="0"/>
  </c:chart>
  <c:spPr>
    <a:solidFill>
      <a:schemeClr val="tx2">
        <a:alpha val="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950459480119838E-2"/>
          <c:y val="6.931637225493463E-2"/>
          <c:w val="0.86825396825396828"/>
          <c:h val="0.52038369304556353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0.10709924945565577"/>
                  <c:y val="-0.17555071041489217"/>
                </c:manualLayout>
              </c:layout>
              <c:tx>
                <c:rich>
                  <a:bodyPr/>
                  <a:lstStyle/>
                  <a:p>
                    <a:pPr>
                      <a:defRPr sz="2800">
                        <a:solidFill>
                          <a:schemeClr val="tx1"/>
                        </a:solidFill>
                      </a:defRPr>
                    </a:pPr>
                    <a:r>
                      <a:rPr lang="en-US" sz="2800" dirty="0">
                        <a:solidFill>
                          <a:schemeClr val="tx1"/>
                        </a:solidFill>
                      </a:rPr>
                      <a:t>18773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701881992950595E-2"/>
                  <c:y val="5.0004461579590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3963692704420259E-2"/>
                  <c:y val="6.0103774744692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118178554205085E-3"/>
                  <c:y val="-2.9982393931538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1249286419663977"/>
                  <c:y val="-6.4366845088457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Sheet1!$B$1:$G$1</c:f>
              <c:strCache>
                <c:ptCount val="6"/>
                <c:pt idx="0">
                  <c:v>Россия</c:v>
                </c:pt>
                <c:pt idx="1">
                  <c:v>Украина</c:v>
                </c:pt>
                <c:pt idx="2">
                  <c:v>Казахстан</c:v>
                </c:pt>
                <c:pt idx="3">
                  <c:v>Туркменистан</c:v>
                </c:pt>
                <c:pt idx="4">
                  <c:v>Китай</c:v>
                </c:pt>
                <c:pt idx="5">
                  <c:v>Другие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18773</c:v>
                </c:pt>
                <c:pt idx="1">
                  <c:v>5125</c:v>
                </c:pt>
                <c:pt idx="2">
                  <c:v>3052</c:v>
                </c:pt>
                <c:pt idx="3">
                  <c:v>2697</c:v>
                </c:pt>
                <c:pt idx="4">
                  <c:v>1424</c:v>
                </c:pt>
                <c:pt idx="5">
                  <c:v>8181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cat>
            <c:strRef>
              <c:f>Sheet1!$B$1:$G$1</c:f>
              <c:strCache>
                <c:ptCount val="6"/>
                <c:pt idx="0">
                  <c:v>Россия</c:v>
                </c:pt>
                <c:pt idx="1">
                  <c:v>Украина</c:v>
                </c:pt>
                <c:pt idx="2">
                  <c:v>Казахстан</c:v>
                </c:pt>
                <c:pt idx="3">
                  <c:v>Туркменистан</c:v>
                </c:pt>
                <c:pt idx="4">
                  <c:v>Китай</c:v>
                </c:pt>
                <c:pt idx="5">
                  <c:v>Другие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cat>
            <c:strRef>
              <c:f>Sheet1!$B$1:$G$1</c:f>
              <c:strCache>
                <c:ptCount val="6"/>
                <c:pt idx="0">
                  <c:v>Россия</c:v>
                </c:pt>
                <c:pt idx="1">
                  <c:v>Украина</c:v>
                </c:pt>
                <c:pt idx="2">
                  <c:v>Казахстан</c:v>
                </c:pt>
                <c:pt idx="3">
                  <c:v>Туркменистан</c:v>
                </c:pt>
                <c:pt idx="4">
                  <c:v>Китай</c:v>
                </c:pt>
                <c:pt idx="5">
                  <c:v>Другие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9.643053992605008E-2"/>
          <c:y val="0.69362296936142886"/>
          <c:w val="0.89637692570999872"/>
          <c:h val="0.25502336160179728"/>
        </c:manualLayout>
      </c:layout>
      <c:overlay val="1"/>
      <c:txPr>
        <a:bodyPr/>
        <a:lstStyle/>
        <a:p>
          <a:pPr>
            <a:defRPr sz="24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tx2">
        <a:alpha val="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98412698412698"/>
          <c:y val="5.7553956834532377E-2"/>
          <c:w val="0.8571428571428571"/>
          <c:h val="0.803357314148681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521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106238581201188E-2"/>
                  <c:y val="-0.206616897438718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106238581201188E-2"/>
                  <c:y val="-0.321514032302848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632798226500839E-3"/>
                  <c:y val="-0.3216799995808906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3823839984073846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8163991132507429E-3"/>
                  <c:y val="-0.387455849455943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4014</c:v>
                </c:pt>
                <c:pt idx="1">
                  <c:v>7367</c:v>
                </c:pt>
                <c:pt idx="2">
                  <c:v>7849</c:v>
                </c:pt>
                <c:pt idx="3">
                  <c:v>9583</c:v>
                </c:pt>
                <c:pt idx="4">
                  <c:v>9496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521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521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9913600"/>
        <c:axId val="109915136"/>
      </c:barChart>
      <c:catAx>
        <c:axId val="10991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8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87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9915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915136"/>
        <c:scaling>
          <c:orientation val="minMax"/>
        </c:scaling>
        <c:delete val="0"/>
        <c:axPos val="l"/>
        <c:majorGridlines>
          <c:spPr>
            <a:ln w="380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8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87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9913600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8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3A4598-750E-4EB8-A965-D9C42D5F72A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430E92-36A4-4A15-BCED-D510DCBA2987}">
      <dgm:prSet phldrT="[Текст]"/>
      <dgm:spPr/>
      <dgm:t>
        <a:bodyPr/>
        <a:lstStyle/>
        <a:p>
          <a:r>
            <a:rPr lang="ru-RU" dirty="0" smtClean="0"/>
            <a:t>По времени</a:t>
          </a:r>
          <a:endParaRPr lang="ru-RU" dirty="0"/>
        </a:p>
      </dgm:t>
    </dgm:pt>
    <dgm:pt modelId="{AA4ED96E-299F-48B5-ABBD-FDD91C7ACD60}" type="parTrans" cxnId="{CFAB76D2-F5D9-465C-93CD-BEB362666776}">
      <dgm:prSet/>
      <dgm:spPr/>
      <dgm:t>
        <a:bodyPr/>
        <a:lstStyle/>
        <a:p>
          <a:endParaRPr lang="ru-RU"/>
        </a:p>
      </dgm:t>
    </dgm:pt>
    <dgm:pt modelId="{B086511E-4D03-418B-A104-AC1CB6B4B26A}" type="sibTrans" cxnId="{CFAB76D2-F5D9-465C-93CD-BEB362666776}">
      <dgm:prSet/>
      <dgm:spPr/>
      <dgm:t>
        <a:bodyPr/>
        <a:lstStyle/>
        <a:p>
          <a:endParaRPr lang="ru-RU"/>
        </a:p>
      </dgm:t>
    </dgm:pt>
    <dgm:pt modelId="{00E5863D-65A9-4205-89C9-E7B2D48B7F97}">
      <dgm:prSet phldrT="[Текст]"/>
      <dgm:spPr/>
      <dgm:t>
        <a:bodyPr/>
        <a:lstStyle/>
        <a:p>
          <a:r>
            <a:rPr lang="ru-RU" dirty="0" smtClean="0"/>
            <a:t>Безвозвратная </a:t>
          </a:r>
          <a:endParaRPr lang="ru-RU" dirty="0"/>
        </a:p>
      </dgm:t>
    </dgm:pt>
    <dgm:pt modelId="{4179C382-A4C2-4AE5-BFCB-CA88EE8AA202}" type="parTrans" cxnId="{849295FF-A38A-4AC0-ADE4-F10F78D211D4}">
      <dgm:prSet/>
      <dgm:spPr/>
      <dgm:t>
        <a:bodyPr/>
        <a:lstStyle/>
        <a:p>
          <a:endParaRPr lang="ru-RU"/>
        </a:p>
      </dgm:t>
    </dgm:pt>
    <dgm:pt modelId="{A65DF506-568B-413F-AE15-684A57C6815A}" type="sibTrans" cxnId="{849295FF-A38A-4AC0-ADE4-F10F78D211D4}">
      <dgm:prSet/>
      <dgm:spPr/>
      <dgm:t>
        <a:bodyPr/>
        <a:lstStyle/>
        <a:p>
          <a:endParaRPr lang="ru-RU"/>
        </a:p>
      </dgm:t>
    </dgm:pt>
    <dgm:pt modelId="{28254081-1A22-44E3-A54D-0180EFE38FB3}">
      <dgm:prSet phldrT="[Текст]"/>
      <dgm:spPr/>
      <dgm:t>
        <a:bodyPr/>
        <a:lstStyle/>
        <a:p>
          <a:r>
            <a:rPr lang="ru-RU" dirty="0" smtClean="0"/>
            <a:t>Временная </a:t>
          </a:r>
          <a:endParaRPr lang="ru-RU" dirty="0"/>
        </a:p>
      </dgm:t>
    </dgm:pt>
    <dgm:pt modelId="{B4B55B82-239F-4779-BAF4-0A133041A473}" type="parTrans" cxnId="{A0D90690-DC8F-48E4-96E4-609E00899031}">
      <dgm:prSet/>
      <dgm:spPr/>
      <dgm:t>
        <a:bodyPr/>
        <a:lstStyle/>
        <a:p>
          <a:endParaRPr lang="ru-RU"/>
        </a:p>
      </dgm:t>
    </dgm:pt>
    <dgm:pt modelId="{94E9F6B2-8F51-4234-BDD9-3D88F38CD42A}" type="sibTrans" cxnId="{A0D90690-DC8F-48E4-96E4-609E00899031}">
      <dgm:prSet/>
      <dgm:spPr/>
      <dgm:t>
        <a:bodyPr/>
        <a:lstStyle/>
        <a:p>
          <a:endParaRPr lang="ru-RU"/>
        </a:p>
      </dgm:t>
    </dgm:pt>
    <dgm:pt modelId="{8D45461C-B6D1-4036-9DB1-27D7CB73CD28}">
      <dgm:prSet phldrT="[Текст]"/>
      <dgm:spPr/>
      <dgm:t>
        <a:bodyPr/>
        <a:lstStyle/>
        <a:p>
          <a:r>
            <a:rPr lang="ru-RU" dirty="0" smtClean="0"/>
            <a:t>Сезонная</a:t>
          </a:r>
          <a:endParaRPr lang="ru-RU" dirty="0"/>
        </a:p>
      </dgm:t>
    </dgm:pt>
    <dgm:pt modelId="{CE37F45B-1B6F-4432-A843-3451EF1D2D51}" type="parTrans" cxnId="{26EEAFFF-5555-4E22-9183-3EBF1049DE85}">
      <dgm:prSet/>
      <dgm:spPr/>
      <dgm:t>
        <a:bodyPr/>
        <a:lstStyle/>
        <a:p>
          <a:endParaRPr lang="ru-RU"/>
        </a:p>
      </dgm:t>
    </dgm:pt>
    <dgm:pt modelId="{40680AD3-59C3-467D-B4D0-63D936FCD45F}" type="sibTrans" cxnId="{26EEAFFF-5555-4E22-9183-3EBF1049DE85}">
      <dgm:prSet/>
      <dgm:spPr/>
      <dgm:t>
        <a:bodyPr/>
        <a:lstStyle/>
        <a:p>
          <a:endParaRPr lang="ru-RU"/>
        </a:p>
      </dgm:t>
    </dgm:pt>
    <dgm:pt modelId="{85B4162F-E8BB-42C2-92CC-7B416793C1BE}" type="pres">
      <dgm:prSet presAssocID="{B23A4598-750E-4EB8-A965-D9C42D5F72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0A46BA-9C72-4180-864B-E562ADC4CA05}" type="pres">
      <dgm:prSet presAssocID="{1C430E92-36A4-4A15-BCED-D510DCBA2987}" presName="hierRoot1" presStyleCnt="0"/>
      <dgm:spPr/>
    </dgm:pt>
    <dgm:pt modelId="{DD1EE9AA-5BB4-4D79-B707-54D53A89AA82}" type="pres">
      <dgm:prSet presAssocID="{1C430E92-36A4-4A15-BCED-D510DCBA2987}" presName="composite" presStyleCnt="0"/>
      <dgm:spPr/>
    </dgm:pt>
    <dgm:pt modelId="{53B15064-38EB-454E-8EBD-2BA9213F08EF}" type="pres">
      <dgm:prSet presAssocID="{1C430E92-36A4-4A15-BCED-D510DCBA2987}" presName="background" presStyleLbl="node0" presStyleIdx="0" presStyleCnt="1"/>
      <dgm:spPr/>
    </dgm:pt>
    <dgm:pt modelId="{EE7207DF-7E11-4BE4-AB88-3F69CF8A40BB}" type="pres">
      <dgm:prSet presAssocID="{1C430E92-36A4-4A15-BCED-D510DCBA298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3ED185-11FA-448D-B532-E6580F78BB48}" type="pres">
      <dgm:prSet presAssocID="{1C430E92-36A4-4A15-BCED-D510DCBA2987}" presName="hierChild2" presStyleCnt="0"/>
      <dgm:spPr/>
    </dgm:pt>
    <dgm:pt modelId="{215F76CB-0969-487F-9E29-4D2794154F29}" type="pres">
      <dgm:prSet presAssocID="{4179C382-A4C2-4AE5-BFCB-CA88EE8AA202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4708923-EDF5-4B95-BF33-1648AF4697DD}" type="pres">
      <dgm:prSet presAssocID="{00E5863D-65A9-4205-89C9-E7B2D48B7F97}" presName="hierRoot2" presStyleCnt="0"/>
      <dgm:spPr/>
    </dgm:pt>
    <dgm:pt modelId="{810FCEEB-2DA3-4101-B7D7-6D6569D6D28D}" type="pres">
      <dgm:prSet presAssocID="{00E5863D-65A9-4205-89C9-E7B2D48B7F97}" presName="composite2" presStyleCnt="0"/>
      <dgm:spPr/>
    </dgm:pt>
    <dgm:pt modelId="{70AEB673-03A9-4987-A52F-6AD383D627D5}" type="pres">
      <dgm:prSet presAssocID="{00E5863D-65A9-4205-89C9-E7B2D48B7F97}" presName="background2" presStyleLbl="node2" presStyleIdx="0" presStyleCnt="3"/>
      <dgm:spPr/>
    </dgm:pt>
    <dgm:pt modelId="{A5F139A2-0518-425C-AD36-9CFDADD3B135}" type="pres">
      <dgm:prSet presAssocID="{00E5863D-65A9-4205-89C9-E7B2D48B7F97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423A25-1CF2-4F33-9E7B-26B15ED479F8}" type="pres">
      <dgm:prSet presAssocID="{00E5863D-65A9-4205-89C9-E7B2D48B7F97}" presName="hierChild3" presStyleCnt="0"/>
      <dgm:spPr/>
    </dgm:pt>
    <dgm:pt modelId="{AA58C105-3EA8-417C-96B3-56DDC5858126}" type="pres">
      <dgm:prSet presAssocID="{B4B55B82-239F-4779-BAF4-0A133041A473}" presName="Name10" presStyleLbl="parChTrans1D2" presStyleIdx="1" presStyleCnt="3"/>
      <dgm:spPr/>
      <dgm:t>
        <a:bodyPr/>
        <a:lstStyle/>
        <a:p>
          <a:endParaRPr lang="ru-RU"/>
        </a:p>
      </dgm:t>
    </dgm:pt>
    <dgm:pt modelId="{742475A4-A83B-4436-BE15-9D647186EF65}" type="pres">
      <dgm:prSet presAssocID="{28254081-1A22-44E3-A54D-0180EFE38FB3}" presName="hierRoot2" presStyleCnt="0"/>
      <dgm:spPr/>
    </dgm:pt>
    <dgm:pt modelId="{33373C35-0AEE-4C24-9F38-51F11B528AF3}" type="pres">
      <dgm:prSet presAssocID="{28254081-1A22-44E3-A54D-0180EFE38FB3}" presName="composite2" presStyleCnt="0"/>
      <dgm:spPr/>
    </dgm:pt>
    <dgm:pt modelId="{B755E3DF-356A-4FCE-9C79-C19495841F97}" type="pres">
      <dgm:prSet presAssocID="{28254081-1A22-44E3-A54D-0180EFE38FB3}" presName="background2" presStyleLbl="node2" presStyleIdx="1" presStyleCnt="3"/>
      <dgm:spPr/>
    </dgm:pt>
    <dgm:pt modelId="{4B2495C0-77F2-47E8-B7FA-C9205165E553}" type="pres">
      <dgm:prSet presAssocID="{28254081-1A22-44E3-A54D-0180EFE38FB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D54127-3C94-4ECC-9465-6DBE7BC54E4B}" type="pres">
      <dgm:prSet presAssocID="{28254081-1A22-44E3-A54D-0180EFE38FB3}" presName="hierChild3" presStyleCnt="0"/>
      <dgm:spPr/>
    </dgm:pt>
    <dgm:pt modelId="{B06EA062-C27B-4B4C-8CD8-04CBD852CB92}" type="pres">
      <dgm:prSet presAssocID="{CE37F45B-1B6F-4432-A843-3451EF1D2D51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259D399-0F2E-483C-A8FC-093304C99F9B}" type="pres">
      <dgm:prSet presAssocID="{8D45461C-B6D1-4036-9DB1-27D7CB73CD28}" presName="hierRoot2" presStyleCnt="0"/>
      <dgm:spPr/>
    </dgm:pt>
    <dgm:pt modelId="{C31846DA-2AA7-4D09-A731-721D388B69EF}" type="pres">
      <dgm:prSet presAssocID="{8D45461C-B6D1-4036-9DB1-27D7CB73CD28}" presName="composite2" presStyleCnt="0"/>
      <dgm:spPr/>
    </dgm:pt>
    <dgm:pt modelId="{97227680-D123-4AD4-BE9D-D4118FD52D48}" type="pres">
      <dgm:prSet presAssocID="{8D45461C-B6D1-4036-9DB1-27D7CB73CD28}" presName="background2" presStyleLbl="node2" presStyleIdx="2" presStyleCnt="3"/>
      <dgm:spPr/>
    </dgm:pt>
    <dgm:pt modelId="{8D44FEC3-3764-46B3-BB29-E0C58A891A01}" type="pres">
      <dgm:prSet presAssocID="{8D45461C-B6D1-4036-9DB1-27D7CB73CD28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2B6126-202A-4160-8582-09672AA7FFE3}" type="pres">
      <dgm:prSet presAssocID="{8D45461C-B6D1-4036-9DB1-27D7CB73CD28}" presName="hierChild3" presStyleCnt="0"/>
      <dgm:spPr/>
    </dgm:pt>
  </dgm:ptLst>
  <dgm:cxnLst>
    <dgm:cxn modelId="{849295FF-A38A-4AC0-ADE4-F10F78D211D4}" srcId="{1C430E92-36A4-4A15-BCED-D510DCBA2987}" destId="{00E5863D-65A9-4205-89C9-E7B2D48B7F97}" srcOrd="0" destOrd="0" parTransId="{4179C382-A4C2-4AE5-BFCB-CA88EE8AA202}" sibTransId="{A65DF506-568B-413F-AE15-684A57C6815A}"/>
    <dgm:cxn modelId="{CFAB76D2-F5D9-465C-93CD-BEB362666776}" srcId="{B23A4598-750E-4EB8-A965-D9C42D5F72A9}" destId="{1C430E92-36A4-4A15-BCED-D510DCBA2987}" srcOrd="0" destOrd="0" parTransId="{AA4ED96E-299F-48B5-ABBD-FDD91C7ACD60}" sibTransId="{B086511E-4D03-418B-A104-AC1CB6B4B26A}"/>
    <dgm:cxn modelId="{483823C9-5849-4C25-8256-DA1DF58F32BF}" type="presOf" srcId="{00E5863D-65A9-4205-89C9-E7B2D48B7F97}" destId="{A5F139A2-0518-425C-AD36-9CFDADD3B135}" srcOrd="0" destOrd="0" presId="urn:microsoft.com/office/officeart/2005/8/layout/hierarchy1"/>
    <dgm:cxn modelId="{26EEAFFF-5555-4E22-9183-3EBF1049DE85}" srcId="{1C430E92-36A4-4A15-BCED-D510DCBA2987}" destId="{8D45461C-B6D1-4036-9DB1-27D7CB73CD28}" srcOrd="2" destOrd="0" parTransId="{CE37F45B-1B6F-4432-A843-3451EF1D2D51}" sibTransId="{40680AD3-59C3-467D-B4D0-63D936FCD45F}"/>
    <dgm:cxn modelId="{D15FA063-F8AA-40AD-ACF4-436E66E5A543}" type="presOf" srcId="{B4B55B82-239F-4779-BAF4-0A133041A473}" destId="{AA58C105-3EA8-417C-96B3-56DDC5858126}" srcOrd="0" destOrd="0" presId="urn:microsoft.com/office/officeart/2005/8/layout/hierarchy1"/>
    <dgm:cxn modelId="{0804105F-8A0E-4741-9AEB-EF11B88BF069}" type="presOf" srcId="{CE37F45B-1B6F-4432-A843-3451EF1D2D51}" destId="{B06EA062-C27B-4B4C-8CD8-04CBD852CB92}" srcOrd="0" destOrd="0" presId="urn:microsoft.com/office/officeart/2005/8/layout/hierarchy1"/>
    <dgm:cxn modelId="{E266BFE9-B3A4-4DB7-ABDA-4E5BAC92B0D0}" type="presOf" srcId="{B23A4598-750E-4EB8-A965-D9C42D5F72A9}" destId="{85B4162F-E8BB-42C2-92CC-7B416793C1BE}" srcOrd="0" destOrd="0" presId="urn:microsoft.com/office/officeart/2005/8/layout/hierarchy1"/>
    <dgm:cxn modelId="{A47ECE86-F5E2-4045-B998-BBDC505F60BB}" type="presOf" srcId="{8D45461C-B6D1-4036-9DB1-27D7CB73CD28}" destId="{8D44FEC3-3764-46B3-BB29-E0C58A891A01}" srcOrd="0" destOrd="0" presId="urn:microsoft.com/office/officeart/2005/8/layout/hierarchy1"/>
    <dgm:cxn modelId="{A0D90690-DC8F-48E4-96E4-609E00899031}" srcId="{1C430E92-36A4-4A15-BCED-D510DCBA2987}" destId="{28254081-1A22-44E3-A54D-0180EFE38FB3}" srcOrd="1" destOrd="0" parTransId="{B4B55B82-239F-4779-BAF4-0A133041A473}" sibTransId="{94E9F6B2-8F51-4234-BDD9-3D88F38CD42A}"/>
    <dgm:cxn modelId="{27F092D8-64A7-4C4C-A68C-9F7A14BABB21}" type="presOf" srcId="{28254081-1A22-44E3-A54D-0180EFE38FB3}" destId="{4B2495C0-77F2-47E8-B7FA-C9205165E553}" srcOrd="0" destOrd="0" presId="urn:microsoft.com/office/officeart/2005/8/layout/hierarchy1"/>
    <dgm:cxn modelId="{CB7F0454-9552-4F75-B304-3A7EDE879FD4}" type="presOf" srcId="{4179C382-A4C2-4AE5-BFCB-CA88EE8AA202}" destId="{215F76CB-0969-487F-9E29-4D2794154F29}" srcOrd="0" destOrd="0" presId="urn:microsoft.com/office/officeart/2005/8/layout/hierarchy1"/>
    <dgm:cxn modelId="{15B65E8C-EB9C-4697-B052-1AD3BD26D516}" type="presOf" srcId="{1C430E92-36A4-4A15-BCED-D510DCBA2987}" destId="{EE7207DF-7E11-4BE4-AB88-3F69CF8A40BB}" srcOrd="0" destOrd="0" presId="urn:microsoft.com/office/officeart/2005/8/layout/hierarchy1"/>
    <dgm:cxn modelId="{E08F7052-C599-49DC-BB4E-BEA78C570FEB}" type="presParOf" srcId="{85B4162F-E8BB-42C2-92CC-7B416793C1BE}" destId="{E10A46BA-9C72-4180-864B-E562ADC4CA05}" srcOrd="0" destOrd="0" presId="urn:microsoft.com/office/officeart/2005/8/layout/hierarchy1"/>
    <dgm:cxn modelId="{0F94BA6E-DB8B-48F1-B4F2-90BC15E5BC8E}" type="presParOf" srcId="{E10A46BA-9C72-4180-864B-E562ADC4CA05}" destId="{DD1EE9AA-5BB4-4D79-B707-54D53A89AA82}" srcOrd="0" destOrd="0" presId="urn:microsoft.com/office/officeart/2005/8/layout/hierarchy1"/>
    <dgm:cxn modelId="{D7219681-B204-462A-8AA3-B39F549C0C27}" type="presParOf" srcId="{DD1EE9AA-5BB4-4D79-B707-54D53A89AA82}" destId="{53B15064-38EB-454E-8EBD-2BA9213F08EF}" srcOrd="0" destOrd="0" presId="urn:microsoft.com/office/officeart/2005/8/layout/hierarchy1"/>
    <dgm:cxn modelId="{18038D94-06DC-44FB-BD2A-2982492EFEA2}" type="presParOf" srcId="{DD1EE9AA-5BB4-4D79-B707-54D53A89AA82}" destId="{EE7207DF-7E11-4BE4-AB88-3F69CF8A40BB}" srcOrd="1" destOrd="0" presId="urn:microsoft.com/office/officeart/2005/8/layout/hierarchy1"/>
    <dgm:cxn modelId="{C7AFFD4B-D387-4DC1-AEF3-C9370C921785}" type="presParOf" srcId="{E10A46BA-9C72-4180-864B-E562ADC4CA05}" destId="{0D3ED185-11FA-448D-B532-E6580F78BB48}" srcOrd="1" destOrd="0" presId="urn:microsoft.com/office/officeart/2005/8/layout/hierarchy1"/>
    <dgm:cxn modelId="{F0FE2533-6F77-46BD-8793-0DBF6E57C394}" type="presParOf" srcId="{0D3ED185-11FA-448D-B532-E6580F78BB48}" destId="{215F76CB-0969-487F-9E29-4D2794154F29}" srcOrd="0" destOrd="0" presId="urn:microsoft.com/office/officeart/2005/8/layout/hierarchy1"/>
    <dgm:cxn modelId="{FB349565-8247-40DF-BA72-324618C03B3E}" type="presParOf" srcId="{0D3ED185-11FA-448D-B532-E6580F78BB48}" destId="{04708923-EDF5-4B95-BF33-1648AF4697DD}" srcOrd="1" destOrd="0" presId="urn:microsoft.com/office/officeart/2005/8/layout/hierarchy1"/>
    <dgm:cxn modelId="{5B5D67F1-8D00-4CAB-A38F-5498F2245290}" type="presParOf" srcId="{04708923-EDF5-4B95-BF33-1648AF4697DD}" destId="{810FCEEB-2DA3-4101-B7D7-6D6569D6D28D}" srcOrd="0" destOrd="0" presId="urn:microsoft.com/office/officeart/2005/8/layout/hierarchy1"/>
    <dgm:cxn modelId="{1300A477-E905-4EA7-A660-AE2E97371810}" type="presParOf" srcId="{810FCEEB-2DA3-4101-B7D7-6D6569D6D28D}" destId="{70AEB673-03A9-4987-A52F-6AD383D627D5}" srcOrd="0" destOrd="0" presId="urn:microsoft.com/office/officeart/2005/8/layout/hierarchy1"/>
    <dgm:cxn modelId="{37B7B9B7-7895-4964-AFF9-49B24FEE50DC}" type="presParOf" srcId="{810FCEEB-2DA3-4101-B7D7-6D6569D6D28D}" destId="{A5F139A2-0518-425C-AD36-9CFDADD3B135}" srcOrd="1" destOrd="0" presId="urn:microsoft.com/office/officeart/2005/8/layout/hierarchy1"/>
    <dgm:cxn modelId="{E46EC5F9-8818-4AA5-9D6C-1E9AF4A68E28}" type="presParOf" srcId="{04708923-EDF5-4B95-BF33-1648AF4697DD}" destId="{8F423A25-1CF2-4F33-9E7B-26B15ED479F8}" srcOrd="1" destOrd="0" presId="urn:microsoft.com/office/officeart/2005/8/layout/hierarchy1"/>
    <dgm:cxn modelId="{2C621A4C-7196-4D4E-B0E4-BB8E67756AB5}" type="presParOf" srcId="{0D3ED185-11FA-448D-B532-E6580F78BB48}" destId="{AA58C105-3EA8-417C-96B3-56DDC5858126}" srcOrd="2" destOrd="0" presId="urn:microsoft.com/office/officeart/2005/8/layout/hierarchy1"/>
    <dgm:cxn modelId="{CF105338-E17D-4D9A-BA33-537D0D8C57E2}" type="presParOf" srcId="{0D3ED185-11FA-448D-B532-E6580F78BB48}" destId="{742475A4-A83B-4436-BE15-9D647186EF65}" srcOrd="3" destOrd="0" presId="urn:microsoft.com/office/officeart/2005/8/layout/hierarchy1"/>
    <dgm:cxn modelId="{368942F4-B8CE-481E-836D-3245552B4422}" type="presParOf" srcId="{742475A4-A83B-4436-BE15-9D647186EF65}" destId="{33373C35-0AEE-4C24-9F38-51F11B528AF3}" srcOrd="0" destOrd="0" presId="urn:microsoft.com/office/officeart/2005/8/layout/hierarchy1"/>
    <dgm:cxn modelId="{C40D1E9B-D2E8-418F-9D5A-9968C24C5AC2}" type="presParOf" srcId="{33373C35-0AEE-4C24-9F38-51F11B528AF3}" destId="{B755E3DF-356A-4FCE-9C79-C19495841F97}" srcOrd="0" destOrd="0" presId="urn:microsoft.com/office/officeart/2005/8/layout/hierarchy1"/>
    <dgm:cxn modelId="{89E67C07-FB48-4AD1-A813-21B6AB053BB1}" type="presParOf" srcId="{33373C35-0AEE-4C24-9F38-51F11B528AF3}" destId="{4B2495C0-77F2-47E8-B7FA-C9205165E553}" srcOrd="1" destOrd="0" presId="urn:microsoft.com/office/officeart/2005/8/layout/hierarchy1"/>
    <dgm:cxn modelId="{33DE6931-AFCC-4825-B293-92B21AE20C0D}" type="presParOf" srcId="{742475A4-A83B-4436-BE15-9D647186EF65}" destId="{FED54127-3C94-4ECC-9465-6DBE7BC54E4B}" srcOrd="1" destOrd="0" presId="urn:microsoft.com/office/officeart/2005/8/layout/hierarchy1"/>
    <dgm:cxn modelId="{3087CAE4-073E-4D50-99FA-13162AD416A4}" type="presParOf" srcId="{0D3ED185-11FA-448D-B532-E6580F78BB48}" destId="{B06EA062-C27B-4B4C-8CD8-04CBD852CB92}" srcOrd="4" destOrd="0" presId="urn:microsoft.com/office/officeart/2005/8/layout/hierarchy1"/>
    <dgm:cxn modelId="{6196CF8A-6BB5-4224-8896-B02A295B28E1}" type="presParOf" srcId="{0D3ED185-11FA-448D-B532-E6580F78BB48}" destId="{E259D399-0F2E-483C-A8FC-093304C99F9B}" srcOrd="5" destOrd="0" presId="urn:microsoft.com/office/officeart/2005/8/layout/hierarchy1"/>
    <dgm:cxn modelId="{0951F158-7A24-4DD8-8984-1C5DEA2D9AE9}" type="presParOf" srcId="{E259D399-0F2E-483C-A8FC-093304C99F9B}" destId="{C31846DA-2AA7-4D09-A731-721D388B69EF}" srcOrd="0" destOrd="0" presId="urn:microsoft.com/office/officeart/2005/8/layout/hierarchy1"/>
    <dgm:cxn modelId="{A50E1E47-2903-4E4F-AC4F-0760AFD34702}" type="presParOf" srcId="{C31846DA-2AA7-4D09-A731-721D388B69EF}" destId="{97227680-D123-4AD4-BE9D-D4118FD52D48}" srcOrd="0" destOrd="0" presId="urn:microsoft.com/office/officeart/2005/8/layout/hierarchy1"/>
    <dgm:cxn modelId="{0FAF3E65-90A1-4992-94A3-096AFB8EF3D2}" type="presParOf" srcId="{C31846DA-2AA7-4D09-A731-721D388B69EF}" destId="{8D44FEC3-3764-46B3-BB29-E0C58A891A01}" srcOrd="1" destOrd="0" presId="urn:microsoft.com/office/officeart/2005/8/layout/hierarchy1"/>
    <dgm:cxn modelId="{013FAF80-B1DF-4A49-B17E-C428414104B4}" type="presParOf" srcId="{E259D399-0F2E-483C-A8FC-093304C99F9B}" destId="{FB2B6126-202A-4160-8582-09672AA7FF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8DB7C47-E506-4D61-8100-D87A25A9C1B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ABC4ED9-0981-4A39-A73E-D2CE745B7EA6}">
      <dgm:prSet phldrT="[Текст]" custT="1"/>
      <dgm:spPr/>
      <dgm:t>
        <a:bodyPr/>
        <a:lstStyle/>
        <a:p>
          <a:r>
            <a:rPr lang="ru-RU" sz="2400" dirty="0" smtClean="0"/>
            <a:t>Заявка в службу занято-</a:t>
          </a:r>
          <a:r>
            <a:rPr lang="ru-RU" sz="2400" dirty="0" err="1" smtClean="0"/>
            <a:t>сти</a:t>
          </a:r>
          <a:endParaRPr lang="ru-RU" sz="2400" dirty="0"/>
        </a:p>
      </dgm:t>
    </dgm:pt>
    <dgm:pt modelId="{0B94A5B9-A530-41C5-8436-C0AF768E2FEB}" type="parTrans" cxnId="{FBFF2C3C-11BE-4FC7-8E3F-DC74DF8C1205}">
      <dgm:prSet/>
      <dgm:spPr/>
      <dgm:t>
        <a:bodyPr/>
        <a:lstStyle/>
        <a:p>
          <a:endParaRPr lang="ru-RU"/>
        </a:p>
      </dgm:t>
    </dgm:pt>
    <dgm:pt modelId="{49FE3EE1-CE50-4177-9550-E7066C37938E}" type="sibTrans" cxnId="{FBFF2C3C-11BE-4FC7-8E3F-DC74DF8C1205}">
      <dgm:prSet/>
      <dgm:spPr/>
      <dgm:t>
        <a:bodyPr/>
        <a:lstStyle/>
        <a:p>
          <a:endParaRPr lang="ru-RU"/>
        </a:p>
      </dgm:t>
    </dgm:pt>
    <dgm:pt modelId="{D68DA94F-9416-4686-9AEC-C700637FA5F1}">
      <dgm:prSet phldrT="[Текст]" custT="1"/>
      <dgm:spPr/>
      <dgm:t>
        <a:bodyPr/>
        <a:lstStyle/>
        <a:p>
          <a:r>
            <a:rPr lang="ru-RU" sz="2400" dirty="0" err="1" smtClean="0"/>
            <a:t>Заявле-ние</a:t>
          </a:r>
          <a:r>
            <a:rPr lang="ru-RU" sz="2400" dirty="0" smtClean="0"/>
            <a:t> </a:t>
          </a:r>
          <a:r>
            <a:rPr lang="ru-RU" sz="2400" dirty="0" err="1" smtClean="0"/>
            <a:t>юрлица</a:t>
          </a:r>
          <a:endParaRPr lang="ru-RU" sz="2400" dirty="0"/>
        </a:p>
      </dgm:t>
    </dgm:pt>
    <dgm:pt modelId="{AE95ECC9-4AA3-4108-98E1-B729FE6BAE6F}" type="parTrans" cxnId="{B1820EC0-6921-4A8C-A886-7DB15BACDD02}">
      <dgm:prSet/>
      <dgm:spPr/>
      <dgm:t>
        <a:bodyPr/>
        <a:lstStyle/>
        <a:p>
          <a:endParaRPr lang="ru-RU"/>
        </a:p>
      </dgm:t>
    </dgm:pt>
    <dgm:pt modelId="{9C550EDC-83A7-43F0-AD85-C8EF92AB6904}" type="sibTrans" cxnId="{B1820EC0-6921-4A8C-A886-7DB15BACDD02}">
      <dgm:prSet/>
      <dgm:spPr/>
      <dgm:t>
        <a:bodyPr/>
        <a:lstStyle/>
        <a:p>
          <a:endParaRPr lang="ru-RU"/>
        </a:p>
      </dgm:t>
    </dgm:pt>
    <dgm:pt modelId="{B260BD8D-3912-4437-84CC-FE5905D4400D}">
      <dgm:prSet phldrT="[Текст]" custT="1"/>
      <dgm:spPr/>
      <dgm:t>
        <a:bodyPr/>
        <a:lstStyle/>
        <a:p>
          <a:r>
            <a:rPr lang="ru-RU" sz="2400" dirty="0" smtClean="0"/>
            <a:t>Копия паспорта </a:t>
          </a:r>
          <a:r>
            <a:rPr lang="ru-RU" sz="2400" dirty="0" err="1" smtClean="0"/>
            <a:t>ино-странца</a:t>
          </a:r>
          <a:endParaRPr lang="ru-RU" sz="2400" dirty="0"/>
        </a:p>
      </dgm:t>
    </dgm:pt>
    <dgm:pt modelId="{7DA284E7-FDDF-4787-AAE6-34150BA03590}" type="parTrans" cxnId="{91B24152-D717-4993-93E6-A63BF7E41E09}">
      <dgm:prSet/>
      <dgm:spPr/>
      <dgm:t>
        <a:bodyPr/>
        <a:lstStyle/>
        <a:p>
          <a:endParaRPr lang="ru-RU"/>
        </a:p>
      </dgm:t>
    </dgm:pt>
    <dgm:pt modelId="{5930BC51-CB82-4CBD-A455-0569A2FB74BB}" type="sibTrans" cxnId="{91B24152-D717-4993-93E6-A63BF7E41E09}">
      <dgm:prSet/>
      <dgm:spPr/>
      <dgm:t>
        <a:bodyPr/>
        <a:lstStyle/>
        <a:p>
          <a:endParaRPr lang="ru-RU"/>
        </a:p>
      </dgm:t>
    </dgm:pt>
    <dgm:pt modelId="{F7590E87-E648-4A89-B298-C76E93F3C44F}">
      <dgm:prSet phldrT="[Текст]" custT="1"/>
      <dgm:spPr/>
      <dgm:t>
        <a:bodyPr/>
        <a:lstStyle/>
        <a:p>
          <a:r>
            <a:rPr lang="ru-RU" sz="2400" dirty="0" smtClean="0"/>
            <a:t>Нет </a:t>
          </a:r>
          <a:r>
            <a:rPr lang="ru-RU" sz="2400" dirty="0" err="1" smtClean="0"/>
            <a:t>белору</a:t>
          </a:r>
          <a:r>
            <a:rPr lang="ru-RU" sz="2400" dirty="0" smtClean="0"/>
            <a:t>-сов на </a:t>
          </a:r>
          <a:r>
            <a:rPr lang="ru-RU" sz="2400" dirty="0" err="1" smtClean="0"/>
            <a:t>вакан</a:t>
          </a:r>
          <a:r>
            <a:rPr lang="ru-RU" sz="2400" dirty="0" smtClean="0"/>
            <a:t>-сию</a:t>
          </a:r>
          <a:endParaRPr lang="ru-RU" sz="2400" dirty="0"/>
        </a:p>
      </dgm:t>
    </dgm:pt>
    <dgm:pt modelId="{834A37FE-D365-43B0-A32C-AF8C83514BB5}" type="parTrans" cxnId="{B4B45F08-BB0B-4BF5-B0A1-21168C75B559}">
      <dgm:prSet/>
      <dgm:spPr/>
      <dgm:t>
        <a:bodyPr/>
        <a:lstStyle/>
        <a:p>
          <a:endParaRPr lang="ru-RU"/>
        </a:p>
      </dgm:t>
    </dgm:pt>
    <dgm:pt modelId="{9D41D0BA-42E0-4236-BFC5-60CC93EF569A}" type="sibTrans" cxnId="{B4B45F08-BB0B-4BF5-B0A1-21168C75B559}">
      <dgm:prSet/>
      <dgm:spPr/>
      <dgm:t>
        <a:bodyPr/>
        <a:lstStyle/>
        <a:p>
          <a:endParaRPr lang="ru-RU"/>
        </a:p>
      </dgm:t>
    </dgm:pt>
    <dgm:pt modelId="{9C6C09C2-AD37-4B6B-B3D6-931FB3DDB77F}">
      <dgm:prSet phldrT="[Текст]" custT="1"/>
      <dgm:spPr/>
      <dgm:t>
        <a:bodyPr/>
        <a:lstStyle/>
        <a:p>
          <a:r>
            <a:rPr lang="ru-RU" sz="2400" dirty="0" err="1" smtClean="0"/>
            <a:t>Квитан-ция</a:t>
          </a:r>
          <a:r>
            <a:rPr lang="ru-RU" sz="2400" dirty="0" smtClean="0"/>
            <a:t> об уплате   5 </a:t>
          </a:r>
          <a:r>
            <a:rPr lang="ru-RU" sz="2400" dirty="0" err="1" smtClean="0"/>
            <a:t>б.в</a:t>
          </a:r>
          <a:r>
            <a:rPr lang="ru-RU" sz="2400" dirty="0" smtClean="0"/>
            <a:t>.</a:t>
          </a:r>
          <a:endParaRPr lang="ru-RU" sz="2400" dirty="0"/>
        </a:p>
      </dgm:t>
    </dgm:pt>
    <dgm:pt modelId="{5016F7D5-54A5-4BE5-873A-95600445112F}" type="parTrans" cxnId="{48938C3D-7D19-4781-BBCC-3842F769AC7C}">
      <dgm:prSet/>
      <dgm:spPr/>
      <dgm:t>
        <a:bodyPr/>
        <a:lstStyle/>
        <a:p>
          <a:endParaRPr lang="ru-RU"/>
        </a:p>
      </dgm:t>
    </dgm:pt>
    <dgm:pt modelId="{8A76460F-8DAF-4534-ABCB-2CE3EC1AAC87}" type="sibTrans" cxnId="{48938C3D-7D19-4781-BBCC-3842F769AC7C}">
      <dgm:prSet/>
      <dgm:spPr/>
      <dgm:t>
        <a:bodyPr/>
        <a:lstStyle/>
        <a:p>
          <a:endParaRPr lang="ru-RU"/>
        </a:p>
      </dgm:t>
    </dgm:pt>
    <dgm:pt modelId="{59AA04A6-8CDC-44E9-BA95-7C53E7385DDE}" type="pres">
      <dgm:prSet presAssocID="{78DB7C47-E506-4D61-8100-D87A25A9C1B5}" presName="CompostProcess" presStyleCnt="0">
        <dgm:presLayoutVars>
          <dgm:dir/>
          <dgm:resizeHandles val="exact"/>
        </dgm:presLayoutVars>
      </dgm:prSet>
      <dgm:spPr/>
    </dgm:pt>
    <dgm:pt modelId="{705F5006-3E1A-4CB3-BC43-76EC0F3AF076}" type="pres">
      <dgm:prSet presAssocID="{78DB7C47-E506-4D61-8100-D87A25A9C1B5}" presName="arrow" presStyleLbl="bgShp" presStyleIdx="0" presStyleCnt="1"/>
      <dgm:spPr/>
    </dgm:pt>
    <dgm:pt modelId="{1FBAE169-3B7F-47DF-B5DE-56B0BB8698C3}" type="pres">
      <dgm:prSet presAssocID="{78DB7C47-E506-4D61-8100-D87A25A9C1B5}" presName="linearProcess" presStyleCnt="0"/>
      <dgm:spPr/>
    </dgm:pt>
    <dgm:pt modelId="{0C6FA436-2764-42C4-8779-1FE4D6FFC12C}" type="pres">
      <dgm:prSet presAssocID="{6ABC4ED9-0981-4A39-A73E-D2CE745B7EA6}" presName="textNode" presStyleLbl="node1" presStyleIdx="0" presStyleCnt="5" custScaleX="109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8DE16-2016-4422-A9F1-BC28173FC4F7}" type="pres">
      <dgm:prSet presAssocID="{49FE3EE1-CE50-4177-9550-E7066C37938E}" presName="sibTrans" presStyleCnt="0"/>
      <dgm:spPr/>
    </dgm:pt>
    <dgm:pt modelId="{7333373F-634B-48D7-867E-B46D0B05E12F}" type="pres">
      <dgm:prSet presAssocID="{F7590E87-E648-4A89-B298-C76E93F3C44F}" presName="textNode" presStyleLbl="node1" presStyleIdx="1" presStyleCnt="5" custScaleX="111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9872B-187B-4725-9FBE-5F3994CD7FCB}" type="pres">
      <dgm:prSet presAssocID="{9D41D0BA-42E0-4236-BFC5-60CC93EF569A}" presName="sibTrans" presStyleCnt="0"/>
      <dgm:spPr/>
    </dgm:pt>
    <dgm:pt modelId="{C573A4C9-0163-42BC-813C-3510470C9112}" type="pres">
      <dgm:prSet presAssocID="{D68DA94F-9416-4686-9AEC-C700637FA5F1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A0C27F-4FD6-45A4-B808-C883B690E627}" type="pres">
      <dgm:prSet presAssocID="{9C550EDC-83A7-43F0-AD85-C8EF92AB6904}" presName="sibTrans" presStyleCnt="0"/>
      <dgm:spPr/>
    </dgm:pt>
    <dgm:pt modelId="{270F0E80-46A5-4055-94CF-9237AAC89D6A}" type="pres">
      <dgm:prSet presAssocID="{B260BD8D-3912-4437-84CC-FE5905D4400D}" presName="textNode" presStyleLbl="node1" presStyleIdx="3" presStyleCnt="5" custScaleX="109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C0034-0211-408F-A2B9-169A3F55B805}" type="pres">
      <dgm:prSet presAssocID="{5930BC51-CB82-4CBD-A455-0569A2FB74BB}" presName="sibTrans" presStyleCnt="0"/>
      <dgm:spPr/>
    </dgm:pt>
    <dgm:pt modelId="{2B1F7D6C-948F-4C9D-9036-AFAD47FE6DF6}" type="pres">
      <dgm:prSet presAssocID="{9C6C09C2-AD37-4B6B-B3D6-931FB3DDB77F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363668-3946-449F-8B16-CB7980E6327C}" type="presOf" srcId="{D68DA94F-9416-4686-9AEC-C700637FA5F1}" destId="{C573A4C9-0163-42BC-813C-3510470C9112}" srcOrd="0" destOrd="0" presId="urn:microsoft.com/office/officeart/2005/8/layout/hProcess9"/>
    <dgm:cxn modelId="{91B24152-D717-4993-93E6-A63BF7E41E09}" srcId="{78DB7C47-E506-4D61-8100-D87A25A9C1B5}" destId="{B260BD8D-3912-4437-84CC-FE5905D4400D}" srcOrd="3" destOrd="0" parTransId="{7DA284E7-FDDF-4787-AAE6-34150BA03590}" sibTransId="{5930BC51-CB82-4CBD-A455-0569A2FB74BB}"/>
    <dgm:cxn modelId="{3146D82C-A0DB-4342-9218-FD0CB3E80C8E}" type="presOf" srcId="{78DB7C47-E506-4D61-8100-D87A25A9C1B5}" destId="{59AA04A6-8CDC-44E9-BA95-7C53E7385DDE}" srcOrd="0" destOrd="0" presId="urn:microsoft.com/office/officeart/2005/8/layout/hProcess9"/>
    <dgm:cxn modelId="{B4B45F08-BB0B-4BF5-B0A1-21168C75B559}" srcId="{78DB7C47-E506-4D61-8100-D87A25A9C1B5}" destId="{F7590E87-E648-4A89-B298-C76E93F3C44F}" srcOrd="1" destOrd="0" parTransId="{834A37FE-D365-43B0-A32C-AF8C83514BB5}" sibTransId="{9D41D0BA-42E0-4236-BFC5-60CC93EF569A}"/>
    <dgm:cxn modelId="{B1820EC0-6921-4A8C-A886-7DB15BACDD02}" srcId="{78DB7C47-E506-4D61-8100-D87A25A9C1B5}" destId="{D68DA94F-9416-4686-9AEC-C700637FA5F1}" srcOrd="2" destOrd="0" parTransId="{AE95ECC9-4AA3-4108-98E1-B729FE6BAE6F}" sibTransId="{9C550EDC-83A7-43F0-AD85-C8EF92AB6904}"/>
    <dgm:cxn modelId="{A55BEFEC-5BB3-4E2D-8507-ABD79EE7CFA9}" type="presOf" srcId="{B260BD8D-3912-4437-84CC-FE5905D4400D}" destId="{270F0E80-46A5-4055-94CF-9237AAC89D6A}" srcOrd="0" destOrd="0" presId="urn:microsoft.com/office/officeart/2005/8/layout/hProcess9"/>
    <dgm:cxn modelId="{C7D86275-B21C-413E-88FD-FB607E522821}" type="presOf" srcId="{6ABC4ED9-0981-4A39-A73E-D2CE745B7EA6}" destId="{0C6FA436-2764-42C4-8779-1FE4D6FFC12C}" srcOrd="0" destOrd="0" presId="urn:microsoft.com/office/officeart/2005/8/layout/hProcess9"/>
    <dgm:cxn modelId="{48938C3D-7D19-4781-BBCC-3842F769AC7C}" srcId="{78DB7C47-E506-4D61-8100-D87A25A9C1B5}" destId="{9C6C09C2-AD37-4B6B-B3D6-931FB3DDB77F}" srcOrd="4" destOrd="0" parTransId="{5016F7D5-54A5-4BE5-873A-95600445112F}" sibTransId="{8A76460F-8DAF-4534-ABCB-2CE3EC1AAC87}"/>
    <dgm:cxn modelId="{0CC20222-0A67-477F-B25F-765B5A791DDE}" type="presOf" srcId="{F7590E87-E648-4A89-B298-C76E93F3C44F}" destId="{7333373F-634B-48D7-867E-B46D0B05E12F}" srcOrd="0" destOrd="0" presId="urn:microsoft.com/office/officeart/2005/8/layout/hProcess9"/>
    <dgm:cxn modelId="{5D5C7364-D922-40F5-907A-C2EB1F9AC1A4}" type="presOf" srcId="{9C6C09C2-AD37-4B6B-B3D6-931FB3DDB77F}" destId="{2B1F7D6C-948F-4C9D-9036-AFAD47FE6DF6}" srcOrd="0" destOrd="0" presId="urn:microsoft.com/office/officeart/2005/8/layout/hProcess9"/>
    <dgm:cxn modelId="{FBFF2C3C-11BE-4FC7-8E3F-DC74DF8C1205}" srcId="{78DB7C47-E506-4D61-8100-D87A25A9C1B5}" destId="{6ABC4ED9-0981-4A39-A73E-D2CE745B7EA6}" srcOrd="0" destOrd="0" parTransId="{0B94A5B9-A530-41C5-8436-C0AF768E2FEB}" sibTransId="{49FE3EE1-CE50-4177-9550-E7066C37938E}"/>
    <dgm:cxn modelId="{E68A72FC-DEFE-492A-AC2D-B713260A2043}" type="presParOf" srcId="{59AA04A6-8CDC-44E9-BA95-7C53E7385DDE}" destId="{705F5006-3E1A-4CB3-BC43-76EC0F3AF076}" srcOrd="0" destOrd="0" presId="urn:microsoft.com/office/officeart/2005/8/layout/hProcess9"/>
    <dgm:cxn modelId="{F95B2872-76CD-46AA-A6E1-93D3EC8A38D5}" type="presParOf" srcId="{59AA04A6-8CDC-44E9-BA95-7C53E7385DDE}" destId="{1FBAE169-3B7F-47DF-B5DE-56B0BB8698C3}" srcOrd="1" destOrd="0" presId="urn:microsoft.com/office/officeart/2005/8/layout/hProcess9"/>
    <dgm:cxn modelId="{0C37BEB7-B91F-43E3-B81A-B04AF09E680A}" type="presParOf" srcId="{1FBAE169-3B7F-47DF-B5DE-56B0BB8698C3}" destId="{0C6FA436-2764-42C4-8779-1FE4D6FFC12C}" srcOrd="0" destOrd="0" presId="urn:microsoft.com/office/officeart/2005/8/layout/hProcess9"/>
    <dgm:cxn modelId="{420DE476-23D8-46A9-BC1A-297D8A8319F9}" type="presParOf" srcId="{1FBAE169-3B7F-47DF-B5DE-56B0BB8698C3}" destId="{6968DE16-2016-4422-A9F1-BC28173FC4F7}" srcOrd="1" destOrd="0" presId="urn:microsoft.com/office/officeart/2005/8/layout/hProcess9"/>
    <dgm:cxn modelId="{E3AF0A23-74E3-4C39-B134-62781DD08853}" type="presParOf" srcId="{1FBAE169-3B7F-47DF-B5DE-56B0BB8698C3}" destId="{7333373F-634B-48D7-867E-B46D0B05E12F}" srcOrd="2" destOrd="0" presId="urn:microsoft.com/office/officeart/2005/8/layout/hProcess9"/>
    <dgm:cxn modelId="{12E2519A-B63B-4C9D-88A0-6BB79D106ADD}" type="presParOf" srcId="{1FBAE169-3B7F-47DF-B5DE-56B0BB8698C3}" destId="{1F79872B-187B-4725-9FBE-5F3994CD7FCB}" srcOrd="3" destOrd="0" presId="urn:microsoft.com/office/officeart/2005/8/layout/hProcess9"/>
    <dgm:cxn modelId="{A8474BF7-7A4F-4871-B7C6-23D1342B104D}" type="presParOf" srcId="{1FBAE169-3B7F-47DF-B5DE-56B0BB8698C3}" destId="{C573A4C9-0163-42BC-813C-3510470C9112}" srcOrd="4" destOrd="0" presId="urn:microsoft.com/office/officeart/2005/8/layout/hProcess9"/>
    <dgm:cxn modelId="{834D13D9-EB4F-4B37-8D2F-9A5EC28FA2F4}" type="presParOf" srcId="{1FBAE169-3B7F-47DF-B5DE-56B0BB8698C3}" destId="{94A0C27F-4FD6-45A4-B808-C883B690E627}" srcOrd="5" destOrd="0" presId="urn:microsoft.com/office/officeart/2005/8/layout/hProcess9"/>
    <dgm:cxn modelId="{72A0F4C1-E7BB-4B9D-8B88-533721D23C20}" type="presParOf" srcId="{1FBAE169-3B7F-47DF-B5DE-56B0BB8698C3}" destId="{270F0E80-46A5-4055-94CF-9237AAC89D6A}" srcOrd="6" destOrd="0" presId="urn:microsoft.com/office/officeart/2005/8/layout/hProcess9"/>
    <dgm:cxn modelId="{8085D084-3EB1-435F-9DBE-6E8882084538}" type="presParOf" srcId="{1FBAE169-3B7F-47DF-B5DE-56B0BB8698C3}" destId="{115C0034-0211-408F-A2B9-169A3F55B805}" srcOrd="7" destOrd="0" presId="urn:microsoft.com/office/officeart/2005/8/layout/hProcess9"/>
    <dgm:cxn modelId="{ADA82F33-BC6B-4F74-9C29-32E3CA8F445D}" type="presParOf" srcId="{1FBAE169-3B7F-47DF-B5DE-56B0BB8698C3}" destId="{2B1F7D6C-948F-4C9D-9036-AFAD47FE6DF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BDD4E6F-C2BB-416B-8FF8-226BEE22DCC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45B07F-B905-4511-8C09-EEC5F0F41C5B}">
      <dgm:prSet phldrT="[Текст]" custT="1"/>
      <dgm:spPr/>
      <dgm:t>
        <a:bodyPr/>
        <a:lstStyle/>
        <a:p>
          <a:r>
            <a:rPr lang="ru-RU" sz="2400" dirty="0" smtClean="0"/>
            <a:t>упрощение процедур привлечения и использования иностранной рабочей силы</a:t>
          </a:r>
          <a:endParaRPr lang="ru-RU" sz="2400" dirty="0"/>
        </a:p>
      </dgm:t>
    </dgm:pt>
    <dgm:pt modelId="{4A23EF20-E81A-4B97-A537-874CD7A588A9}" type="parTrans" cxnId="{9E3A2571-B1A9-43C4-A754-08AF4449B440}">
      <dgm:prSet/>
      <dgm:spPr/>
      <dgm:t>
        <a:bodyPr/>
        <a:lstStyle/>
        <a:p>
          <a:endParaRPr lang="ru-RU"/>
        </a:p>
      </dgm:t>
    </dgm:pt>
    <dgm:pt modelId="{25308A08-CEC5-4C62-8633-D32AB48FE80D}" type="sibTrans" cxnId="{9E3A2571-B1A9-43C4-A754-08AF4449B440}">
      <dgm:prSet/>
      <dgm:spPr/>
      <dgm:t>
        <a:bodyPr/>
        <a:lstStyle/>
        <a:p>
          <a:endParaRPr lang="ru-RU"/>
        </a:p>
      </dgm:t>
    </dgm:pt>
    <dgm:pt modelId="{8EC733EA-0884-4E7C-BC9C-7C52126D5558}">
      <dgm:prSet phldrT="[Текст]" custT="1"/>
      <dgm:spPr/>
      <dgm:t>
        <a:bodyPr/>
        <a:lstStyle/>
        <a:p>
          <a:r>
            <a:rPr lang="ru-RU" sz="2400" dirty="0" smtClean="0"/>
            <a:t>отказ от системы квот на выдачу иностранным гражданам  приглашений на въезд</a:t>
          </a:r>
          <a:endParaRPr lang="ru-RU" sz="2400" dirty="0"/>
        </a:p>
      </dgm:t>
    </dgm:pt>
    <dgm:pt modelId="{20070012-0C3C-48CD-BADB-58148CE5BEAE}" type="parTrans" cxnId="{89EAFE90-7430-4204-9711-F3094086367D}">
      <dgm:prSet/>
      <dgm:spPr/>
      <dgm:t>
        <a:bodyPr/>
        <a:lstStyle/>
        <a:p>
          <a:endParaRPr lang="ru-RU"/>
        </a:p>
      </dgm:t>
    </dgm:pt>
    <dgm:pt modelId="{C2D7FEC9-F367-4B34-B3AA-A55C494BD063}" type="sibTrans" cxnId="{89EAFE90-7430-4204-9711-F3094086367D}">
      <dgm:prSet/>
      <dgm:spPr/>
      <dgm:t>
        <a:bodyPr/>
        <a:lstStyle/>
        <a:p>
          <a:endParaRPr lang="ru-RU"/>
        </a:p>
      </dgm:t>
    </dgm:pt>
    <dgm:pt modelId="{A701F7E8-B28E-4CE1-AFDC-072F3538F849}">
      <dgm:prSet phldrT="[Текст]" custT="1"/>
      <dgm:spPr/>
      <dgm:t>
        <a:bodyPr/>
        <a:lstStyle/>
        <a:p>
          <a:r>
            <a:rPr lang="ru-RU" sz="2400" dirty="0" smtClean="0"/>
            <a:t>  внедрение специальных программ по привлечению высококвалифицированных специалистов</a:t>
          </a:r>
          <a:endParaRPr lang="ru-RU" sz="2400" dirty="0"/>
        </a:p>
      </dgm:t>
    </dgm:pt>
    <dgm:pt modelId="{14B73E1B-95D5-4EED-B429-876B6F3C6740}" type="parTrans" cxnId="{C2BF0DA3-66BA-438A-9714-9E16E97DC984}">
      <dgm:prSet/>
      <dgm:spPr/>
      <dgm:t>
        <a:bodyPr/>
        <a:lstStyle/>
        <a:p>
          <a:endParaRPr lang="ru-RU"/>
        </a:p>
      </dgm:t>
    </dgm:pt>
    <dgm:pt modelId="{89F39A58-8471-497C-A3AE-C2E1B3AEB811}" type="sibTrans" cxnId="{C2BF0DA3-66BA-438A-9714-9E16E97DC984}">
      <dgm:prSet/>
      <dgm:spPr/>
      <dgm:t>
        <a:bodyPr/>
        <a:lstStyle/>
        <a:p>
          <a:endParaRPr lang="ru-RU"/>
        </a:p>
      </dgm:t>
    </dgm:pt>
    <dgm:pt modelId="{4C6C8CC7-DB95-4E8D-8D44-3B9C22CA57F1}">
      <dgm:prSet phldrT="[Текст]" custT="1"/>
      <dgm:spPr/>
      <dgm:t>
        <a:bodyPr/>
        <a:lstStyle/>
        <a:p>
          <a:r>
            <a:rPr lang="ru-RU" sz="1900" dirty="0" smtClean="0"/>
            <a:t>      </a:t>
          </a:r>
          <a:r>
            <a:rPr lang="ru-RU" sz="2400" dirty="0" smtClean="0"/>
            <a:t>совершенствование системы использования          иностранной рабочей силы на основе  двухсторонних соглашений</a:t>
          </a:r>
          <a:endParaRPr lang="ru-RU" sz="2400" dirty="0"/>
        </a:p>
      </dgm:t>
    </dgm:pt>
    <dgm:pt modelId="{C66BF35B-4E81-4266-87FF-70C8B60CBF64}" type="parTrans" cxnId="{C7B789B7-F94C-4AEF-8C65-31A5EEF47E78}">
      <dgm:prSet/>
      <dgm:spPr/>
      <dgm:t>
        <a:bodyPr/>
        <a:lstStyle/>
        <a:p>
          <a:endParaRPr lang="ru-RU"/>
        </a:p>
      </dgm:t>
    </dgm:pt>
    <dgm:pt modelId="{C811AC49-C10A-4B61-8C75-09E8DE1691B2}" type="sibTrans" cxnId="{C7B789B7-F94C-4AEF-8C65-31A5EEF47E78}">
      <dgm:prSet/>
      <dgm:spPr/>
      <dgm:t>
        <a:bodyPr/>
        <a:lstStyle/>
        <a:p>
          <a:endParaRPr lang="ru-RU"/>
        </a:p>
      </dgm:t>
    </dgm:pt>
    <dgm:pt modelId="{403864A3-231C-49F2-873F-8D6D445C0A46}">
      <dgm:prSet phldrT="[Текст]"/>
      <dgm:spPr/>
      <dgm:t>
        <a:bodyPr/>
        <a:lstStyle/>
        <a:p>
          <a:r>
            <a:rPr lang="ru-RU" dirty="0" smtClean="0"/>
            <a:t>разработка мер социальной защиты временных мигрантов и членов их семей</a:t>
          </a:r>
          <a:endParaRPr lang="ru-RU" dirty="0"/>
        </a:p>
      </dgm:t>
    </dgm:pt>
    <dgm:pt modelId="{97E7CAD8-D4EB-4BAC-8661-38539D0B2454}" type="parTrans" cxnId="{F5F19D4F-868A-4925-B1AD-47C5E2782311}">
      <dgm:prSet/>
      <dgm:spPr/>
      <dgm:t>
        <a:bodyPr/>
        <a:lstStyle/>
        <a:p>
          <a:endParaRPr lang="ru-RU"/>
        </a:p>
      </dgm:t>
    </dgm:pt>
    <dgm:pt modelId="{D6F87FE1-A419-402E-889F-2221D969DBC0}" type="sibTrans" cxnId="{F5F19D4F-868A-4925-B1AD-47C5E2782311}">
      <dgm:prSet/>
      <dgm:spPr/>
      <dgm:t>
        <a:bodyPr/>
        <a:lstStyle/>
        <a:p>
          <a:endParaRPr lang="ru-RU"/>
        </a:p>
      </dgm:t>
    </dgm:pt>
    <dgm:pt modelId="{59F53DAA-0805-427C-A68E-C73CB7EC1112}" type="pres">
      <dgm:prSet presAssocID="{BBDD4E6F-C2BB-416B-8FF8-226BEE22DCC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9FAEC2-AFE3-4164-B4FB-720B2324C7DB}" type="pres">
      <dgm:prSet presAssocID="{7545B07F-B905-4511-8C09-EEC5F0F41C5B}" presName="composite" presStyleCnt="0"/>
      <dgm:spPr/>
    </dgm:pt>
    <dgm:pt modelId="{A4B8DB16-D4CD-4A7B-8B65-F80903492D8E}" type="pres">
      <dgm:prSet presAssocID="{7545B07F-B905-4511-8C09-EEC5F0F41C5B}" presName="imgShp" presStyleLbl="fgImgPlace1" presStyleIdx="0" presStyleCnt="5" custLinFactX="-30352" custLinFactNeighborX="-100000" custLinFactNeighborY="-123"/>
      <dgm:spPr/>
    </dgm:pt>
    <dgm:pt modelId="{45E2E257-9A00-40A5-BB85-5F0077CD4065}" type="pres">
      <dgm:prSet presAssocID="{7545B07F-B905-4511-8C09-EEC5F0F41C5B}" presName="txShp" presStyleLbl="node1" presStyleIdx="0" presStyleCnt="5" custScaleX="141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4BA7A1-2D55-439A-9329-8A080C19ED13}" type="pres">
      <dgm:prSet presAssocID="{25308A08-CEC5-4C62-8633-D32AB48FE80D}" presName="spacing" presStyleCnt="0"/>
      <dgm:spPr/>
    </dgm:pt>
    <dgm:pt modelId="{2DD9BEA2-B5AE-40BE-B763-70BB5414435F}" type="pres">
      <dgm:prSet presAssocID="{8EC733EA-0884-4E7C-BC9C-7C52126D5558}" presName="composite" presStyleCnt="0"/>
      <dgm:spPr/>
    </dgm:pt>
    <dgm:pt modelId="{6488D252-B667-4B77-8C1F-8BB433C5D907}" type="pres">
      <dgm:prSet presAssocID="{8EC733EA-0884-4E7C-BC9C-7C52126D5558}" presName="imgShp" presStyleLbl="fgImgPlace1" presStyleIdx="1" presStyleCnt="5" custLinFactX="-21524" custLinFactNeighborX="-100000" custLinFactNeighborY="2443"/>
      <dgm:spPr/>
    </dgm:pt>
    <dgm:pt modelId="{C7873CB5-82D0-4F62-87E8-B266FA3755AD}" type="pres">
      <dgm:prSet presAssocID="{8EC733EA-0884-4E7C-BC9C-7C52126D5558}" presName="txShp" presStyleLbl="node1" presStyleIdx="1" presStyleCnt="5" custScaleX="141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63FB2-5D95-4C03-9531-6C8A284F8E44}" type="pres">
      <dgm:prSet presAssocID="{C2D7FEC9-F367-4B34-B3AA-A55C494BD063}" presName="spacing" presStyleCnt="0"/>
      <dgm:spPr/>
    </dgm:pt>
    <dgm:pt modelId="{FE7BC598-5E01-43C3-B4C8-8660D91E7B7F}" type="pres">
      <dgm:prSet presAssocID="{A701F7E8-B28E-4CE1-AFDC-072F3538F849}" presName="composite" presStyleCnt="0"/>
      <dgm:spPr/>
    </dgm:pt>
    <dgm:pt modelId="{E5A3E1D4-7486-46D9-8A09-B401477B0891}" type="pres">
      <dgm:prSet presAssocID="{A701F7E8-B28E-4CE1-AFDC-072F3538F849}" presName="imgShp" presStyleLbl="fgImgPlace1" presStyleIdx="2" presStyleCnt="5" custLinFactX="-21524" custLinFactNeighborX="-100000" custLinFactNeighborY="-3818"/>
      <dgm:spPr/>
    </dgm:pt>
    <dgm:pt modelId="{87E5F362-E003-4840-9903-4BB64E476787}" type="pres">
      <dgm:prSet presAssocID="{A701F7E8-B28E-4CE1-AFDC-072F3538F849}" presName="txShp" presStyleLbl="node1" presStyleIdx="2" presStyleCnt="5" custScaleX="149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56CF02-6FDA-4F2B-9B6F-03BF661611AE}" type="pres">
      <dgm:prSet presAssocID="{89F39A58-8471-497C-A3AE-C2E1B3AEB811}" presName="spacing" presStyleCnt="0"/>
      <dgm:spPr/>
    </dgm:pt>
    <dgm:pt modelId="{3DFD22EC-AF9B-4FE6-B67F-D77B3D729D69}" type="pres">
      <dgm:prSet presAssocID="{4C6C8CC7-DB95-4E8D-8D44-3B9C22CA57F1}" presName="composite" presStyleCnt="0"/>
      <dgm:spPr/>
    </dgm:pt>
    <dgm:pt modelId="{908C2F53-7B98-463A-A6F1-3A5D46446D16}" type="pres">
      <dgm:prSet presAssocID="{4C6C8CC7-DB95-4E8D-8D44-3B9C22CA57F1}" presName="imgShp" presStyleLbl="fgImgPlace1" presStyleIdx="3" presStyleCnt="5" custLinFactX="-21524" custLinFactNeighborX="-100000" custLinFactNeighborY="-1635"/>
      <dgm:spPr/>
    </dgm:pt>
    <dgm:pt modelId="{845DF1CB-DB18-4409-B12D-3FD5262A6EC7}" type="pres">
      <dgm:prSet presAssocID="{4C6C8CC7-DB95-4E8D-8D44-3B9C22CA57F1}" presName="txShp" presStyleLbl="node1" presStyleIdx="3" presStyleCnt="5" custScaleX="150376" custScaleY="118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3A3A1-DF81-4DF6-B5DC-DC3293069BA5}" type="pres">
      <dgm:prSet presAssocID="{C811AC49-C10A-4B61-8C75-09E8DE1691B2}" presName="spacing" presStyleCnt="0"/>
      <dgm:spPr/>
    </dgm:pt>
    <dgm:pt modelId="{E7E49F2C-9B9C-43E6-9B27-A5CD53751292}" type="pres">
      <dgm:prSet presAssocID="{403864A3-231C-49F2-873F-8D6D445C0A46}" presName="composite" presStyleCnt="0"/>
      <dgm:spPr/>
    </dgm:pt>
    <dgm:pt modelId="{63A55083-5D08-4B9B-84EB-CCC93FF89645}" type="pres">
      <dgm:prSet presAssocID="{403864A3-231C-49F2-873F-8D6D445C0A46}" presName="imgShp" presStyleLbl="fgImgPlace1" presStyleIdx="4" presStyleCnt="5" custLinFactX="-21524" custLinFactNeighborX="-100000" custLinFactNeighborY="548"/>
      <dgm:spPr/>
    </dgm:pt>
    <dgm:pt modelId="{79294FE7-7E06-4402-9D48-2BA28400A0DA}" type="pres">
      <dgm:prSet presAssocID="{403864A3-231C-49F2-873F-8D6D445C0A46}" presName="txShp" presStyleLbl="node1" presStyleIdx="4" presStyleCnt="5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9ECDC2-AF96-4A5B-A93E-D3D793977AF3}" type="presOf" srcId="{4C6C8CC7-DB95-4E8D-8D44-3B9C22CA57F1}" destId="{845DF1CB-DB18-4409-B12D-3FD5262A6EC7}" srcOrd="0" destOrd="0" presId="urn:microsoft.com/office/officeart/2005/8/layout/vList3"/>
    <dgm:cxn modelId="{ADD74DD5-EAD9-4CA8-97E2-915FB502DC7F}" type="presOf" srcId="{BBDD4E6F-C2BB-416B-8FF8-226BEE22DCC2}" destId="{59F53DAA-0805-427C-A68E-C73CB7EC1112}" srcOrd="0" destOrd="0" presId="urn:microsoft.com/office/officeart/2005/8/layout/vList3"/>
    <dgm:cxn modelId="{F5F19D4F-868A-4925-B1AD-47C5E2782311}" srcId="{BBDD4E6F-C2BB-416B-8FF8-226BEE22DCC2}" destId="{403864A3-231C-49F2-873F-8D6D445C0A46}" srcOrd="4" destOrd="0" parTransId="{97E7CAD8-D4EB-4BAC-8661-38539D0B2454}" sibTransId="{D6F87FE1-A419-402E-889F-2221D969DBC0}"/>
    <dgm:cxn modelId="{83707F39-9D94-4A39-A7D0-7A0AA8F20E0A}" type="presOf" srcId="{A701F7E8-B28E-4CE1-AFDC-072F3538F849}" destId="{87E5F362-E003-4840-9903-4BB64E476787}" srcOrd="0" destOrd="0" presId="urn:microsoft.com/office/officeart/2005/8/layout/vList3"/>
    <dgm:cxn modelId="{BD32D932-9E72-4686-BC5C-6E6AB8BCE71A}" type="presOf" srcId="{7545B07F-B905-4511-8C09-EEC5F0F41C5B}" destId="{45E2E257-9A00-40A5-BB85-5F0077CD4065}" srcOrd="0" destOrd="0" presId="urn:microsoft.com/office/officeart/2005/8/layout/vList3"/>
    <dgm:cxn modelId="{89EAFE90-7430-4204-9711-F3094086367D}" srcId="{BBDD4E6F-C2BB-416B-8FF8-226BEE22DCC2}" destId="{8EC733EA-0884-4E7C-BC9C-7C52126D5558}" srcOrd="1" destOrd="0" parTransId="{20070012-0C3C-48CD-BADB-58148CE5BEAE}" sibTransId="{C2D7FEC9-F367-4B34-B3AA-A55C494BD063}"/>
    <dgm:cxn modelId="{C2BF0DA3-66BA-438A-9714-9E16E97DC984}" srcId="{BBDD4E6F-C2BB-416B-8FF8-226BEE22DCC2}" destId="{A701F7E8-B28E-4CE1-AFDC-072F3538F849}" srcOrd="2" destOrd="0" parTransId="{14B73E1B-95D5-4EED-B429-876B6F3C6740}" sibTransId="{89F39A58-8471-497C-A3AE-C2E1B3AEB811}"/>
    <dgm:cxn modelId="{C7B789B7-F94C-4AEF-8C65-31A5EEF47E78}" srcId="{BBDD4E6F-C2BB-416B-8FF8-226BEE22DCC2}" destId="{4C6C8CC7-DB95-4E8D-8D44-3B9C22CA57F1}" srcOrd="3" destOrd="0" parTransId="{C66BF35B-4E81-4266-87FF-70C8B60CBF64}" sibTransId="{C811AC49-C10A-4B61-8C75-09E8DE1691B2}"/>
    <dgm:cxn modelId="{9E3A2571-B1A9-43C4-A754-08AF4449B440}" srcId="{BBDD4E6F-C2BB-416B-8FF8-226BEE22DCC2}" destId="{7545B07F-B905-4511-8C09-EEC5F0F41C5B}" srcOrd="0" destOrd="0" parTransId="{4A23EF20-E81A-4B97-A537-874CD7A588A9}" sibTransId="{25308A08-CEC5-4C62-8633-D32AB48FE80D}"/>
    <dgm:cxn modelId="{3F41194B-E66B-48FA-882F-38554D8C6D53}" type="presOf" srcId="{8EC733EA-0884-4E7C-BC9C-7C52126D5558}" destId="{C7873CB5-82D0-4F62-87E8-B266FA3755AD}" srcOrd="0" destOrd="0" presId="urn:microsoft.com/office/officeart/2005/8/layout/vList3"/>
    <dgm:cxn modelId="{11BE72CC-9F98-49B6-BB80-F78A974B1A0F}" type="presOf" srcId="{403864A3-231C-49F2-873F-8D6D445C0A46}" destId="{79294FE7-7E06-4402-9D48-2BA28400A0DA}" srcOrd="0" destOrd="0" presId="urn:microsoft.com/office/officeart/2005/8/layout/vList3"/>
    <dgm:cxn modelId="{7DD33442-1ECD-4031-933A-FB5DEFC04645}" type="presParOf" srcId="{59F53DAA-0805-427C-A68E-C73CB7EC1112}" destId="{929FAEC2-AFE3-4164-B4FB-720B2324C7DB}" srcOrd="0" destOrd="0" presId="urn:microsoft.com/office/officeart/2005/8/layout/vList3"/>
    <dgm:cxn modelId="{064ECB6B-1C40-4D7E-A5FC-A28789D47DDA}" type="presParOf" srcId="{929FAEC2-AFE3-4164-B4FB-720B2324C7DB}" destId="{A4B8DB16-D4CD-4A7B-8B65-F80903492D8E}" srcOrd="0" destOrd="0" presId="urn:microsoft.com/office/officeart/2005/8/layout/vList3"/>
    <dgm:cxn modelId="{16324FEB-94E7-4471-ACED-1C463532F067}" type="presParOf" srcId="{929FAEC2-AFE3-4164-B4FB-720B2324C7DB}" destId="{45E2E257-9A00-40A5-BB85-5F0077CD4065}" srcOrd="1" destOrd="0" presId="urn:microsoft.com/office/officeart/2005/8/layout/vList3"/>
    <dgm:cxn modelId="{1E31B594-0FFE-42D1-B01A-FF0A0A0F1A3E}" type="presParOf" srcId="{59F53DAA-0805-427C-A68E-C73CB7EC1112}" destId="{414BA7A1-2D55-439A-9329-8A080C19ED13}" srcOrd="1" destOrd="0" presId="urn:microsoft.com/office/officeart/2005/8/layout/vList3"/>
    <dgm:cxn modelId="{A35A4805-0F55-4B50-BFF8-B492B842A978}" type="presParOf" srcId="{59F53DAA-0805-427C-A68E-C73CB7EC1112}" destId="{2DD9BEA2-B5AE-40BE-B763-70BB5414435F}" srcOrd="2" destOrd="0" presId="urn:microsoft.com/office/officeart/2005/8/layout/vList3"/>
    <dgm:cxn modelId="{ECDD4E96-C12F-4ADB-A81B-79F775DF71CD}" type="presParOf" srcId="{2DD9BEA2-B5AE-40BE-B763-70BB5414435F}" destId="{6488D252-B667-4B77-8C1F-8BB433C5D907}" srcOrd="0" destOrd="0" presId="urn:microsoft.com/office/officeart/2005/8/layout/vList3"/>
    <dgm:cxn modelId="{44A7F50D-8661-4438-AD45-F366A3AC7A26}" type="presParOf" srcId="{2DD9BEA2-B5AE-40BE-B763-70BB5414435F}" destId="{C7873CB5-82D0-4F62-87E8-B266FA3755AD}" srcOrd="1" destOrd="0" presId="urn:microsoft.com/office/officeart/2005/8/layout/vList3"/>
    <dgm:cxn modelId="{AF4AE1AB-0FB7-4B59-976B-AC5753F00AC3}" type="presParOf" srcId="{59F53DAA-0805-427C-A68E-C73CB7EC1112}" destId="{AA663FB2-5D95-4C03-9531-6C8A284F8E44}" srcOrd="3" destOrd="0" presId="urn:microsoft.com/office/officeart/2005/8/layout/vList3"/>
    <dgm:cxn modelId="{AC686EEE-1E02-4354-918F-DC35A9449B67}" type="presParOf" srcId="{59F53DAA-0805-427C-A68E-C73CB7EC1112}" destId="{FE7BC598-5E01-43C3-B4C8-8660D91E7B7F}" srcOrd="4" destOrd="0" presId="urn:microsoft.com/office/officeart/2005/8/layout/vList3"/>
    <dgm:cxn modelId="{CE52D377-98BD-40C7-9C2F-E46548E9A37B}" type="presParOf" srcId="{FE7BC598-5E01-43C3-B4C8-8660D91E7B7F}" destId="{E5A3E1D4-7486-46D9-8A09-B401477B0891}" srcOrd="0" destOrd="0" presId="urn:microsoft.com/office/officeart/2005/8/layout/vList3"/>
    <dgm:cxn modelId="{70B2859B-4CEB-4858-AF5B-72B1035212BC}" type="presParOf" srcId="{FE7BC598-5E01-43C3-B4C8-8660D91E7B7F}" destId="{87E5F362-E003-4840-9903-4BB64E476787}" srcOrd="1" destOrd="0" presId="urn:microsoft.com/office/officeart/2005/8/layout/vList3"/>
    <dgm:cxn modelId="{7A9B0E45-1B18-46B8-B1F1-34226B86A474}" type="presParOf" srcId="{59F53DAA-0805-427C-A68E-C73CB7EC1112}" destId="{7056CF02-6FDA-4F2B-9B6F-03BF661611AE}" srcOrd="5" destOrd="0" presId="urn:microsoft.com/office/officeart/2005/8/layout/vList3"/>
    <dgm:cxn modelId="{BD5E69D6-24F5-42FA-957F-D5D432C21438}" type="presParOf" srcId="{59F53DAA-0805-427C-A68E-C73CB7EC1112}" destId="{3DFD22EC-AF9B-4FE6-B67F-D77B3D729D69}" srcOrd="6" destOrd="0" presId="urn:microsoft.com/office/officeart/2005/8/layout/vList3"/>
    <dgm:cxn modelId="{47BC7559-31AC-474D-BC8A-7704A4DC5BA4}" type="presParOf" srcId="{3DFD22EC-AF9B-4FE6-B67F-D77B3D729D69}" destId="{908C2F53-7B98-463A-A6F1-3A5D46446D16}" srcOrd="0" destOrd="0" presId="urn:microsoft.com/office/officeart/2005/8/layout/vList3"/>
    <dgm:cxn modelId="{0BFA6F72-6E51-4872-85FB-EE601F5FD77E}" type="presParOf" srcId="{3DFD22EC-AF9B-4FE6-B67F-D77B3D729D69}" destId="{845DF1CB-DB18-4409-B12D-3FD5262A6EC7}" srcOrd="1" destOrd="0" presId="urn:microsoft.com/office/officeart/2005/8/layout/vList3"/>
    <dgm:cxn modelId="{EAAF469E-9A31-4697-ADAF-C26B47170162}" type="presParOf" srcId="{59F53DAA-0805-427C-A68E-C73CB7EC1112}" destId="{D503A3A1-DF81-4DF6-B5DC-DC3293069BA5}" srcOrd="7" destOrd="0" presId="urn:microsoft.com/office/officeart/2005/8/layout/vList3"/>
    <dgm:cxn modelId="{415260E7-E947-4230-80C6-A12F779E80DB}" type="presParOf" srcId="{59F53DAA-0805-427C-A68E-C73CB7EC1112}" destId="{E7E49F2C-9B9C-43E6-9B27-A5CD53751292}" srcOrd="8" destOrd="0" presId="urn:microsoft.com/office/officeart/2005/8/layout/vList3"/>
    <dgm:cxn modelId="{0B5CC7C1-ECBD-41DC-B1CF-2D7EEF40D6E4}" type="presParOf" srcId="{E7E49F2C-9B9C-43E6-9B27-A5CD53751292}" destId="{63A55083-5D08-4B9B-84EB-CCC93FF89645}" srcOrd="0" destOrd="0" presId="urn:microsoft.com/office/officeart/2005/8/layout/vList3"/>
    <dgm:cxn modelId="{D1D2AD3E-A364-4074-A971-BADE2B8996F9}" type="presParOf" srcId="{E7E49F2C-9B9C-43E6-9B27-A5CD53751292}" destId="{79294FE7-7E06-4402-9D48-2BA28400A0D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86142FE-C058-4C5A-8357-9BF6D0CAD96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6D4D4E-99E0-49AC-B58F-045CD6414CEB}">
      <dgm:prSet phldrT="[Текст]" phldr="1"/>
      <dgm:spPr/>
      <dgm:t>
        <a:bodyPr/>
        <a:lstStyle/>
        <a:p>
          <a:endParaRPr lang="ru-RU" dirty="0"/>
        </a:p>
      </dgm:t>
    </dgm:pt>
    <dgm:pt modelId="{2939E367-A7E1-48C6-B1BD-6C3D33D5D828}" type="parTrans" cxnId="{FA285041-640E-47C5-B788-31C9C86F1646}">
      <dgm:prSet/>
      <dgm:spPr/>
      <dgm:t>
        <a:bodyPr/>
        <a:lstStyle/>
        <a:p>
          <a:endParaRPr lang="ru-RU"/>
        </a:p>
      </dgm:t>
    </dgm:pt>
    <dgm:pt modelId="{CE43411C-0DE9-4282-9AF9-4FEA2FBA8869}" type="sibTrans" cxnId="{FA285041-640E-47C5-B788-31C9C86F1646}">
      <dgm:prSet/>
      <dgm:spPr/>
      <dgm:t>
        <a:bodyPr/>
        <a:lstStyle/>
        <a:p>
          <a:endParaRPr lang="ru-RU"/>
        </a:p>
      </dgm:t>
    </dgm:pt>
    <dgm:pt modelId="{FFD55FE5-E1C8-471F-9C18-9E652C004BD5}">
      <dgm:prSet phldrT="[Текст]"/>
      <dgm:spPr/>
      <dgm:t>
        <a:bodyPr/>
        <a:lstStyle/>
        <a:p>
          <a:r>
            <a:rPr lang="ru-RU" dirty="0" smtClean="0"/>
            <a:t>Структурная политика</a:t>
          </a:r>
          <a:endParaRPr lang="ru-RU" dirty="0"/>
        </a:p>
      </dgm:t>
    </dgm:pt>
    <dgm:pt modelId="{E2B54F64-850D-4CCF-8BCD-CD5A4E295294}" type="parTrans" cxnId="{202EDFB6-C194-4618-A3A0-BBD0829A3DB3}">
      <dgm:prSet/>
      <dgm:spPr/>
      <dgm:t>
        <a:bodyPr/>
        <a:lstStyle/>
        <a:p>
          <a:endParaRPr lang="ru-RU"/>
        </a:p>
      </dgm:t>
    </dgm:pt>
    <dgm:pt modelId="{7FA92BF8-B680-4EDA-9CF9-55C40A60BB55}" type="sibTrans" cxnId="{202EDFB6-C194-4618-A3A0-BBD0829A3DB3}">
      <dgm:prSet/>
      <dgm:spPr/>
      <dgm:t>
        <a:bodyPr/>
        <a:lstStyle/>
        <a:p>
          <a:endParaRPr lang="ru-RU"/>
        </a:p>
      </dgm:t>
    </dgm:pt>
    <dgm:pt modelId="{B469ED9E-2C3B-4EB5-AE21-60A618EE58EA}">
      <dgm:prSet phldrT="[Текст]"/>
      <dgm:spPr/>
      <dgm:t>
        <a:bodyPr/>
        <a:lstStyle/>
        <a:p>
          <a:r>
            <a:rPr lang="ru-RU" dirty="0" smtClean="0"/>
            <a:t>Методы экспансионистской политики</a:t>
          </a:r>
          <a:endParaRPr lang="ru-RU" dirty="0"/>
        </a:p>
      </dgm:t>
    </dgm:pt>
    <dgm:pt modelId="{DA8CBD73-2A56-4CE4-AE46-2B00504429CD}" type="parTrans" cxnId="{E065A304-65DE-47AE-8CDA-19B93C44074A}">
      <dgm:prSet/>
      <dgm:spPr/>
      <dgm:t>
        <a:bodyPr/>
        <a:lstStyle/>
        <a:p>
          <a:endParaRPr lang="ru-RU"/>
        </a:p>
      </dgm:t>
    </dgm:pt>
    <dgm:pt modelId="{986DC767-E171-4C73-A83C-7754F309AD35}" type="sibTrans" cxnId="{E065A304-65DE-47AE-8CDA-19B93C44074A}">
      <dgm:prSet/>
      <dgm:spPr/>
      <dgm:t>
        <a:bodyPr/>
        <a:lstStyle/>
        <a:p>
          <a:endParaRPr lang="ru-RU"/>
        </a:p>
      </dgm:t>
    </dgm:pt>
    <dgm:pt modelId="{A10D974A-BF49-4EB6-B875-B4CF4EB80109}">
      <dgm:prSet phldrT="[Текст]"/>
      <dgm:spPr/>
      <dgm:t>
        <a:bodyPr/>
        <a:lstStyle/>
        <a:p>
          <a:endParaRPr lang="ru-RU" dirty="0"/>
        </a:p>
      </dgm:t>
    </dgm:pt>
    <dgm:pt modelId="{44D610CD-0498-462B-8A8F-45492E022E19}" type="parTrans" cxnId="{5E5707A2-E745-430A-9A56-67B65EC09F88}">
      <dgm:prSet/>
      <dgm:spPr/>
      <dgm:t>
        <a:bodyPr/>
        <a:lstStyle/>
        <a:p>
          <a:endParaRPr lang="ru-RU"/>
        </a:p>
      </dgm:t>
    </dgm:pt>
    <dgm:pt modelId="{2EFDDFC3-1870-4CC0-A80B-64AB04A06E1E}" type="sibTrans" cxnId="{5E5707A2-E745-430A-9A56-67B65EC09F88}">
      <dgm:prSet/>
      <dgm:spPr/>
      <dgm:t>
        <a:bodyPr/>
        <a:lstStyle/>
        <a:p>
          <a:endParaRPr lang="ru-RU"/>
        </a:p>
      </dgm:t>
    </dgm:pt>
    <dgm:pt modelId="{A63548B0-6DA4-4B3D-8FC5-589AB47E8DC3}">
      <dgm:prSet phldrT="[Текст]" custT="1"/>
      <dgm:spPr/>
      <dgm:t>
        <a:bodyPr/>
        <a:lstStyle/>
        <a:p>
          <a:r>
            <a:rPr lang="ru-RU" sz="2400" dirty="0" smtClean="0"/>
            <a:t>Требования к фирмам, занимающимся трудоустройством граждан за рубежом</a:t>
          </a:r>
          <a:endParaRPr lang="ru-RU" sz="2400" dirty="0"/>
        </a:p>
      </dgm:t>
    </dgm:pt>
    <dgm:pt modelId="{25E2D067-695F-4B04-BE62-415D40EED120}" type="parTrans" cxnId="{6779C3B3-A8AE-4641-A16D-9D8CA67C9AC8}">
      <dgm:prSet/>
      <dgm:spPr/>
      <dgm:t>
        <a:bodyPr/>
        <a:lstStyle/>
        <a:p>
          <a:endParaRPr lang="ru-RU"/>
        </a:p>
      </dgm:t>
    </dgm:pt>
    <dgm:pt modelId="{7F472FED-B199-4A11-B242-D0F439B1A198}" type="sibTrans" cxnId="{6779C3B3-A8AE-4641-A16D-9D8CA67C9AC8}">
      <dgm:prSet/>
      <dgm:spPr/>
      <dgm:t>
        <a:bodyPr/>
        <a:lstStyle/>
        <a:p>
          <a:endParaRPr lang="ru-RU"/>
        </a:p>
      </dgm:t>
    </dgm:pt>
    <dgm:pt modelId="{E5FC59A6-45F3-47CD-9E22-682F1C0F9F7D}">
      <dgm:prSet phldrT="[Текст]"/>
      <dgm:spPr/>
      <dgm:t>
        <a:bodyPr/>
        <a:lstStyle/>
        <a:p>
          <a:endParaRPr lang="ru-RU" dirty="0"/>
        </a:p>
      </dgm:t>
    </dgm:pt>
    <dgm:pt modelId="{C648173D-CE1A-417D-A4E9-8C559A4438E9}" type="parTrans" cxnId="{709230FB-9A0A-49C0-8209-9320987FFEBD}">
      <dgm:prSet/>
      <dgm:spPr/>
      <dgm:t>
        <a:bodyPr/>
        <a:lstStyle/>
        <a:p>
          <a:endParaRPr lang="ru-RU"/>
        </a:p>
      </dgm:t>
    </dgm:pt>
    <dgm:pt modelId="{7C3C918D-CA91-4BF5-80DF-E486ADB6B1A4}" type="sibTrans" cxnId="{709230FB-9A0A-49C0-8209-9320987FFEBD}">
      <dgm:prSet/>
      <dgm:spPr/>
      <dgm:t>
        <a:bodyPr/>
        <a:lstStyle/>
        <a:p>
          <a:endParaRPr lang="ru-RU"/>
        </a:p>
      </dgm:t>
    </dgm:pt>
    <dgm:pt modelId="{337136C8-DDD0-472C-93C5-397155FC7547}">
      <dgm:prSet phldrT="[Текст]"/>
      <dgm:spPr/>
      <dgm:t>
        <a:bodyPr/>
        <a:lstStyle/>
        <a:p>
          <a:r>
            <a:rPr lang="ru-RU" dirty="0" smtClean="0"/>
            <a:t>Использование контрактной формы найма</a:t>
          </a:r>
          <a:endParaRPr lang="ru-RU" dirty="0"/>
        </a:p>
      </dgm:t>
    </dgm:pt>
    <dgm:pt modelId="{BD47C270-C4F0-4863-B832-5E9E75EA7DCB}" type="parTrans" cxnId="{67170310-0ECB-423F-944E-77FA87A7FFC3}">
      <dgm:prSet/>
      <dgm:spPr/>
      <dgm:t>
        <a:bodyPr/>
        <a:lstStyle/>
        <a:p>
          <a:endParaRPr lang="ru-RU"/>
        </a:p>
      </dgm:t>
    </dgm:pt>
    <dgm:pt modelId="{94859620-CF64-489F-AD44-8A305C665468}" type="sibTrans" cxnId="{67170310-0ECB-423F-944E-77FA87A7FFC3}">
      <dgm:prSet/>
      <dgm:spPr/>
      <dgm:t>
        <a:bodyPr/>
        <a:lstStyle/>
        <a:p>
          <a:endParaRPr lang="ru-RU"/>
        </a:p>
      </dgm:t>
    </dgm:pt>
    <dgm:pt modelId="{F450ECC8-CBA7-449C-9884-DBBBD9EEF022}">
      <dgm:prSet phldrT="[Текст]"/>
      <dgm:spPr/>
      <dgm:t>
        <a:bodyPr/>
        <a:lstStyle/>
        <a:p>
          <a:endParaRPr lang="ru-RU" dirty="0"/>
        </a:p>
      </dgm:t>
    </dgm:pt>
    <dgm:pt modelId="{B93BE881-9F51-4C4B-BC41-C93F0B92C3FB}" type="parTrans" cxnId="{630261C7-6CDA-4BFB-9E72-5615661C0583}">
      <dgm:prSet/>
      <dgm:spPr/>
      <dgm:t>
        <a:bodyPr/>
        <a:lstStyle/>
        <a:p>
          <a:endParaRPr lang="ru-RU"/>
        </a:p>
      </dgm:t>
    </dgm:pt>
    <dgm:pt modelId="{4915D503-4AA1-491C-8A83-C4CB1E0EE849}" type="sibTrans" cxnId="{630261C7-6CDA-4BFB-9E72-5615661C0583}">
      <dgm:prSet/>
      <dgm:spPr/>
      <dgm:t>
        <a:bodyPr/>
        <a:lstStyle/>
        <a:p>
          <a:endParaRPr lang="ru-RU"/>
        </a:p>
      </dgm:t>
    </dgm:pt>
    <dgm:pt modelId="{0ECC060E-052D-4E0A-9737-AAC8E232B625}">
      <dgm:prSet phldrT="[Текст]"/>
      <dgm:spPr/>
      <dgm:t>
        <a:bodyPr/>
        <a:lstStyle/>
        <a:p>
          <a:r>
            <a:rPr lang="ru-RU" smtClean="0"/>
            <a:t>Средства поощрения валютных переводов </a:t>
          </a:r>
          <a:endParaRPr lang="ru-RU" dirty="0"/>
        </a:p>
      </dgm:t>
    </dgm:pt>
    <dgm:pt modelId="{5FAEB952-48F9-4860-AAF9-A4372B52A466}" type="parTrans" cxnId="{C95DB274-E397-4D31-B670-FA354B42AB0D}">
      <dgm:prSet/>
      <dgm:spPr/>
      <dgm:t>
        <a:bodyPr/>
        <a:lstStyle/>
        <a:p>
          <a:endParaRPr lang="ru-RU"/>
        </a:p>
      </dgm:t>
    </dgm:pt>
    <dgm:pt modelId="{1A190E88-491B-4339-9593-2B6C9619D101}" type="sibTrans" cxnId="{C95DB274-E397-4D31-B670-FA354B42AB0D}">
      <dgm:prSet/>
      <dgm:spPr/>
      <dgm:t>
        <a:bodyPr/>
        <a:lstStyle/>
        <a:p>
          <a:endParaRPr lang="ru-RU"/>
        </a:p>
      </dgm:t>
    </dgm:pt>
    <dgm:pt modelId="{F21F7796-72A9-4DA2-8851-0AA2097BC0D0}">
      <dgm:prSet phldrT="[Текст]"/>
      <dgm:spPr/>
      <dgm:t>
        <a:bodyPr/>
        <a:lstStyle/>
        <a:p>
          <a:endParaRPr lang="ru-RU" dirty="0"/>
        </a:p>
      </dgm:t>
    </dgm:pt>
    <dgm:pt modelId="{302EB3A0-F5C4-4F97-85D4-2182D8111FD8}" type="parTrans" cxnId="{A6DEEC9E-5C69-467D-9167-BB91799B4DA2}">
      <dgm:prSet/>
      <dgm:spPr/>
      <dgm:t>
        <a:bodyPr/>
        <a:lstStyle/>
        <a:p>
          <a:endParaRPr lang="ru-RU"/>
        </a:p>
      </dgm:t>
    </dgm:pt>
    <dgm:pt modelId="{A20A0553-E86B-4E84-B984-A3BDBECA23CA}" type="sibTrans" cxnId="{A6DEEC9E-5C69-467D-9167-BB91799B4DA2}">
      <dgm:prSet/>
      <dgm:spPr/>
      <dgm:t>
        <a:bodyPr/>
        <a:lstStyle/>
        <a:p>
          <a:endParaRPr lang="ru-RU"/>
        </a:p>
      </dgm:t>
    </dgm:pt>
    <dgm:pt modelId="{34175EBD-5BB7-4BE4-B720-FC269A6C58F2}">
      <dgm:prSet phldrT="[Текст]"/>
      <dgm:spPr/>
      <dgm:t>
        <a:bodyPr/>
        <a:lstStyle/>
        <a:p>
          <a:r>
            <a:rPr lang="ru-RU" dirty="0" smtClean="0"/>
            <a:t>Таможенные льготы</a:t>
          </a:r>
          <a:endParaRPr lang="ru-RU" dirty="0"/>
        </a:p>
      </dgm:t>
    </dgm:pt>
    <dgm:pt modelId="{E6791F2C-FE60-4C0B-9CDF-1DE08A0ED3C8}" type="parTrans" cxnId="{B3BCD7DC-5924-4F89-BEEA-B6846CDFF3F9}">
      <dgm:prSet/>
      <dgm:spPr/>
      <dgm:t>
        <a:bodyPr/>
        <a:lstStyle/>
        <a:p>
          <a:endParaRPr lang="ru-RU"/>
        </a:p>
      </dgm:t>
    </dgm:pt>
    <dgm:pt modelId="{CC3A6745-F84D-400B-918F-0D203630BC70}" type="sibTrans" cxnId="{B3BCD7DC-5924-4F89-BEEA-B6846CDFF3F9}">
      <dgm:prSet/>
      <dgm:spPr/>
      <dgm:t>
        <a:bodyPr/>
        <a:lstStyle/>
        <a:p>
          <a:endParaRPr lang="ru-RU"/>
        </a:p>
      </dgm:t>
    </dgm:pt>
    <dgm:pt modelId="{36D34CA5-A0D5-4EB9-9C24-F1D9C0CCC23A}">
      <dgm:prSet phldrT="[Текст]"/>
      <dgm:spPr/>
      <dgm:t>
        <a:bodyPr/>
        <a:lstStyle/>
        <a:p>
          <a:endParaRPr lang="ru-RU" dirty="0"/>
        </a:p>
      </dgm:t>
    </dgm:pt>
    <dgm:pt modelId="{211A972A-E1B5-4075-8EC2-D8D7C58BEB0B}" type="parTrans" cxnId="{E1496A10-999E-4FCC-B16D-F743FCE80864}">
      <dgm:prSet/>
      <dgm:spPr/>
      <dgm:t>
        <a:bodyPr/>
        <a:lstStyle/>
        <a:p>
          <a:endParaRPr lang="ru-RU"/>
        </a:p>
      </dgm:t>
    </dgm:pt>
    <dgm:pt modelId="{53C11131-A4D0-4A63-B3DE-11F42A58332B}" type="sibTrans" cxnId="{E1496A10-999E-4FCC-B16D-F743FCE80864}">
      <dgm:prSet/>
      <dgm:spPr/>
      <dgm:t>
        <a:bodyPr/>
        <a:lstStyle/>
        <a:p>
          <a:endParaRPr lang="ru-RU"/>
        </a:p>
      </dgm:t>
    </dgm:pt>
    <dgm:pt modelId="{0FC2A183-824D-4801-9806-FBA0DF26E7CB}" type="pres">
      <dgm:prSet presAssocID="{C86142FE-C058-4C5A-8357-9BF6D0CAD9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E4B85E-9B03-468E-B204-2E7E3CE42A30}" type="pres">
      <dgm:prSet presAssocID="{D56D4D4E-99E0-49AC-B58F-045CD6414CEB}" presName="composite" presStyleCnt="0"/>
      <dgm:spPr/>
    </dgm:pt>
    <dgm:pt modelId="{CFFAE438-4991-4151-814E-555743BA8C16}" type="pres">
      <dgm:prSet presAssocID="{D56D4D4E-99E0-49AC-B58F-045CD6414CEB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E9797-7749-4B7E-BC53-9069E5F31FDD}" type="pres">
      <dgm:prSet presAssocID="{D56D4D4E-99E0-49AC-B58F-045CD6414CEB}" presName="descendantText" presStyleLbl="alignAcc1" presStyleIdx="0" presStyleCnt="6" custScaleY="129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89315-265D-44E6-89EE-98E0CCDBF70C}" type="pres">
      <dgm:prSet presAssocID="{CE43411C-0DE9-4282-9AF9-4FEA2FBA8869}" presName="sp" presStyleCnt="0"/>
      <dgm:spPr/>
    </dgm:pt>
    <dgm:pt modelId="{0DDED3F6-B8D3-426B-86CB-0759AA9AA6E5}" type="pres">
      <dgm:prSet presAssocID="{E5FC59A6-45F3-47CD-9E22-682F1C0F9F7D}" presName="composite" presStyleCnt="0"/>
      <dgm:spPr/>
    </dgm:pt>
    <dgm:pt modelId="{77197579-DB6A-4ADA-AFC8-5818BDE17041}" type="pres">
      <dgm:prSet presAssocID="{E5FC59A6-45F3-47CD-9E22-682F1C0F9F7D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B62F4-11F8-4DC0-BAE8-38C5B06DF316}" type="pres">
      <dgm:prSet presAssocID="{E5FC59A6-45F3-47CD-9E22-682F1C0F9F7D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A3936-5DB0-4C6A-B0B2-AEC2AA6C11AD}" type="pres">
      <dgm:prSet presAssocID="{7C3C918D-CA91-4BF5-80DF-E486ADB6B1A4}" presName="sp" presStyleCnt="0"/>
      <dgm:spPr/>
    </dgm:pt>
    <dgm:pt modelId="{BE458E7B-8E04-4A44-B0CB-99BFC25908E7}" type="pres">
      <dgm:prSet presAssocID="{A10D974A-BF49-4EB6-B875-B4CF4EB80109}" presName="composite" presStyleCnt="0"/>
      <dgm:spPr/>
    </dgm:pt>
    <dgm:pt modelId="{0D2DED30-B855-4580-9D95-8714757F633C}" type="pres">
      <dgm:prSet presAssocID="{A10D974A-BF49-4EB6-B875-B4CF4EB80109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05A15-D0F6-4EBA-BAD8-40EE2BC2723E}" type="pres">
      <dgm:prSet presAssocID="{A10D974A-BF49-4EB6-B875-B4CF4EB80109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18DEC-2513-43C9-949B-A137CB024FB4}" type="pres">
      <dgm:prSet presAssocID="{2EFDDFC3-1870-4CC0-A80B-64AB04A06E1E}" presName="sp" presStyleCnt="0"/>
      <dgm:spPr/>
    </dgm:pt>
    <dgm:pt modelId="{C7760CBF-332D-4880-87AD-68BBF0D1537C}" type="pres">
      <dgm:prSet presAssocID="{F450ECC8-CBA7-449C-9884-DBBBD9EEF022}" presName="composite" presStyleCnt="0"/>
      <dgm:spPr/>
    </dgm:pt>
    <dgm:pt modelId="{0B09DEBC-673E-4530-BC22-4CA795625EE5}" type="pres">
      <dgm:prSet presAssocID="{F450ECC8-CBA7-449C-9884-DBBBD9EEF022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47BF3-5C90-4A97-84A6-6C4FB6EBB486}" type="pres">
      <dgm:prSet presAssocID="{F450ECC8-CBA7-449C-9884-DBBBD9EEF022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38286-346D-462D-8D61-646FA61D524F}" type="pres">
      <dgm:prSet presAssocID="{4915D503-4AA1-491C-8A83-C4CB1E0EE849}" presName="sp" presStyleCnt="0"/>
      <dgm:spPr/>
    </dgm:pt>
    <dgm:pt modelId="{29B3370E-9B71-48AF-9A36-106FEE2A28DF}" type="pres">
      <dgm:prSet presAssocID="{F21F7796-72A9-4DA2-8851-0AA2097BC0D0}" presName="composite" presStyleCnt="0"/>
      <dgm:spPr/>
    </dgm:pt>
    <dgm:pt modelId="{2C0E0BD9-F401-4D2E-B620-1586A0646E5F}" type="pres">
      <dgm:prSet presAssocID="{F21F7796-72A9-4DA2-8851-0AA2097BC0D0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A7E99-8773-4C8A-8B0A-15932A7410D3}" type="pres">
      <dgm:prSet presAssocID="{F21F7796-72A9-4DA2-8851-0AA2097BC0D0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4A95C-BEB2-451F-B163-2560CCBB9B66}" type="pres">
      <dgm:prSet presAssocID="{A20A0553-E86B-4E84-B984-A3BDBECA23CA}" presName="sp" presStyleCnt="0"/>
      <dgm:spPr/>
    </dgm:pt>
    <dgm:pt modelId="{761EDA7E-E9AA-42DE-8DF9-EE6BAF973D12}" type="pres">
      <dgm:prSet presAssocID="{36D34CA5-A0D5-4EB9-9C24-F1D9C0CCC23A}" presName="composite" presStyleCnt="0"/>
      <dgm:spPr/>
    </dgm:pt>
    <dgm:pt modelId="{BF80F6C5-C079-4215-B893-B22D4EF2FD30}" type="pres">
      <dgm:prSet presAssocID="{36D34CA5-A0D5-4EB9-9C24-F1D9C0CCC23A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AD392-446A-4E64-8CCF-32D1DADEEA16}" type="pres">
      <dgm:prSet presAssocID="{36D34CA5-A0D5-4EB9-9C24-F1D9C0CCC23A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65A304-65DE-47AE-8CDA-19B93C44074A}" srcId="{E5FC59A6-45F3-47CD-9E22-682F1C0F9F7D}" destId="{B469ED9E-2C3B-4EB5-AE21-60A618EE58EA}" srcOrd="0" destOrd="0" parTransId="{DA8CBD73-2A56-4CE4-AE46-2B00504429CD}" sibTransId="{986DC767-E171-4C73-A83C-7754F309AD35}"/>
    <dgm:cxn modelId="{AA76927C-5A70-45E4-B3BB-B0F5F9DDA50D}" type="presOf" srcId="{36D34CA5-A0D5-4EB9-9C24-F1D9C0CCC23A}" destId="{BF80F6C5-C079-4215-B893-B22D4EF2FD30}" srcOrd="0" destOrd="0" presId="urn:microsoft.com/office/officeart/2005/8/layout/chevron2"/>
    <dgm:cxn modelId="{977A2670-5525-41F4-B18D-17F792A13B78}" type="presOf" srcId="{FFD55FE5-E1C8-471F-9C18-9E652C004BD5}" destId="{68605A15-D0F6-4EBA-BAD8-40EE2BC2723E}" srcOrd="0" destOrd="0" presId="urn:microsoft.com/office/officeart/2005/8/layout/chevron2"/>
    <dgm:cxn modelId="{8943A63C-BE31-447B-BF21-966231C56990}" type="presOf" srcId="{E5FC59A6-45F3-47CD-9E22-682F1C0F9F7D}" destId="{77197579-DB6A-4ADA-AFC8-5818BDE17041}" srcOrd="0" destOrd="0" presId="urn:microsoft.com/office/officeart/2005/8/layout/chevron2"/>
    <dgm:cxn modelId="{7389966E-2335-454D-A2AD-5A540DB4819F}" type="presOf" srcId="{F450ECC8-CBA7-449C-9884-DBBBD9EEF022}" destId="{0B09DEBC-673E-4530-BC22-4CA795625EE5}" srcOrd="0" destOrd="0" presId="urn:microsoft.com/office/officeart/2005/8/layout/chevron2"/>
    <dgm:cxn modelId="{A6DEEC9E-5C69-467D-9167-BB91799B4DA2}" srcId="{C86142FE-C058-4C5A-8357-9BF6D0CAD961}" destId="{F21F7796-72A9-4DA2-8851-0AA2097BC0D0}" srcOrd="4" destOrd="0" parTransId="{302EB3A0-F5C4-4F97-85D4-2182D8111FD8}" sibTransId="{A20A0553-E86B-4E84-B984-A3BDBECA23CA}"/>
    <dgm:cxn modelId="{67170310-0ECB-423F-944E-77FA87A7FFC3}" srcId="{F450ECC8-CBA7-449C-9884-DBBBD9EEF022}" destId="{337136C8-DDD0-472C-93C5-397155FC7547}" srcOrd="0" destOrd="0" parTransId="{BD47C270-C4F0-4863-B832-5E9E75EA7DCB}" sibTransId="{94859620-CF64-489F-AD44-8A305C665468}"/>
    <dgm:cxn modelId="{709230FB-9A0A-49C0-8209-9320987FFEBD}" srcId="{C86142FE-C058-4C5A-8357-9BF6D0CAD961}" destId="{E5FC59A6-45F3-47CD-9E22-682F1C0F9F7D}" srcOrd="1" destOrd="0" parTransId="{C648173D-CE1A-417D-A4E9-8C559A4438E9}" sibTransId="{7C3C918D-CA91-4BF5-80DF-E486ADB6B1A4}"/>
    <dgm:cxn modelId="{E77B91FC-59F1-4D81-B105-238C66592637}" type="presOf" srcId="{B469ED9E-2C3B-4EB5-AE21-60A618EE58EA}" destId="{F69B62F4-11F8-4DC0-BAE8-38C5B06DF316}" srcOrd="0" destOrd="0" presId="urn:microsoft.com/office/officeart/2005/8/layout/chevron2"/>
    <dgm:cxn modelId="{FA285041-640E-47C5-B788-31C9C86F1646}" srcId="{C86142FE-C058-4C5A-8357-9BF6D0CAD961}" destId="{D56D4D4E-99E0-49AC-B58F-045CD6414CEB}" srcOrd="0" destOrd="0" parTransId="{2939E367-A7E1-48C6-B1BD-6C3D33D5D828}" sibTransId="{CE43411C-0DE9-4282-9AF9-4FEA2FBA8869}"/>
    <dgm:cxn modelId="{559DD6B9-163F-4CF1-A82B-3436CAA2D379}" type="presOf" srcId="{337136C8-DDD0-472C-93C5-397155FC7547}" destId="{67347BF3-5C90-4A97-84A6-6C4FB6EBB486}" srcOrd="0" destOrd="0" presId="urn:microsoft.com/office/officeart/2005/8/layout/chevron2"/>
    <dgm:cxn modelId="{E1496A10-999E-4FCC-B16D-F743FCE80864}" srcId="{C86142FE-C058-4C5A-8357-9BF6D0CAD961}" destId="{36D34CA5-A0D5-4EB9-9C24-F1D9C0CCC23A}" srcOrd="5" destOrd="0" parTransId="{211A972A-E1B5-4075-8EC2-D8D7C58BEB0B}" sibTransId="{53C11131-A4D0-4A63-B3DE-11F42A58332B}"/>
    <dgm:cxn modelId="{4E5B5EC9-4DFD-4D87-A6EC-AA68A6ED835A}" type="presOf" srcId="{F21F7796-72A9-4DA2-8851-0AA2097BC0D0}" destId="{2C0E0BD9-F401-4D2E-B620-1586A0646E5F}" srcOrd="0" destOrd="0" presId="urn:microsoft.com/office/officeart/2005/8/layout/chevron2"/>
    <dgm:cxn modelId="{F69603A1-13C8-4BCF-8001-0DAA80A6EE59}" type="presOf" srcId="{C86142FE-C058-4C5A-8357-9BF6D0CAD961}" destId="{0FC2A183-824D-4801-9806-FBA0DF26E7CB}" srcOrd="0" destOrd="0" presId="urn:microsoft.com/office/officeart/2005/8/layout/chevron2"/>
    <dgm:cxn modelId="{DFD1530B-F5BF-49BE-AC5D-F01833681501}" type="presOf" srcId="{A10D974A-BF49-4EB6-B875-B4CF4EB80109}" destId="{0D2DED30-B855-4580-9D95-8714757F633C}" srcOrd="0" destOrd="0" presId="urn:microsoft.com/office/officeart/2005/8/layout/chevron2"/>
    <dgm:cxn modelId="{B3BCD7DC-5924-4F89-BEEA-B6846CDFF3F9}" srcId="{36D34CA5-A0D5-4EB9-9C24-F1D9C0CCC23A}" destId="{34175EBD-5BB7-4BE4-B720-FC269A6C58F2}" srcOrd="0" destOrd="0" parTransId="{E6791F2C-FE60-4C0B-9CDF-1DE08A0ED3C8}" sibTransId="{CC3A6745-F84D-400B-918F-0D203630BC70}"/>
    <dgm:cxn modelId="{630261C7-6CDA-4BFB-9E72-5615661C0583}" srcId="{C86142FE-C058-4C5A-8357-9BF6D0CAD961}" destId="{F450ECC8-CBA7-449C-9884-DBBBD9EEF022}" srcOrd="3" destOrd="0" parTransId="{B93BE881-9F51-4C4B-BC41-C93F0B92C3FB}" sibTransId="{4915D503-4AA1-491C-8A83-C4CB1E0EE849}"/>
    <dgm:cxn modelId="{C95DB274-E397-4D31-B670-FA354B42AB0D}" srcId="{F21F7796-72A9-4DA2-8851-0AA2097BC0D0}" destId="{0ECC060E-052D-4E0A-9737-AAC8E232B625}" srcOrd="0" destOrd="0" parTransId="{5FAEB952-48F9-4860-AAF9-A4372B52A466}" sibTransId="{1A190E88-491B-4339-9593-2B6C9619D101}"/>
    <dgm:cxn modelId="{BB402729-4969-437F-882B-63A0A9D294D6}" type="presOf" srcId="{0ECC060E-052D-4E0A-9737-AAC8E232B625}" destId="{11CA7E99-8773-4C8A-8B0A-15932A7410D3}" srcOrd="0" destOrd="0" presId="urn:microsoft.com/office/officeart/2005/8/layout/chevron2"/>
    <dgm:cxn modelId="{2CD14F91-FFE7-467D-A922-BAA023C28225}" type="presOf" srcId="{34175EBD-5BB7-4BE4-B720-FC269A6C58F2}" destId="{083AD392-446A-4E64-8CCF-32D1DADEEA16}" srcOrd="0" destOrd="0" presId="urn:microsoft.com/office/officeart/2005/8/layout/chevron2"/>
    <dgm:cxn modelId="{202EDFB6-C194-4618-A3A0-BBD0829A3DB3}" srcId="{A10D974A-BF49-4EB6-B875-B4CF4EB80109}" destId="{FFD55FE5-E1C8-471F-9C18-9E652C004BD5}" srcOrd="0" destOrd="0" parTransId="{E2B54F64-850D-4CCF-8BCD-CD5A4E295294}" sibTransId="{7FA92BF8-B680-4EDA-9CF9-55C40A60BB55}"/>
    <dgm:cxn modelId="{5B8AF9C2-D15C-4E45-878F-CF5F94865B5D}" type="presOf" srcId="{D56D4D4E-99E0-49AC-B58F-045CD6414CEB}" destId="{CFFAE438-4991-4151-814E-555743BA8C16}" srcOrd="0" destOrd="0" presId="urn:microsoft.com/office/officeart/2005/8/layout/chevron2"/>
    <dgm:cxn modelId="{6779C3B3-A8AE-4641-A16D-9D8CA67C9AC8}" srcId="{D56D4D4E-99E0-49AC-B58F-045CD6414CEB}" destId="{A63548B0-6DA4-4B3D-8FC5-589AB47E8DC3}" srcOrd="0" destOrd="0" parTransId="{25E2D067-695F-4B04-BE62-415D40EED120}" sibTransId="{7F472FED-B199-4A11-B242-D0F439B1A198}"/>
    <dgm:cxn modelId="{5E5707A2-E745-430A-9A56-67B65EC09F88}" srcId="{C86142FE-C058-4C5A-8357-9BF6D0CAD961}" destId="{A10D974A-BF49-4EB6-B875-B4CF4EB80109}" srcOrd="2" destOrd="0" parTransId="{44D610CD-0498-462B-8A8F-45492E022E19}" sibTransId="{2EFDDFC3-1870-4CC0-A80B-64AB04A06E1E}"/>
    <dgm:cxn modelId="{3A1CF61F-F10A-4A62-A988-6D267C358A56}" type="presOf" srcId="{A63548B0-6DA4-4B3D-8FC5-589AB47E8DC3}" destId="{9CCE9797-7749-4B7E-BC53-9069E5F31FDD}" srcOrd="0" destOrd="0" presId="urn:microsoft.com/office/officeart/2005/8/layout/chevron2"/>
    <dgm:cxn modelId="{AFF26C2C-97DB-4FFE-BC10-CF6A0C765FBF}" type="presParOf" srcId="{0FC2A183-824D-4801-9806-FBA0DF26E7CB}" destId="{22E4B85E-9B03-468E-B204-2E7E3CE42A30}" srcOrd="0" destOrd="0" presId="urn:microsoft.com/office/officeart/2005/8/layout/chevron2"/>
    <dgm:cxn modelId="{0EFCCD70-61EC-4F3B-86FD-01C25C9BE1AB}" type="presParOf" srcId="{22E4B85E-9B03-468E-B204-2E7E3CE42A30}" destId="{CFFAE438-4991-4151-814E-555743BA8C16}" srcOrd="0" destOrd="0" presId="urn:microsoft.com/office/officeart/2005/8/layout/chevron2"/>
    <dgm:cxn modelId="{DC3123AE-8BDF-48CA-AE98-9991AF67B0D0}" type="presParOf" srcId="{22E4B85E-9B03-468E-B204-2E7E3CE42A30}" destId="{9CCE9797-7749-4B7E-BC53-9069E5F31FDD}" srcOrd="1" destOrd="0" presId="urn:microsoft.com/office/officeart/2005/8/layout/chevron2"/>
    <dgm:cxn modelId="{67A1BD62-FB15-46AF-A496-4A5AB1B3AA1F}" type="presParOf" srcId="{0FC2A183-824D-4801-9806-FBA0DF26E7CB}" destId="{E3589315-265D-44E6-89EE-98E0CCDBF70C}" srcOrd="1" destOrd="0" presId="urn:microsoft.com/office/officeart/2005/8/layout/chevron2"/>
    <dgm:cxn modelId="{4FFDDCCD-928D-4C0B-8A86-55607E7BA73B}" type="presParOf" srcId="{0FC2A183-824D-4801-9806-FBA0DF26E7CB}" destId="{0DDED3F6-B8D3-426B-86CB-0759AA9AA6E5}" srcOrd="2" destOrd="0" presId="urn:microsoft.com/office/officeart/2005/8/layout/chevron2"/>
    <dgm:cxn modelId="{BA816B12-460D-4E29-A15B-1D29A4AE75DF}" type="presParOf" srcId="{0DDED3F6-B8D3-426B-86CB-0759AA9AA6E5}" destId="{77197579-DB6A-4ADA-AFC8-5818BDE17041}" srcOrd="0" destOrd="0" presId="urn:microsoft.com/office/officeart/2005/8/layout/chevron2"/>
    <dgm:cxn modelId="{9F73C73E-41CA-4F64-8FEA-D859832F8C3E}" type="presParOf" srcId="{0DDED3F6-B8D3-426B-86CB-0759AA9AA6E5}" destId="{F69B62F4-11F8-4DC0-BAE8-38C5B06DF316}" srcOrd="1" destOrd="0" presId="urn:microsoft.com/office/officeart/2005/8/layout/chevron2"/>
    <dgm:cxn modelId="{0C6D39FE-5365-48C4-A4E8-3D4897EE5149}" type="presParOf" srcId="{0FC2A183-824D-4801-9806-FBA0DF26E7CB}" destId="{F06A3936-5DB0-4C6A-B0B2-AEC2AA6C11AD}" srcOrd="3" destOrd="0" presId="urn:microsoft.com/office/officeart/2005/8/layout/chevron2"/>
    <dgm:cxn modelId="{DF97AD08-4654-40EB-9D63-F32344359EA2}" type="presParOf" srcId="{0FC2A183-824D-4801-9806-FBA0DF26E7CB}" destId="{BE458E7B-8E04-4A44-B0CB-99BFC25908E7}" srcOrd="4" destOrd="0" presId="urn:microsoft.com/office/officeart/2005/8/layout/chevron2"/>
    <dgm:cxn modelId="{0F0ED5E7-5E30-47B5-A8E1-BDD9A1A77B84}" type="presParOf" srcId="{BE458E7B-8E04-4A44-B0CB-99BFC25908E7}" destId="{0D2DED30-B855-4580-9D95-8714757F633C}" srcOrd="0" destOrd="0" presId="urn:microsoft.com/office/officeart/2005/8/layout/chevron2"/>
    <dgm:cxn modelId="{E5F2340E-38AA-45F0-8848-662DD41CE5ED}" type="presParOf" srcId="{BE458E7B-8E04-4A44-B0CB-99BFC25908E7}" destId="{68605A15-D0F6-4EBA-BAD8-40EE2BC2723E}" srcOrd="1" destOrd="0" presId="urn:microsoft.com/office/officeart/2005/8/layout/chevron2"/>
    <dgm:cxn modelId="{8F34577B-600A-4DA0-B500-B58B6EBCB3FA}" type="presParOf" srcId="{0FC2A183-824D-4801-9806-FBA0DF26E7CB}" destId="{CE918DEC-2513-43C9-949B-A137CB024FB4}" srcOrd="5" destOrd="0" presId="urn:microsoft.com/office/officeart/2005/8/layout/chevron2"/>
    <dgm:cxn modelId="{50B79E50-DACA-49F7-AD28-62AE1669E2A4}" type="presParOf" srcId="{0FC2A183-824D-4801-9806-FBA0DF26E7CB}" destId="{C7760CBF-332D-4880-87AD-68BBF0D1537C}" srcOrd="6" destOrd="0" presId="urn:microsoft.com/office/officeart/2005/8/layout/chevron2"/>
    <dgm:cxn modelId="{AEF9722A-3CA5-4E44-882E-AB04E43ECF6D}" type="presParOf" srcId="{C7760CBF-332D-4880-87AD-68BBF0D1537C}" destId="{0B09DEBC-673E-4530-BC22-4CA795625EE5}" srcOrd="0" destOrd="0" presId="urn:microsoft.com/office/officeart/2005/8/layout/chevron2"/>
    <dgm:cxn modelId="{ECB2E570-E57D-4220-831E-613CAD61F66E}" type="presParOf" srcId="{C7760CBF-332D-4880-87AD-68BBF0D1537C}" destId="{67347BF3-5C90-4A97-84A6-6C4FB6EBB486}" srcOrd="1" destOrd="0" presId="urn:microsoft.com/office/officeart/2005/8/layout/chevron2"/>
    <dgm:cxn modelId="{0FFF2ADA-73A8-4F3C-96E8-68578FE221F1}" type="presParOf" srcId="{0FC2A183-824D-4801-9806-FBA0DF26E7CB}" destId="{1C438286-346D-462D-8D61-646FA61D524F}" srcOrd="7" destOrd="0" presId="urn:microsoft.com/office/officeart/2005/8/layout/chevron2"/>
    <dgm:cxn modelId="{3681CE7B-0D43-4F40-AC39-9AFA42BDFD28}" type="presParOf" srcId="{0FC2A183-824D-4801-9806-FBA0DF26E7CB}" destId="{29B3370E-9B71-48AF-9A36-106FEE2A28DF}" srcOrd="8" destOrd="0" presId="urn:microsoft.com/office/officeart/2005/8/layout/chevron2"/>
    <dgm:cxn modelId="{511F7165-BC66-4786-813D-0941B7D4C35D}" type="presParOf" srcId="{29B3370E-9B71-48AF-9A36-106FEE2A28DF}" destId="{2C0E0BD9-F401-4D2E-B620-1586A0646E5F}" srcOrd="0" destOrd="0" presId="urn:microsoft.com/office/officeart/2005/8/layout/chevron2"/>
    <dgm:cxn modelId="{81EB2577-71A6-4EA7-A921-1FFF628BAA87}" type="presParOf" srcId="{29B3370E-9B71-48AF-9A36-106FEE2A28DF}" destId="{11CA7E99-8773-4C8A-8B0A-15932A7410D3}" srcOrd="1" destOrd="0" presId="urn:microsoft.com/office/officeart/2005/8/layout/chevron2"/>
    <dgm:cxn modelId="{12785AC6-8710-46B4-A88C-1CAAFF53F87A}" type="presParOf" srcId="{0FC2A183-824D-4801-9806-FBA0DF26E7CB}" destId="{5F24A95C-BEB2-451F-B163-2560CCBB9B66}" srcOrd="9" destOrd="0" presId="urn:microsoft.com/office/officeart/2005/8/layout/chevron2"/>
    <dgm:cxn modelId="{918F2DE8-71CA-4CC0-9DCC-67CD0778EBAF}" type="presParOf" srcId="{0FC2A183-824D-4801-9806-FBA0DF26E7CB}" destId="{761EDA7E-E9AA-42DE-8DF9-EE6BAF973D12}" srcOrd="10" destOrd="0" presId="urn:microsoft.com/office/officeart/2005/8/layout/chevron2"/>
    <dgm:cxn modelId="{DE9EB5CE-64BF-4935-B664-FB8173F67179}" type="presParOf" srcId="{761EDA7E-E9AA-42DE-8DF9-EE6BAF973D12}" destId="{BF80F6C5-C079-4215-B893-B22D4EF2FD30}" srcOrd="0" destOrd="0" presId="urn:microsoft.com/office/officeart/2005/8/layout/chevron2"/>
    <dgm:cxn modelId="{B1073B5C-7F1E-4688-B5E6-6771E9427A2D}" type="presParOf" srcId="{761EDA7E-E9AA-42DE-8DF9-EE6BAF973D12}" destId="{083AD392-446A-4E64-8CCF-32D1DADEEA1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2BFE93-8733-4703-93C6-9E8002AD738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B1EE98-10C8-4A34-84B4-3EB36CD5561E}">
      <dgm:prSet phldrT="[Текст]"/>
      <dgm:spPr/>
      <dgm:t>
        <a:bodyPr/>
        <a:lstStyle/>
        <a:p>
          <a:r>
            <a:rPr lang="ru-RU" dirty="0" smtClean="0"/>
            <a:t>Миграция</a:t>
          </a:r>
          <a:endParaRPr lang="ru-RU" dirty="0"/>
        </a:p>
      </dgm:t>
    </dgm:pt>
    <dgm:pt modelId="{701BEE47-1D22-453C-A337-40540B93DA1F}" type="parTrans" cxnId="{00097004-5891-485D-9DBC-BBC4FF5EDC98}">
      <dgm:prSet/>
      <dgm:spPr/>
      <dgm:t>
        <a:bodyPr/>
        <a:lstStyle/>
        <a:p>
          <a:endParaRPr lang="ru-RU"/>
        </a:p>
      </dgm:t>
    </dgm:pt>
    <dgm:pt modelId="{23354025-9B20-45A0-87A0-11DEA826A7EC}" type="sibTrans" cxnId="{00097004-5891-485D-9DBC-BBC4FF5EDC98}">
      <dgm:prSet/>
      <dgm:spPr/>
      <dgm:t>
        <a:bodyPr/>
        <a:lstStyle/>
        <a:p>
          <a:endParaRPr lang="ru-RU"/>
        </a:p>
      </dgm:t>
    </dgm:pt>
    <dgm:pt modelId="{D363E4A9-5FB5-4B64-A064-DC197DEB8773}">
      <dgm:prSet phldrT="[Текст]"/>
      <dgm:spPr/>
      <dgm:t>
        <a:bodyPr/>
        <a:lstStyle/>
        <a:p>
          <a:r>
            <a:rPr lang="ru-RU" dirty="0" smtClean="0"/>
            <a:t>Внешняя</a:t>
          </a:r>
          <a:endParaRPr lang="ru-RU" dirty="0"/>
        </a:p>
      </dgm:t>
    </dgm:pt>
    <dgm:pt modelId="{291A08EC-FA8A-4479-803D-D2E75F5A4360}" type="parTrans" cxnId="{5259A473-D267-4F2B-8572-20722ADECFEE}">
      <dgm:prSet/>
      <dgm:spPr/>
      <dgm:t>
        <a:bodyPr/>
        <a:lstStyle/>
        <a:p>
          <a:endParaRPr lang="ru-RU"/>
        </a:p>
      </dgm:t>
    </dgm:pt>
    <dgm:pt modelId="{05608371-FE65-4BCF-8E53-884AEFC6B98F}" type="sibTrans" cxnId="{5259A473-D267-4F2B-8572-20722ADECFEE}">
      <dgm:prSet/>
      <dgm:spPr/>
      <dgm:t>
        <a:bodyPr/>
        <a:lstStyle/>
        <a:p>
          <a:endParaRPr lang="ru-RU"/>
        </a:p>
      </dgm:t>
    </dgm:pt>
    <dgm:pt modelId="{0952F727-6EA6-43CC-ABB7-9FA3CBC0AAE4}">
      <dgm:prSet phldrT="[Текст]"/>
      <dgm:spPr/>
      <dgm:t>
        <a:bodyPr/>
        <a:lstStyle/>
        <a:p>
          <a:r>
            <a:rPr lang="ru-RU" dirty="0" smtClean="0"/>
            <a:t>Внутренняя </a:t>
          </a:r>
          <a:endParaRPr lang="ru-RU" dirty="0"/>
        </a:p>
      </dgm:t>
    </dgm:pt>
    <dgm:pt modelId="{E118628D-5C4B-430A-BB5C-82BA68CBD751}" type="parTrans" cxnId="{E565F975-119E-4B02-9DDE-94E4EFCB3E85}">
      <dgm:prSet/>
      <dgm:spPr/>
      <dgm:t>
        <a:bodyPr/>
        <a:lstStyle/>
        <a:p>
          <a:endParaRPr lang="ru-RU"/>
        </a:p>
      </dgm:t>
    </dgm:pt>
    <dgm:pt modelId="{28CAB4C9-D1DE-4819-9151-349689E31E23}" type="sibTrans" cxnId="{E565F975-119E-4B02-9DDE-94E4EFCB3E85}">
      <dgm:prSet/>
      <dgm:spPr/>
      <dgm:t>
        <a:bodyPr/>
        <a:lstStyle/>
        <a:p>
          <a:endParaRPr lang="ru-RU"/>
        </a:p>
      </dgm:t>
    </dgm:pt>
    <dgm:pt modelId="{798FF9C4-7DE8-4252-AFD8-720478F48BF3}" type="pres">
      <dgm:prSet presAssocID="{202BFE93-8733-4703-93C6-9E8002AD73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D4159E-68D1-470B-BFF1-DEA74DC3AFD9}" type="pres">
      <dgm:prSet presAssocID="{B8B1EE98-10C8-4A34-84B4-3EB36CD5561E}" presName="hierRoot1" presStyleCnt="0"/>
      <dgm:spPr/>
    </dgm:pt>
    <dgm:pt modelId="{9378F77A-DE9E-4146-B364-949045488221}" type="pres">
      <dgm:prSet presAssocID="{B8B1EE98-10C8-4A34-84B4-3EB36CD5561E}" presName="composite" presStyleCnt="0"/>
      <dgm:spPr/>
    </dgm:pt>
    <dgm:pt modelId="{8EBD37C3-0590-4758-9E73-EF21DB180E8E}" type="pres">
      <dgm:prSet presAssocID="{B8B1EE98-10C8-4A34-84B4-3EB36CD5561E}" presName="background" presStyleLbl="node0" presStyleIdx="0" presStyleCnt="1"/>
      <dgm:spPr/>
    </dgm:pt>
    <dgm:pt modelId="{6FB2FAAB-02E3-46F0-83A7-C20532446232}" type="pres">
      <dgm:prSet presAssocID="{B8B1EE98-10C8-4A34-84B4-3EB36CD5561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5EC69C-EAA7-4DDC-B8C8-C46F6A9E1A2B}" type="pres">
      <dgm:prSet presAssocID="{B8B1EE98-10C8-4A34-84B4-3EB36CD5561E}" presName="hierChild2" presStyleCnt="0"/>
      <dgm:spPr/>
    </dgm:pt>
    <dgm:pt modelId="{9FD1A43A-76BF-4242-97E6-2D336EF21226}" type="pres">
      <dgm:prSet presAssocID="{291A08EC-FA8A-4479-803D-D2E75F5A436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C3C31EA-5001-43AD-94C9-7B0B40AEE2FF}" type="pres">
      <dgm:prSet presAssocID="{D363E4A9-5FB5-4B64-A064-DC197DEB8773}" presName="hierRoot2" presStyleCnt="0"/>
      <dgm:spPr/>
    </dgm:pt>
    <dgm:pt modelId="{6720E8C2-9FB9-45A3-8BF7-33399FBB3C04}" type="pres">
      <dgm:prSet presAssocID="{D363E4A9-5FB5-4B64-A064-DC197DEB8773}" presName="composite2" presStyleCnt="0"/>
      <dgm:spPr/>
    </dgm:pt>
    <dgm:pt modelId="{720658BC-4297-4B11-8C30-F49B0655845D}" type="pres">
      <dgm:prSet presAssocID="{D363E4A9-5FB5-4B64-A064-DC197DEB8773}" presName="background2" presStyleLbl="node2" presStyleIdx="0" presStyleCnt="2"/>
      <dgm:spPr/>
    </dgm:pt>
    <dgm:pt modelId="{2BBE242E-6DB8-4029-AF59-33AAFE933799}" type="pres">
      <dgm:prSet presAssocID="{D363E4A9-5FB5-4B64-A064-DC197DEB877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017B55-F692-4BD7-87C9-634DF01B8AAC}" type="pres">
      <dgm:prSet presAssocID="{D363E4A9-5FB5-4B64-A064-DC197DEB8773}" presName="hierChild3" presStyleCnt="0"/>
      <dgm:spPr/>
    </dgm:pt>
    <dgm:pt modelId="{52DFB6CB-7915-4C2C-81BC-57061F122063}" type="pres">
      <dgm:prSet presAssocID="{E118628D-5C4B-430A-BB5C-82BA68CBD75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45D8605-EA77-48F6-B009-475A90941C68}" type="pres">
      <dgm:prSet presAssocID="{0952F727-6EA6-43CC-ABB7-9FA3CBC0AAE4}" presName="hierRoot2" presStyleCnt="0"/>
      <dgm:spPr/>
    </dgm:pt>
    <dgm:pt modelId="{403D8216-B623-4FC7-A17A-1E643A4E39D0}" type="pres">
      <dgm:prSet presAssocID="{0952F727-6EA6-43CC-ABB7-9FA3CBC0AAE4}" presName="composite2" presStyleCnt="0"/>
      <dgm:spPr/>
    </dgm:pt>
    <dgm:pt modelId="{C94F331C-01D9-4E03-8FF1-69813A5E97D3}" type="pres">
      <dgm:prSet presAssocID="{0952F727-6EA6-43CC-ABB7-9FA3CBC0AAE4}" presName="background2" presStyleLbl="node2" presStyleIdx="1" presStyleCnt="2"/>
      <dgm:spPr/>
    </dgm:pt>
    <dgm:pt modelId="{D15239AE-E512-4859-816D-4202BAF318F5}" type="pres">
      <dgm:prSet presAssocID="{0952F727-6EA6-43CC-ABB7-9FA3CBC0AAE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9FEB86-F95D-45EF-9E01-C01376D72294}" type="pres">
      <dgm:prSet presAssocID="{0952F727-6EA6-43CC-ABB7-9FA3CBC0AAE4}" presName="hierChild3" presStyleCnt="0"/>
      <dgm:spPr/>
    </dgm:pt>
  </dgm:ptLst>
  <dgm:cxnLst>
    <dgm:cxn modelId="{AD2AF472-1207-4501-B718-9CAB99AE278A}" type="presOf" srcId="{0952F727-6EA6-43CC-ABB7-9FA3CBC0AAE4}" destId="{D15239AE-E512-4859-816D-4202BAF318F5}" srcOrd="0" destOrd="0" presId="urn:microsoft.com/office/officeart/2005/8/layout/hierarchy1"/>
    <dgm:cxn modelId="{5259A473-D267-4F2B-8572-20722ADECFEE}" srcId="{B8B1EE98-10C8-4A34-84B4-3EB36CD5561E}" destId="{D363E4A9-5FB5-4B64-A064-DC197DEB8773}" srcOrd="0" destOrd="0" parTransId="{291A08EC-FA8A-4479-803D-D2E75F5A4360}" sibTransId="{05608371-FE65-4BCF-8E53-884AEFC6B98F}"/>
    <dgm:cxn modelId="{EDC029B6-ECB9-4349-952B-B190C3956C80}" type="presOf" srcId="{B8B1EE98-10C8-4A34-84B4-3EB36CD5561E}" destId="{6FB2FAAB-02E3-46F0-83A7-C20532446232}" srcOrd="0" destOrd="0" presId="urn:microsoft.com/office/officeart/2005/8/layout/hierarchy1"/>
    <dgm:cxn modelId="{B38162B0-0633-46C2-BD7E-1DC0FFA9B2D5}" type="presOf" srcId="{E118628D-5C4B-430A-BB5C-82BA68CBD751}" destId="{52DFB6CB-7915-4C2C-81BC-57061F122063}" srcOrd="0" destOrd="0" presId="urn:microsoft.com/office/officeart/2005/8/layout/hierarchy1"/>
    <dgm:cxn modelId="{0822DC07-D130-47B3-BD55-C5C3DE780B79}" type="presOf" srcId="{291A08EC-FA8A-4479-803D-D2E75F5A4360}" destId="{9FD1A43A-76BF-4242-97E6-2D336EF21226}" srcOrd="0" destOrd="0" presId="urn:microsoft.com/office/officeart/2005/8/layout/hierarchy1"/>
    <dgm:cxn modelId="{F475FE56-4149-43B3-8C9E-09CC55AECC96}" type="presOf" srcId="{D363E4A9-5FB5-4B64-A064-DC197DEB8773}" destId="{2BBE242E-6DB8-4029-AF59-33AAFE933799}" srcOrd="0" destOrd="0" presId="urn:microsoft.com/office/officeart/2005/8/layout/hierarchy1"/>
    <dgm:cxn modelId="{00097004-5891-485D-9DBC-BBC4FF5EDC98}" srcId="{202BFE93-8733-4703-93C6-9E8002AD7384}" destId="{B8B1EE98-10C8-4A34-84B4-3EB36CD5561E}" srcOrd="0" destOrd="0" parTransId="{701BEE47-1D22-453C-A337-40540B93DA1F}" sibTransId="{23354025-9B20-45A0-87A0-11DEA826A7EC}"/>
    <dgm:cxn modelId="{4517130D-88F5-4D60-8BEB-14243AB57C40}" type="presOf" srcId="{202BFE93-8733-4703-93C6-9E8002AD7384}" destId="{798FF9C4-7DE8-4252-AFD8-720478F48BF3}" srcOrd="0" destOrd="0" presId="urn:microsoft.com/office/officeart/2005/8/layout/hierarchy1"/>
    <dgm:cxn modelId="{E565F975-119E-4B02-9DDE-94E4EFCB3E85}" srcId="{B8B1EE98-10C8-4A34-84B4-3EB36CD5561E}" destId="{0952F727-6EA6-43CC-ABB7-9FA3CBC0AAE4}" srcOrd="1" destOrd="0" parTransId="{E118628D-5C4B-430A-BB5C-82BA68CBD751}" sibTransId="{28CAB4C9-D1DE-4819-9151-349689E31E23}"/>
    <dgm:cxn modelId="{5E8CC0A0-F455-44D8-8094-556D891BBFD4}" type="presParOf" srcId="{798FF9C4-7DE8-4252-AFD8-720478F48BF3}" destId="{46D4159E-68D1-470B-BFF1-DEA74DC3AFD9}" srcOrd="0" destOrd="0" presId="urn:microsoft.com/office/officeart/2005/8/layout/hierarchy1"/>
    <dgm:cxn modelId="{520E1BB7-55BE-4E7A-88EE-61C37D39833E}" type="presParOf" srcId="{46D4159E-68D1-470B-BFF1-DEA74DC3AFD9}" destId="{9378F77A-DE9E-4146-B364-949045488221}" srcOrd="0" destOrd="0" presId="urn:microsoft.com/office/officeart/2005/8/layout/hierarchy1"/>
    <dgm:cxn modelId="{B289B445-C5EA-4CE7-9F60-79B7E411026F}" type="presParOf" srcId="{9378F77A-DE9E-4146-B364-949045488221}" destId="{8EBD37C3-0590-4758-9E73-EF21DB180E8E}" srcOrd="0" destOrd="0" presId="urn:microsoft.com/office/officeart/2005/8/layout/hierarchy1"/>
    <dgm:cxn modelId="{CBE393E8-F079-43DA-A06E-A89686FC6E4E}" type="presParOf" srcId="{9378F77A-DE9E-4146-B364-949045488221}" destId="{6FB2FAAB-02E3-46F0-83A7-C20532446232}" srcOrd="1" destOrd="0" presId="urn:microsoft.com/office/officeart/2005/8/layout/hierarchy1"/>
    <dgm:cxn modelId="{6C858A2B-46C9-4EFB-A88B-81D341D8515B}" type="presParOf" srcId="{46D4159E-68D1-470B-BFF1-DEA74DC3AFD9}" destId="{9F5EC69C-EAA7-4DDC-B8C8-C46F6A9E1A2B}" srcOrd="1" destOrd="0" presId="urn:microsoft.com/office/officeart/2005/8/layout/hierarchy1"/>
    <dgm:cxn modelId="{5F835EAB-26FC-4D33-B4F2-4833278EA7D9}" type="presParOf" srcId="{9F5EC69C-EAA7-4DDC-B8C8-C46F6A9E1A2B}" destId="{9FD1A43A-76BF-4242-97E6-2D336EF21226}" srcOrd="0" destOrd="0" presId="urn:microsoft.com/office/officeart/2005/8/layout/hierarchy1"/>
    <dgm:cxn modelId="{BEDC1340-ACD9-4FF8-944C-1240243D3AEC}" type="presParOf" srcId="{9F5EC69C-EAA7-4DDC-B8C8-C46F6A9E1A2B}" destId="{5C3C31EA-5001-43AD-94C9-7B0B40AEE2FF}" srcOrd="1" destOrd="0" presId="urn:microsoft.com/office/officeart/2005/8/layout/hierarchy1"/>
    <dgm:cxn modelId="{29B5AEA5-02B7-42BE-83CB-91DE7F0C4688}" type="presParOf" srcId="{5C3C31EA-5001-43AD-94C9-7B0B40AEE2FF}" destId="{6720E8C2-9FB9-45A3-8BF7-33399FBB3C04}" srcOrd="0" destOrd="0" presId="urn:microsoft.com/office/officeart/2005/8/layout/hierarchy1"/>
    <dgm:cxn modelId="{F79CE041-934B-4A03-AAE6-994B1CB2BF30}" type="presParOf" srcId="{6720E8C2-9FB9-45A3-8BF7-33399FBB3C04}" destId="{720658BC-4297-4B11-8C30-F49B0655845D}" srcOrd="0" destOrd="0" presId="urn:microsoft.com/office/officeart/2005/8/layout/hierarchy1"/>
    <dgm:cxn modelId="{356C64C9-4A4F-4D9D-AC90-63485A235A1A}" type="presParOf" srcId="{6720E8C2-9FB9-45A3-8BF7-33399FBB3C04}" destId="{2BBE242E-6DB8-4029-AF59-33AAFE933799}" srcOrd="1" destOrd="0" presId="urn:microsoft.com/office/officeart/2005/8/layout/hierarchy1"/>
    <dgm:cxn modelId="{32050948-2F64-4E47-B48B-28257DB16D50}" type="presParOf" srcId="{5C3C31EA-5001-43AD-94C9-7B0B40AEE2FF}" destId="{2A017B55-F692-4BD7-87C9-634DF01B8AAC}" srcOrd="1" destOrd="0" presId="urn:microsoft.com/office/officeart/2005/8/layout/hierarchy1"/>
    <dgm:cxn modelId="{BF63CE25-8B50-40DE-9228-4668B14551C7}" type="presParOf" srcId="{9F5EC69C-EAA7-4DDC-B8C8-C46F6A9E1A2B}" destId="{52DFB6CB-7915-4C2C-81BC-57061F122063}" srcOrd="2" destOrd="0" presId="urn:microsoft.com/office/officeart/2005/8/layout/hierarchy1"/>
    <dgm:cxn modelId="{3D1DC2F9-ACEF-42CF-96F8-DA985D99B911}" type="presParOf" srcId="{9F5EC69C-EAA7-4DDC-B8C8-C46F6A9E1A2B}" destId="{745D8605-EA77-48F6-B009-475A90941C68}" srcOrd="3" destOrd="0" presId="urn:microsoft.com/office/officeart/2005/8/layout/hierarchy1"/>
    <dgm:cxn modelId="{75290A8E-13A3-4A50-8643-B1FE04342719}" type="presParOf" srcId="{745D8605-EA77-48F6-B009-475A90941C68}" destId="{403D8216-B623-4FC7-A17A-1E643A4E39D0}" srcOrd="0" destOrd="0" presId="urn:microsoft.com/office/officeart/2005/8/layout/hierarchy1"/>
    <dgm:cxn modelId="{C70EADB4-5D3A-4E47-A11B-13E4FD5B517B}" type="presParOf" srcId="{403D8216-B623-4FC7-A17A-1E643A4E39D0}" destId="{C94F331C-01D9-4E03-8FF1-69813A5E97D3}" srcOrd="0" destOrd="0" presId="urn:microsoft.com/office/officeart/2005/8/layout/hierarchy1"/>
    <dgm:cxn modelId="{F14F47D4-1BFE-42AC-B934-7D7C362F146D}" type="presParOf" srcId="{403D8216-B623-4FC7-A17A-1E643A4E39D0}" destId="{D15239AE-E512-4859-816D-4202BAF318F5}" srcOrd="1" destOrd="0" presId="urn:microsoft.com/office/officeart/2005/8/layout/hierarchy1"/>
    <dgm:cxn modelId="{F6049389-EDDF-475E-919A-230CE9F44E1C}" type="presParOf" srcId="{745D8605-EA77-48F6-B009-475A90941C68}" destId="{419FEB86-F95D-45EF-9E01-C01376D722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C77D47-40EF-4802-9A17-DF6E878B4E2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0C087D-F1BD-4EBA-B9DA-53980AF7D582}">
      <dgm:prSet phldrT="[Текст]"/>
      <dgm:spPr/>
      <dgm:t>
        <a:bodyPr/>
        <a:lstStyle/>
        <a:p>
          <a:r>
            <a:rPr lang="ru-RU" dirty="0" smtClean="0"/>
            <a:t>Трудовая миграция</a:t>
          </a:r>
          <a:endParaRPr lang="ru-RU" dirty="0"/>
        </a:p>
      </dgm:t>
    </dgm:pt>
    <dgm:pt modelId="{9EC16E0C-EFA0-46BA-BD35-49CB4DA5691D}" type="parTrans" cxnId="{21C9F30A-4026-4B30-BD87-2433E44FFA97}">
      <dgm:prSet/>
      <dgm:spPr/>
      <dgm:t>
        <a:bodyPr/>
        <a:lstStyle/>
        <a:p>
          <a:endParaRPr lang="ru-RU"/>
        </a:p>
      </dgm:t>
    </dgm:pt>
    <dgm:pt modelId="{6FAED057-EAB5-46B2-83D7-5B8EBA31CEAB}" type="sibTrans" cxnId="{21C9F30A-4026-4B30-BD87-2433E44FFA97}">
      <dgm:prSet/>
      <dgm:spPr/>
      <dgm:t>
        <a:bodyPr/>
        <a:lstStyle/>
        <a:p>
          <a:endParaRPr lang="ru-RU"/>
        </a:p>
      </dgm:t>
    </dgm:pt>
    <dgm:pt modelId="{6C03EE76-5C36-4504-853C-A056BBAB2597}">
      <dgm:prSet phldrT="[Текст]"/>
      <dgm:spPr/>
      <dgm:t>
        <a:bodyPr/>
        <a:lstStyle/>
        <a:p>
          <a:r>
            <a:rPr lang="ru-RU" dirty="0" smtClean="0"/>
            <a:t>Безвозвратная</a:t>
          </a:r>
          <a:endParaRPr lang="ru-RU" dirty="0"/>
        </a:p>
      </dgm:t>
    </dgm:pt>
    <dgm:pt modelId="{7E4E5A0F-90FA-4ACD-A456-E87BB22ED979}" type="parTrans" cxnId="{E4713E95-977F-4FE9-898B-16AF8CC98E99}">
      <dgm:prSet/>
      <dgm:spPr/>
      <dgm:t>
        <a:bodyPr/>
        <a:lstStyle/>
        <a:p>
          <a:endParaRPr lang="ru-RU"/>
        </a:p>
      </dgm:t>
    </dgm:pt>
    <dgm:pt modelId="{13BD55F6-0A9E-41F1-944C-C2EB25DC4044}" type="sibTrans" cxnId="{E4713E95-977F-4FE9-898B-16AF8CC98E99}">
      <dgm:prSet/>
      <dgm:spPr/>
      <dgm:t>
        <a:bodyPr/>
        <a:lstStyle/>
        <a:p>
          <a:endParaRPr lang="ru-RU"/>
        </a:p>
      </dgm:t>
    </dgm:pt>
    <dgm:pt modelId="{F19E13CB-9424-4A7D-843F-C724808236A7}">
      <dgm:prSet phldrT="[Текст]"/>
      <dgm:spPr/>
      <dgm:t>
        <a:bodyPr/>
        <a:lstStyle/>
        <a:p>
          <a:r>
            <a:rPr lang="ru-RU" dirty="0" smtClean="0"/>
            <a:t>Временно-постоянная</a:t>
          </a:r>
          <a:endParaRPr lang="ru-RU" dirty="0"/>
        </a:p>
      </dgm:t>
    </dgm:pt>
    <dgm:pt modelId="{087FFC04-D334-44E6-8264-4944C6DDD41E}" type="parTrans" cxnId="{B8743B47-379D-4E70-8EFF-7AA27683B0B9}">
      <dgm:prSet/>
      <dgm:spPr/>
      <dgm:t>
        <a:bodyPr/>
        <a:lstStyle/>
        <a:p>
          <a:endParaRPr lang="ru-RU"/>
        </a:p>
      </dgm:t>
    </dgm:pt>
    <dgm:pt modelId="{DA77D5D9-1E84-4274-92FE-2F9AD0549683}" type="sibTrans" cxnId="{B8743B47-379D-4E70-8EFF-7AA27683B0B9}">
      <dgm:prSet/>
      <dgm:spPr/>
      <dgm:t>
        <a:bodyPr/>
        <a:lstStyle/>
        <a:p>
          <a:endParaRPr lang="ru-RU"/>
        </a:p>
      </dgm:t>
    </dgm:pt>
    <dgm:pt modelId="{269D9E1A-BA47-4F64-939F-649FD3D9EA60}">
      <dgm:prSet phldrT="[Текст]"/>
      <dgm:spPr/>
      <dgm:t>
        <a:bodyPr/>
        <a:lstStyle/>
        <a:p>
          <a:r>
            <a:rPr lang="ru-RU" dirty="0" smtClean="0"/>
            <a:t>Сезонная</a:t>
          </a:r>
          <a:endParaRPr lang="ru-RU" dirty="0"/>
        </a:p>
      </dgm:t>
    </dgm:pt>
    <dgm:pt modelId="{C2E5AC73-743E-4D13-A78A-87E8DA7CBC9D}" type="parTrans" cxnId="{6EA8AFC8-D6ED-4277-B77B-58F355A5B35D}">
      <dgm:prSet/>
      <dgm:spPr/>
      <dgm:t>
        <a:bodyPr/>
        <a:lstStyle/>
        <a:p>
          <a:endParaRPr lang="ru-RU"/>
        </a:p>
      </dgm:t>
    </dgm:pt>
    <dgm:pt modelId="{0B821541-0798-4B22-88BF-96EDADEA3251}" type="sibTrans" cxnId="{6EA8AFC8-D6ED-4277-B77B-58F355A5B35D}">
      <dgm:prSet/>
      <dgm:spPr/>
      <dgm:t>
        <a:bodyPr/>
        <a:lstStyle/>
        <a:p>
          <a:endParaRPr lang="ru-RU"/>
        </a:p>
      </dgm:t>
    </dgm:pt>
    <dgm:pt modelId="{94E99AF9-BDBA-4EA5-84B8-1AC105D7DDA5}">
      <dgm:prSet phldrT="[Текст]"/>
      <dgm:spPr/>
      <dgm:t>
        <a:bodyPr/>
        <a:lstStyle/>
        <a:p>
          <a:r>
            <a:rPr lang="ru-RU" dirty="0" smtClean="0"/>
            <a:t>Маятниковая</a:t>
          </a:r>
          <a:endParaRPr lang="ru-RU" dirty="0"/>
        </a:p>
      </dgm:t>
    </dgm:pt>
    <dgm:pt modelId="{1452F08F-A90B-4172-A93D-6F4CC8DCF1C9}" type="parTrans" cxnId="{1E48B8E1-19C7-4DE6-9729-BEA1B11A42FC}">
      <dgm:prSet/>
      <dgm:spPr/>
      <dgm:t>
        <a:bodyPr/>
        <a:lstStyle/>
        <a:p>
          <a:endParaRPr lang="ru-RU"/>
        </a:p>
      </dgm:t>
    </dgm:pt>
    <dgm:pt modelId="{1F515C4C-86D7-48E6-AB8A-3F3C846CB20B}" type="sibTrans" cxnId="{1E48B8E1-19C7-4DE6-9729-BEA1B11A42FC}">
      <dgm:prSet/>
      <dgm:spPr/>
      <dgm:t>
        <a:bodyPr/>
        <a:lstStyle/>
        <a:p>
          <a:endParaRPr lang="ru-RU"/>
        </a:p>
      </dgm:t>
    </dgm:pt>
    <dgm:pt modelId="{3DA1EFBE-A04A-46BD-ACBC-E641C3B51A3B}">
      <dgm:prSet phldrT="[Текст]"/>
      <dgm:spPr/>
      <dgm:t>
        <a:bodyPr/>
        <a:lstStyle/>
        <a:p>
          <a:r>
            <a:rPr lang="ru-RU" dirty="0" smtClean="0"/>
            <a:t>Нелегальная</a:t>
          </a:r>
          <a:endParaRPr lang="ru-RU" dirty="0"/>
        </a:p>
      </dgm:t>
    </dgm:pt>
    <dgm:pt modelId="{04808851-9DB4-4672-93DB-210498873EF5}" type="parTrans" cxnId="{C23D0D26-7F16-4B66-A815-90B51BF4493F}">
      <dgm:prSet/>
      <dgm:spPr/>
      <dgm:t>
        <a:bodyPr/>
        <a:lstStyle/>
        <a:p>
          <a:endParaRPr lang="ru-RU"/>
        </a:p>
      </dgm:t>
    </dgm:pt>
    <dgm:pt modelId="{03FF8A16-0A45-4F85-87DC-7AA055AC111A}" type="sibTrans" cxnId="{C23D0D26-7F16-4B66-A815-90B51BF4493F}">
      <dgm:prSet/>
      <dgm:spPr/>
      <dgm:t>
        <a:bodyPr/>
        <a:lstStyle/>
        <a:p>
          <a:endParaRPr lang="ru-RU"/>
        </a:p>
      </dgm:t>
    </dgm:pt>
    <dgm:pt modelId="{1673130F-A144-4026-A101-503453641B6F}">
      <dgm:prSet phldrT="[Текст]"/>
      <dgm:spPr/>
      <dgm:t>
        <a:bodyPr/>
        <a:lstStyle/>
        <a:p>
          <a:r>
            <a:rPr lang="ru-RU" dirty="0" smtClean="0"/>
            <a:t>«Утечка умов» </a:t>
          </a:r>
          <a:endParaRPr lang="ru-RU" dirty="0"/>
        </a:p>
      </dgm:t>
    </dgm:pt>
    <dgm:pt modelId="{E8EB2992-F7DD-407C-8A62-11975883A205}" type="parTrans" cxnId="{E571F0D7-F0DD-4E60-98FF-EE93120F0282}">
      <dgm:prSet/>
      <dgm:spPr/>
      <dgm:t>
        <a:bodyPr/>
        <a:lstStyle/>
        <a:p>
          <a:endParaRPr lang="ru-RU"/>
        </a:p>
      </dgm:t>
    </dgm:pt>
    <dgm:pt modelId="{C0F2B71A-D1D6-4000-B207-10B52985D675}" type="sibTrans" cxnId="{E571F0D7-F0DD-4E60-98FF-EE93120F0282}">
      <dgm:prSet/>
      <dgm:spPr/>
      <dgm:t>
        <a:bodyPr/>
        <a:lstStyle/>
        <a:p>
          <a:endParaRPr lang="ru-RU"/>
        </a:p>
      </dgm:t>
    </dgm:pt>
    <dgm:pt modelId="{770E314E-4F7D-4B18-923E-62B44B17BF3D}" type="pres">
      <dgm:prSet presAssocID="{A3C77D47-40EF-4802-9A17-DF6E878B4E2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7C47A6-87F8-4824-ADE0-B019AD08B03B}" type="pres">
      <dgm:prSet presAssocID="{A30C087D-F1BD-4EBA-B9DA-53980AF7D582}" presName="root1" presStyleCnt="0"/>
      <dgm:spPr/>
    </dgm:pt>
    <dgm:pt modelId="{B329C08B-A090-4879-B026-44549DAC5DBE}" type="pres">
      <dgm:prSet presAssocID="{A30C087D-F1BD-4EBA-B9DA-53980AF7D582}" presName="LevelOneTextNode" presStyleLbl="node0" presStyleIdx="0" presStyleCnt="1" custScaleY="1314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48893D-4C71-4F3F-8DFC-D6FF8E132549}" type="pres">
      <dgm:prSet presAssocID="{A30C087D-F1BD-4EBA-B9DA-53980AF7D582}" presName="level2hierChild" presStyleCnt="0"/>
      <dgm:spPr/>
    </dgm:pt>
    <dgm:pt modelId="{0D3B51F6-6ECE-414A-ADD9-D65028A35FFF}" type="pres">
      <dgm:prSet presAssocID="{7E4E5A0F-90FA-4ACD-A456-E87BB22ED979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95691CE5-D35C-414A-9926-F631565AD68B}" type="pres">
      <dgm:prSet presAssocID="{7E4E5A0F-90FA-4ACD-A456-E87BB22ED979}" presName="connTx" presStyleLbl="parChTrans1D2" presStyleIdx="0" presStyleCnt="6"/>
      <dgm:spPr/>
      <dgm:t>
        <a:bodyPr/>
        <a:lstStyle/>
        <a:p>
          <a:endParaRPr lang="ru-RU"/>
        </a:p>
      </dgm:t>
    </dgm:pt>
    <dgm:pt modelId="{DD26DD6B-079A-4878-8B1B-0C3865AF080C}" type="pres">
      <dgm:prSet presAssocID="{6C03EE76-5C36-4504-853C-A056BBAB2597}" presName="root2" presStyleCnt="0"/>
      <dgm:spPr/>
    </dgm:pt>
    <dgm:pt modelId="{09FEA3FD-768B-4070-B8F7-638DD71503FD}" type="pres">
      <dgm:prSet presAssocID="{6C03EE76-5C36-4504-853C-A056BBAB2597}" presName="LevelTwoTextNode" presStyleLbl="node2" presStyleIdx="0" presStyleCnt="6" custScaleX="1726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F5A711-9081-492D-B07E-770BEC7DE5D9}" type="pres">
      <dgm:prSet presAssocID="{6C03EE76-5C36-4504-853C-A056BBAB2597}" presName="level3hierChild" presStyleCnt="0"/>
      <dgm:spPr/>
    </dgm:pt>
    <dgm:pt modelId="{5AB6FAC5-C334-47C4-B2AE-22FD7C763EFA}" type="pres">
      <dgm:prSet presAssocID="{087FFC04-D334-44E6-8264-4944C6DDD41E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E68D55B3-B7AE-46E1-B92C-70C5C8F603AA}" type="pres">
      <dgm:prSet presAssocID="{087FFC04-D334-44E6-8264-4944C6DDD41E}" presName="connTx" presStyleLbl="parChTrans1D2" presStyleIdx="1" presStyleCnt="6"/>
      <dgm:spPr/>
      <dgm:t>
        <a:bodyPr/>
        <a:lstStyle/>
        <a:p>
          <a:endParaRPr lang="ru-RU"/>
        </a:p>
      </dgm:t>
    </dgm:pt>
    <dgm:pt modelId="{8B94CF1C-7EDB-427C-AF83-635926A2F749}" type="pres">
      <dgm:prSet presAssocID="{F19E13CB-9424-4A7D-843F-C724808236A7}" presName="root2" presStyleCnt="0"/>
      <dgm:spPr/>
    </dgm:pt>
    <dgm:pt modelId="{5028807D-43D0-4A92-BBCC-B801A5CF82A0}" type="pres">
      <dgm:prSet presAssocID="{F19E13CB-9424-4A7D-843F-C724808236A7}" presName="LevelTwoTextNode" presStyleLbl="node2" presStyleIdx="1" presStyleCnt="6" custScaleX="1737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43CA15-C718-46AC-BB1B-CEE0C17E643D}" type="pres">
      <dgm:prSet presAssocID="{F19E13CB-9424-4A7D-843F-C724808236A7}" presName="level3hierChild" presStyleCnt="0"/>
      <dgm:spPr/>
    </dgm:pt>
    <dgm:pt modelId="{57E45C04-48E0-46E9-B210-0847528A49A5}" type="pres">
      <dgm:prSet presAssocID="{C2E5AC73-743E-4D13-A78A-87E8DA7CBC9D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CA213643-9BE5-4ECB-9FF0-3AA9AD197CCA}" type="pres">
      <dgm:prSet presAssocID="{C2E5AC73-743E-4D13-A78A-87E8DA7CBC9D}" presName="connTx" presStyleLbl="parChTrans1D2" presStyleIdx="2" presStyleCnt="6"/>
      <dgm:spPr/>
      <dgm:t>
        <a:bodyPr/>
        <a:lstStyle/>
        <a:p>
          <a:endParaRPr lang="ru-RU"/>
        </a:p>
      </dgm:t>
    </dgm:pt>
    <dgm:pt modelId="{7C9C5C34-EEA9-4173-8FA7-466A1C5DEEE7}" type="pres">
      <dgm:prSet presAssocID="{269D9E1A-BA47-4F64-939F-649FD3D9EA60}" presName="root2" presStyleCnt="0"/>
      <dgm:spPr/>
    </dgm:pt>
    <dgm:pt modelId="{43D94643-65A6-48A2-A281-80B4ACCC7865}" type="pres">
      <dgm:prSet presAssocID="{269D9E1A-BA47-4F64-939F-649FD3D9EA60}" presName="LevelTwoTextNode" presStyleLbl="node2" presStyleIdx="2" presStyleCnt="6" custScaleX="1737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676BF4-DE32-422A-B250-2256A22102BE}" type="pres">
      <dgm:prSet presAssocID="{269D9E1A-BA47-4F64-939F-649FD3D9EA60}" presName="level3hierChild" presStyleCnt="0"/>
      <dgm:spPr/>
    </dgm:pt>
    <dgm:pt modelId="{8D96A429-1FE9-46EA-BDF4-C9291CC217E1}" type="pres">
      <dgm:prSet presAssocID="{1452F08F-A90B-4172-A93D-6F4CC8DCF1C9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41EBD8FD-AF8D-44C0-A8C1-556132B1706F}" type="pres">
      <dgm:prSet presAssocID="{1452F08F-A90B-4172-A93D-6F4CC8DCF1C9}" presName="connTx" presStyleLbl="parChTrans1D2" presStyleIdx="3" presStyleCnt="6"/>
      <dgm:spPr/>
      <dgm:t>
        <a:bodyPr/>
        <a:lstStyle/>
        <a:p>
          <a:endParaRPr lang="ru-RU"/>
        </a:p>
      </dgm:t>
    </dgm:pt>
    <dgm:pt modelId="{10EB85EF-622F-4D28-A7D1-BB51BF9BB0E7}" type="pres">
      <dgm:prSet presAssocID="{94E99AF9-BDBA-4EA5-84B8-1AC105D7DDA5}" presName="root2" presStyleCnt="0"/>
      <dgm:spPr/>
    </dgm:pt>
    <dgm:pt modelId="{A7CBC2AB-6E74-40A5-9758-86A61127BB4F}" type="pres">
      <dgm:prSet presAssocID="{94E99AF9-BDBA-4EA5-84B8-1AC105D7DDA5}" presName="LevelTwoTextNode" presStyleLbl="node2" presStyleIdx="3" presStyleCnt="6" custScaleX="1737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7E6D12-1BC2-4A44-A4D5-CD687B804067}" type="pres">
      <dgm:prSet presAssocID="{94E99AF9-BDBA-4EA5-84B8-1AC105D7DDA5}" presName="level3hierChild" presStyleCnt="0"/>
      <dgm:spPr/>
    </dgm:pt>
    <dgm:pt modelId="{E69DC72A-1095-4771-999B-E4ED6799FEF8}" type="pres">
      <dgm:prSet presAssocID="{04808851-9DB4-4672-93DB-210498873EF5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B3DF9E52-3B22-4363-8B91-117C04E6D15C}" type="pres">
      <dgm:prSet presAssocID="{04808851-9DB4-4672-93DB-210498873EF5}" presName="connTx" presStyleLbl="parChTrans1D2" presStyleIdx="4" presStyleCnt="6"/>
      <dgm:spPr/>
      <dgm:t>
        <a:bodyPr/>
        <a:lstStyle/>
        <a:p>
          <a:endParaRPr lang="ru-RU"/>
        </a:p>
      </dgm:t>
    </dgm:pt>
    <dgm:pt modelId="{74B5C8C8-5496-4451-BF5F-A1547FC51156}" type="pres">
      <dgm:prSet presAssocID="{3DA1EFBE-A04A-46BD-ACBC-E641C3B51A3B}" presName="root2" presStyleCnt="0"/>
      <dgm:spPr/>
    </dgm:pt>
    <dgm:pt modelId="{45573F8E-52E9-4B05-8BED-45E3BC76590A}" type="pres">
      <dgm:prSet presAssocID="{3DA1EFBE-A04A-46BD-ACBC-E641C3B51A3B}" presName="LevelTwoTextNode" presStyleLbl="node2" presStyleIdx="4" presStyleCnt="6" custScaleX="172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EEB42F-A5BC-442C-91F2-AEE51FECF04B}" type="pres">
      <dgm:prSet presAssocID="{3DA1EFBE-A04A-46BD-ACBC-E641C3B51A3B}" presName="level3hierChild" presStyleCnt="0"/>
      <dgm:spPr/>
    </dgm:pt>
    <dgm:pt modelId="{2A219FE7-234D-4E60-8D43-2E1D7BBA16A1}" type="pres">
      <dgm:prSet presAssocID="{E8EB2992-F7DD-407C-8A62-11975883A205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6DE6FBAA-31FE-46CE-B48A-F2CDFF44EA64}" type="pres">
      <dgm:prSet presAssocID="{E8EB2992-F7DD-407C-8A62-11975883A205}" presName="connTx" presStyleLbl="parChTrans1D2" presStyleIdx="5" presStyleCnt="6"/>
      <dgm:spPr/>
      <dgm:t>
        <a:bodyPr/>
        <a:lstStyle/>
        <a:p>
          <a:endParaRPr lang="ru-RU"/>
        </a:p>
      </dgm:t>
    </dgm:pt>
    <dgm:pt modelId="{88C4E9BB-E0AF-46C1-B972-36EA12AE3F1D}" type="pres">
      <dgm:prSet presAssocID="{1673130F-A144-4026-A101-503453641B6F}" presName="root2" presStyleCnt="0"/>
      <dgm:spPr/>
    </dgm:pt>
    <dgm:pt modelId="{37C35AD2-A5AC-42E4-B7FA-C3ED3ADDEEA5}" type="pres">
      <dgm:prSet presAssocID="{1673130F-A144-4026-A101-503453641B6F}" presName="LevelTwoTextNode" presStyleLbl="node2" presStyleIdx="5" presStyleCnt="6" custScaleX="172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A0DE39-06BC-43EA-AFC5-3FBB3185A36C}" type="pres">
      <dgm:prSet presAssocID="{1673130F-A144-4026-A101-503453641B6F}" presName="level3hierChild" presStyleCnt="0"/>
      <dgm:spPr/>
    </dgm:pt>
  </dgm:ptLst>
  <dgm:cxnLst>
    <dgm:cxn modelId="{0D4447C6-C9A7-4D14-A243-371DA5E810EA}" type="presOf" srcId="{F19E13CB-9424-4A7D-843F-C724808236A7}" destId="{5028807D-43D0-4A92-BBCC-B801A5CF82A0}" srcOrd="0" destOrd="0" presId="urn:microsoft.com/office/officeart/2008/layout/HorizontalMultiLevelHierarchy"/>
    <dgm:cxn modelId="{446F932A-01AC-4C5C-BD4B-D52F6DA21664}" type="presOf" srcId="{C2E5AC73-743E-4D13-A78A-87E8DA7CBC9D}" destId="{CA213643-9BE5-4ECB-9FF0-3AA9AD197CCA}" srcOrd="1" destOrd="0" presId="urn:microsoft.com/office/officeart/2008/layout/HorizontalMultiLevelHierarchy"/>
    <dgm:cxn modelId="{420C77B7-7742-4D3E-9DFC-781003174D7E}" type="presOf" srcId="{6C03EE76-5C36-4504-853C-A056BBAB2597}" destId="{09FEA3FD-768B-4070-B8F7-638DD71503FD}" srcOrd="0" destOrd="0" presId="urn:microsoft.com/office/officeart/2008/layout/HorizontalMultiLevelHierarchy"/>
    <dgm:cxn modelId="{21C9F30A-4026-4B30-BD87-2433E44FFA97}" srcId="{A3C77D47-40EF-4802-9A17-DF6E878B4E22}" destId="{A30C087D-F1BD-4EBA-B9DA-53980AF7D582}" srcOrd="0" destOrd="0" parTransId="{9EC16E0C-EFA0-46BA-BD35-49CB4DA5691D}" sibTransId="{6FAED057-EAB5-46B2-83D7-5B8EBA31CEAB}"/>
    <dgm:cxn modelId="{E571F0D7-F0DD-4E60-98FF-EE93120F0282}" srcId="{A30C087D-F1BD-4EBA-B9DA-53980AF7D582}" destId="{1673130F-A144-4026-A101-503453641B6F}" srcOrd="5" destOrd="0" parTransId="{E8EB2992-F7DD-407C-8A62-11975883A205}" sibTransId="{C0F2B71A-D1D6-4000-B207-10B52985D675}"/>
    <dgm:cxn modelId="{8DD1E28F-1E9C-4441-B6AD-5D3ED1BEB01E}" type="presOf" srcId="{7E4E5A0F-90FA-4ACD-A456-E87BB22ED979}" destId="{0D3B51F6-6ECE-414A-ADD9-D65028A35FFF}" srcOrd="0" destOrd="0" presId="urn:microsoft.com/office/officeart/2008/layout/HorizontalMultiLevelHierarchy"/>
    <dgm:cxn modelId="{B4BD2D35-3C71-4EFA-8558-E3975E2E66B1}" type="presOf" srcId="{087FFC04-D334-44E6-8264-4944C6DDD41E}" destId="{5AB6FAC5-C334-47C4-B2AE-22FD7C763EFA}" srcOrd="0" destOrd="0" presId="urn:microsoft.com/office/officeart/2008/layout/HorizontalMultiLevelHierarchy"/>
    <dgm:cxn modelId="{1BFD33D8-763D-4511-B0AD-37E835FFBC82}" type="presOf" srcId="{3DA1EFBE-A04A-46BD-ACBC-E641C3B51A3B}" destId="{45573F8E-52E9-4B05-8BED-45E3BC76590A}" srcOrd="0" destOrd="0" presId="urn:microsoft.com/office/officeart/2008/layout/HorizontalMultiLevelHierarchy"/>
    <dgm:cxn modelId="{3879BBBB-5BE8-4E14-9835-77C0FFEB662B}" type="presOf" srcId="{087FFC04-D334-44E6-8264-4944C6DDD41E}" destId="{E68D55B3-B7AE-46E1-B92C-70C5C8F603AA}" srcOrd="1" destOrd="0" presId="urn:microsoft.com/office/officeart/2008/layout/HorizontalMultiLevelHierarchy"/>
    <dgm:cxn modelId="{A18DB1ED-2746-4133-B3A7-90D87AAC34F7}" type="presOf" srcId="{A30C087D-F1BD-4EBA-B9DA-53980AF7D582}" destId="{B329C08B-A090-4879-B026-44549DAC5DBE}" srcOrd="0" destOrd="0" presId="urn:microsoft.com/office/officeart/2008/layout/HorizontalMultiLevelHierarchy"/>
    <dgm:cxn modelId="{379BD30C-3B3C-40FE-8AFA-929AEFB1712B}" type="presOf" srcId="{A3C77D47-40EF-4802-9A17-DF6E878B4E22}" destId="{770E314E-4F7D-4B18-923E-62B44B17BF3D}" srcOrd="0" destOrd="0" presId="urn:microsoft.com/office/officeart/2008/layout/HorizontalMultiLevelHierarchy"/>
    <dgm:cxn modelId="{C2B18D0A-97CD-4898-ADD5-9B1FD7B06A90}" type="presOf" srcId="{94E99AF9-BDBA-4EA5-84B8-1AC105D7DDA5}" destId="{A7CBC2AB-6E74-40A5-9758-86A61127BB4F}" srcOrd="0" destOrd="0" presId="urn:microsoft.com/office/officeart/2008/layout/HorizontalMultiLevelHierarchy"/>
    <dgm:cxn modelId="{B8743B47-379D-4E70-8EFF-7AA27683B0B9}" srcId="{A30C087D-F1BD-4EBA-B9DA-53980AF7D582}" destId="{F19E13CB-9424-4A7D-843F-C724808236A7}" srcOrd="1" destOrd="0" parTransId="{087FFC04-D334-44E6-8264-4944C6DDD41E}" sibTransId="{DA77D5D9-1E84-4274-92FE-2F9AD0549683}"/>
    <dgm:cxn modelId="{B1149ACC-8697-4DDF-AA03-2E4B5B6E9B91}" type="presOf" srcId="{C2E5AC73-743E-4D13-A78A-87E8DA7CBC9D}" destId="{57E45C04-48E0-46E9-B210-0847528A49A5}" srcOrd="0" destOrd="0" presId="urn:microsoft.com/office/officeart/2008/layout/HorizontalMultiLevelHierarchy"/>
    <dgm:cxn modelId="{76B5C81E-5FF0-42D7-A5C5-64DE61BA2C92}" type="presOf" srcId="{7E4E5A0F-90FA-4ACD-A456-E87BB22ED979}" destId="{95691CE5-D35C-414A-9926-F631565AD68B}" srcOrd="1" destOrd="0" presId="urn:microsoft.com/office/officeart/2008/layout/HorizontalMultiLevelHierarchy"/>
    <dgm:cxn modelId="{7BDA7C29-F43E-4CB3-8D59-0F7317499CCD}" type="presOf" srcId="{E8EB2992-F7DD-407C-8A62-11975883A205}" destId="{2A219FE7-234D-4E60-8D43-2E1D7BBA16A1}" srcOrd="0" destOrd="0" presId="urn:microsoft.com/office/officeart/2008/layout/HorizontalMultiLevelHierarchy"/>
    <dgm:cxn modelId="{E77FF3E4-9A72-472F-BACD-D8EAB316F49E}" type="presOf" srcId="{1452F08F-A90B-4172-A93D-6F4CC8DCF1C9}" destId="{41EBD8FD-AF8D-44C0-A8C1-556132B1706F}" srcOrd="1" destOrd="0" presId="urn:microsoft.com/office/officeart/2008/layout/HorizontalMultiLevelHierarchy"/>
    <dgm:cxn modelId="{F37AE24D-86AB-4D4A-A613-E29A67D6D49A}" type="presOf" srcId="{1673130F-A144-4026-A101-503453641B6F}" destId="{37C35AD2-A5AC-42E4-B7FA-C3ED3ADDEEA5}" srcOrd="0" destOrd="0" presId="urn:microsoft.com/office/officeart/2008/layout/HorizontalMultiLevelHierarchy"/>
    <dgm:cxn modelId="{E4713E95-977F-4FE9-898B-16AF8CC98E99}" srcId="{A30C087D-F1BD-4EBA-B9DA-53980AF7D582}" destId="{6C03EE76-5C36-4504-853C-A056BBAB2597}" srcOrd="0" destOrd="0" parTransId="{7E4E5A0F-90FA-4ACD-A456-E87BB22ED979}" sibTransId="{13BD55F6-0A9E-41F1-944C-C2EB25DC4044}"/>
    <dgm:cxn modelId="{BB6F1BFB-0770-4F5F-9AA4-B8844F23EE42}" type="presOf" srcId="{04808851-9DB4-4672-93DB-210498873EF5}" destId="{E69DC72A-1095-4771-999B-E4ED6799FEF8}" srcOrd="0" destOrd="0" presId="urn:microsoft.com/office/officeart/2008/layout/HorizontalMultiLevelHierarchy"/>
    <dgm:cxn modelId="{1E48B8E1-19C7-4DE6-9729-BEA1B11A42FC}" srcId="{A30C087D-F1BD-4EBA-B9DA-53980AF7D582}" destId="{94E99AF9-BDBA-4EA5-84B8-1AC105D7DDA5}" srcOrd="3" destOrd="0" parTransId="{1452F08F-A90B-4172-A93D-6F4CC8DCF1C9}" sibTransId="{1F515C4C-86D7-48E6-AB8A-3F3C846CB20B}"/>
    <dgm:cxn modelId="{6EA8AFC8-D6ED-4277-B77B-58F355A5B35D}" srcId="{A30C087D-F1BD-4EBA-B9DA-53980AF7D582}" destId="{269D9E1A-BA47-4F64-939F-649FD3D9EA60}" srcOrd="2" destOrd="0" parTransId="{C2E5AC73-743E-4D13-A78A-87E8DA7CBC9D}" sibTransId="{0B821541-0798-4B22-88BF-96EDADEA3251}"/>
    <dgm:cxn modelId="{70277D71-676F-422A-86D0-E9C206F6AED4}" type="presOf" srcId="{1452F08F-A90B-4172-A93D-6F4CC8DCF1C9}" destId="{8D96A429-1FE9-46EA-BDF4-C9291CC217E1}" srcOrd="0" destOrd="0" presId="urn:microsoft.com/office/officeart/2008/layout/HorizontalMultiLevelHierarchy"/>
    <dgm:cxn modelId="{654499B3-7F6D-452F-9926-77170A0020DC}" type="presOf" srcId="{269D9E1A-BA47-4F64-939F-649FD3D9EA60}" destId="{43D94643-65A6-48A2-A281-80B4ACCC7865}" srcOrd="0" destOrd="0" presId="urn:microsoft.com/office/officeart/2008/layout/HorizontalMultiLevelHierarchy"/>
    <dgm:cxn modelId="{CCB5C66C-62DA-47D7-9D26-59BD19AAF705}" type="presOf" srcId="{04808851-9DB4-4672-93DB-210498873EF5}" destId="{B3DF9E52-3B22-4363-8B91-117C04E6D15C}" srcOrd="1" destOrd="0" presId="urn:microsoft.com/office/officeart/2008/layout/HorizontalMultiLevelHierarchy"/>
    <dgm:cxn modelId="{C23D0D26-7F16-4B66-A815-90B51BF4493F}" srcId="{A30C087D-F1BD-4EBA-B9DA-53980AF7D582}" destId="{3DA1EFBE-A04A-46BD-ACBC-E641C3B51A3B}" srcOrd="4" destOrd="0" parTransId="{04808851-9DB4-4672-93DB-210498873EF5}" sibTransId="{03FF8A16-0A45-4F85-87DC-7AA055AC111A}"/>
    <dgm:cxn modelId="{EABFCB42-6053-454C-B539-261BC394142C}" type="presOf" srcId="{E8EB2992-F7DD-407C-8A62-11975883A205}" destId="{6DE6FBAA-31FE-46CE-B48A-F2CDFF44EA64}" srcOrd="1" destOrd="0" presId="urn:microsoft.com/office/officeart/2008/layout/HorizontalMultiLevelHierarchy"/>
    <dgm:cxn modelId="{51AADBEF-2DCB-4BFD-92B8-E51B31B1650D}" type="presParOf" srcId="{770E314E-4F7D-4B18-923E-62B44B17BF3D}" destId="{8A7C47A6-87F8-4824-ADE0-B019AD08B03B}" srcOrd="0" destOrd="0" presId="urn:microsoft.com/office/officeart/2008/layout/HorizontalMultiLevelHierarchy"/>
    <dgm:cxn modelId="{8E2A1076-E4EC-4B96-A888-ECDDCCE47DDF}" type="presParOf" srcId="{8A7C47A6-87F8-4824-ADE0-B019AD08B03B}" destId="{B329C08B-A090-4879-B026-44549DAC5DBE}" srcOrd="0" destOrd="0" presId="urn:microsoft.com/office/officeart/2008/layout/HorizontalMultiLevelHierarchy"/>
    <dgm:cxn modelId="{FBAAEDB4-A6AE-4DCD-80A0-0CF2805041C4}" type="presParOf" srcId="{8A7C47A6-87F8-4824-ADE0-B019AD08B03B}" destId="{3748893D-4C71-4F3F-8DFC-D6FF8E132549}" srcOrd="1" destOrd="0" presId="urn:microsoft.com/office/officeart/2008/layout/HorizontalMultiLevelHierarchy"/>
    <dgm:cxn modelId="{2BCD3302-196D-4AC0-AD4B-4E59938588C5}" type="presParOf" srcId="{3748893D-4C71-4F3F-8DFC-D6FF8E132549}" destId="{0D3B51F6-6ECE-414A-ADD9-D65028A35FFF}" srcOrd="0" destOrd="0" presId="urn:microsoft.com/office/officeart/2008/layout/HorizontalMultiLevelHierarchy"/>
    <dgm:cxn modelId="{0E7CBE74-6F3B-4C13-B6ED-7B23127CC174}" type="presParOf" srcId="{0D3B51F6-6ECE-414A-ADD9-D65028A35FFF}" destId="{95691CE5-D35C-414A-9926-F631565AD68B}" srcOrd="0" destOrd="0" presId="urn:microsoft.com/office/officeart/2008/layout/HorizontalMultiLevelHierarchy"/>
    <dgm:cxn modelId="{D99D323E-9672-4AE6-90E8-1735CCCCA84C}" type="presParOf" srcId="{3748893D-4C71-4F3F-8DFC-D6FF8E132549}" destId="{DD26DD6B-079A-4878-8B1B-0C3865AF080C}" srcOrd="1" destOrd="0" presId="urn:microsoft.com/office/officeart/2008/layout/HorizontalMultiLevelHierarchy"/>
    <dgm:cxn modelId="{842F42CA-D53C-4FEB-ADAA-4312220A079C}" type="presParOf" srcId="{DD26DD6B-079A-4878-8B1B-0C3865AF080C}" destId="{09FEA3FD-768B-4070-B8F7-638DD71503FD}" srcOrd="0" destOrd="0" presId="urn:microsoft.com/office/officeart/2008/layout/HorizontalMultiLevelHierarchy"/>
    <dgm:cxn modelId="{DA06B18C-2D31-46C4-A510-D6634C8101BF}" type="presParOf" srcId="{DD26DD6B-079A-4878-8B1B-0C3865AF080C}" destId="{FCF5A711-9081-492D-B07E-770BEC7DE5D9}" srcOrd="1" destOrd="0" presId="urn:microsoft.com/office/officeart/2008/layout/HorizontalMultiLevelHierarchy"/>
    <dgm:cxn modelId="{7082204C-D2EA-4E91-9CAB-ABD1ECC7E909}" type="presParOf" srcId="{3748893D-4C71-4F3F-8DFC-D6FF8E132549}" destId="{5AB6FAC5-C334-47C4-B2AE-22FD7C763EFA}" srcOrd="2" destOrd="0" presId="urn:microsoft.com/office/officeart/2008/layout/HorizontalMultiLevelHierarchy"/>
    <dgm:cxn modelId="{7044890E-AAAA-4E1C-B103-99024D805B63}" type="presParOf" srcId="{5AB6FAC5-C334-47C4-B2AE-22FD7C763EFA}" destId="{E68D55B3-B7AE-46E1-B92C-70C5C8F603AA}" srcOrd="0" destOrd="0" presId="urn:microsoft.com/office/officeart/2008/layout/HorizontalMultiLevelHierarchy"/>
    <dgm:cxn modelId="{888F3CC3-E419-47C0-A3EF-F71C6C0E8C6D}" type="presParOf" srcId="{3748893D-4C71-4F3F-8DFC-D6FF8E132549}" destId="{8B94CF1C-7EDB-427C-AF83-635926A2F749}" srcOrd="3" destOrd="0" presId="urn:microsoft.com/office/officeart/2008/layout/HorizontalMultiLevelHierarchy"/>
    <dgm:cxn modelId="{ACED00A8-B04D-49D0-BF6B-7BE5C6CB37A0}" type="presParOf" srcId="{8B94CF1C-7EDB-427C-AF83-635926A2F749}" destId="{5028807D-43D0-4A92-BBCC-B801A5CF82A0}" srcOrd="0" destOrd="0" presId="urn:microsoft.com/office/officeart/2008/layout/HorizontalMultiLevelHierarchy"/>
    <dgm:cxn modelId="{33655936-F5D4-4E2A-9F2C-478AE4E69493}" type="presParOf" srcId="{8B94CF1C-7EDB-427C-AF83-635926A2F749}" destId="{5143CA15-C718-46AC-BB1B-CEE0C17E643D}" srcOrd="1" destOrd="0" presId="urn:microsoft.com/office/officeart/2008/layout/HorizontalMultiLevelHierarchy"/>
    <dgm:cxn modelId="{7C8AD1D5-9D2E-4848-9C21-9FE085271A1A}" type="presParOf" srcId="{3748893D-4C71-4F3F-8DFC-D6FF8E132549}" destId="{57E45C04-48E0-46E9-B210-0847528A49A5}" srcOrd="4" destOrd="0" presId="urn:microsoft.com/office/officeart/2008/layout/HorizontalMultiLevelHierarchy"/>
    <dgm:cxn modelId="{0A83BAC7-E368-4AF2-86C8-915323C8142B}" type="presParOf" srcId="{57E45C04-48E0-46E9-B210-0847528A49A5}" destId="{CA213643-9BE5-4ECB-9FF0-3AA9AD197CCA}" srcOrd="0" destOrd="0" presId="urn:microsoft.com/office/officeart/2008/layout/HorizontalMultiLevelHierarchy"/>
    <dgm:cxn modelId="{5C196488-A5A4-4365-B417-08A69ADF3946}" type="presParOf" srcId="{3748893D-4C71-4F3F-8DFC-D6FF8E132549}" destId="{7C9C5C34-EEA9-4173-8FA7-466A1C5DEEE7}" srcOrd="5" destOrd="0" presId="urn:microsoft.com/office/officeart/2008/layout/HorizontalMultiLevelHierarchy"/>
    <dgm:cxn modelId="{963D6020-D132-4CCC-9585-1F484A78D718}" type="presParOf" srcId="{7C9C5C34-EEA9-4173-8FA7-466A1C5DEEE7}" destId="{43D94643-65A6-48A2-A281-80B4ACCC7865}" srcOrd="0" destOrd="0" presId="urn:microsoft.com/office/officeart/2008/layout/HorizontalMultiLevelHierarchy"/>
    <dgm:cxn modelId="{8BC90CB9-D3D7-4344-A8FB-BCB3ADFC9B97}" type="presParOf" srcId="{7C9C5C34-EEA9-4173-8FA7-466A1C5DEEE7}" destId="{F1676BF4-DE32-422A-B250-2256A22102BE}" srcOrd="1" destOrd="0" presId="urn:microsoft.com/office/officeart/2008/layout/HorizontalMultiLevelHierarchy"/>
    <dgm:cxn modelId="{652A8B27-C2CC-4BCC-9A3D-8AA3576EB344}" type="presParOf" srcId="{3748893D-4C71-4F3F-8DFC-D6FF8E132549}" destId="{8D96A429-1FE9-46EA-BDF4-C9291CC217E1}" srcOrd="6" destOrd="0" presId="urn:microsoft.com/office/officeart/2008/layout/HorizontalMultiLevelHierarchy"/>
    <dgm:cxn modelId="{13453B29-FB69-4A4F-A0E4-1BC7446B98FA}" type="presParOf" srcId="{8D96A429-1FE9-46EA-BDF4-C9291CC217E1}" destId="{41EBD8FD-AF8D-44C0-A8C1-556132B1706F}" srcOrd="0" destOrd="0" presId="urn:microsoft.com/office/officeart/2008/layout/HorizontalMultiLevelHierarchy"/>
    <dgm:cxn modelId="{1F295181-4C0A-4564-94F9-7B387137408F}" type="presParOf" srcId="{3748893D-4C71-4F3F-8DFC-D6FF8E132549}" destId="{10EB85EF-622F-4D28-A7D1-BB51BF9BB0E7}" srcOrd="7" destOrd="0" presId="urn:microsoft.com/office/officeart/2008/layout/HorizontalMultiLevelHierarchy"/>
    <dgm:cxn modelId="{01C6ED41-0B5B-4AB3-9E59-146C99C5FF8B}" type="presParOf" srcId="{10EB85EF-622F-4D28-A7D1-BB51BF9BB0E7}" destId="{A7CBC2AB-6E74-40A5-9758-86A61127BB4F}" srcOrd="0" destOrd="0" presId="urn:microsoft.com/office/officeart/2008/layout/HorizontalMultiLevelHierarchy"/>
    <dgm:cxn modelId="{3151DB3B-B39D-4DC9-A4EC-0E9BF7BC71D6}" type="presParOf" srcId="{10EB85EF-622F-4D28-A7D1-BB51BF9BB0E7}" destId="{B47E6D12-1BC2-4A44-A4D5-CD687B804067}" srcOrd="1" destOrd="0" presId="urn:microsoft.com/office/officeart/2008/layout/HorizontalMultiLevelHierarchy"/>
    <dgm:cxn modelId="{5A09E117-DC70-41D5-B3AC-28C1E75CFA58}" type="presParOf" srcId="{3748893D-4C71-4F3F-8DFC-D6FF8E132549}" destId="{E69DC72A-1095-4771-999B-E4ED6799FEF8}" srcOrd="8" destOrd="0" presId="urn:microsoft.com/office/officeart/2008/layout/HorizontalMultiLevelHierarchy"/>
    <dgm:cxn modelId="{925C4671-76E0-41BE-BAD9-77483CDC1407}" type="presParOf" srcId="{E69DC72A-1095-4771-999B-E4ED6799FEF8}" destId="{B3DF9E52-3B22-4363-8B91-117C04E6D15C}" srcOrd="0" destOrd="0" presId="urn:microsoft.com/office/officeart/2008/layout/HorizontalMultiLevelHierarchy"/>
    <dgm:cxn modelId="{838D85C4-6BAC-43A0-9500-083C4C41A383}" type="presParOf" srcId="{3748893D-4C71-4F3F-8DFC-D6FF8E132549}" destId="{74B5C8C8-5496-4451-BF5F-A1547FC51156}" srcOrd="9" destOrd="0" presId="urn:microsoft.com/office/officeart/2008/layout/HorizontalMultiLevelHierarchy"/>
    <dgm:cxn modelId="{78480690-D8EF-4F51-9FCA-76FB4B036119}" type="presParOf" srcId="{74B5C8C8-5496-4451-BF5F-A1547FC51156}" destId="{45573F8E-52E9-4B05-8BED-45E3BC76590A}" srcOrd="0" destOrd="0" presId="urn:microsoft.com/office/officeart/2008/layout/HorizontalMultiLevelHierarchy"/>
    <dgm:cxn modelId="{B4452F4C-60D3-4B62-A382-2F2B3795754C}" type="presParOf" srcId="{74B5C8C8-5496-4451-BF5F-A1547FC51156}" destId="{B5EEB42F-A5BC-442C-91F2-AEE51FECF04B}" srcOrd="1" destOrd="0" presId="urn:microsoft.com/office/officeart/2008/layout/HorizontalMultiLevelHierarchy"/>
    <dgm:cxn modelId="{171DAFB7-164E-4C85-B3A5-EA486DC87219}" type="presParOf" srcId="{3748893D-4C71-4F3F-8DFC-D6FF8E132549}" destId="{2A219FE7-234D-4E60-8D43-2E1D7BBA16A1}" srcOrd="10" destOrd="0" presId="urn:microsoft.com/office/officeart/2008/layout/HorizontalMultiLevelHierarchy"/>
    <dgm:cxn modelId="{34D0B508-975A-4110-8E0B-071D43D0E85E}" type="presParOf" srcId="{2A219FE7-234D-4E60-8D43-2E1D7BBA16A1}" destId="{6DE6FBAA-31FE-46CE-B48A-F2CDFF44EA64}" srcOrd="0" destOrd="0" presId="urn:microsoft.com/office/officeart/2008/layout/HorizontalMultiLevelHierarchy"/>
    <dgm:cxn modelId="{63354C12-B54E-4AD2-A2B5-82A39FC23173}" type="presParOf" srcId="{3748893D-4C71-4F3F-8DFC-D6FF8E132549}" destId="{88C4E9BB-E0AF-46C1-B972-36EA12AE3F1D}" srcOrd="11" destOrd="0" presId="urn:microsoft.com/office/officeart/2008/layout/HorizontalMultiLevelHierarchy"/>
    <dgm:cxn modelId="{BF18C766-0434-427F-81CC-9234B674FF2C}" type="presParOf" srcId="{88C4E9BB-E0AF-46C1-B972-36EA12AE3F1D}" destId="{37C35AD2-A5AC-42E4-B7FA-C3ED3ADDEEA5}" srcOrd="0" destOrd="0" presId="urn:microsoft.com/office/officeart/2008/layout/HorizontalMultiLevelHierarchy"/>
    <dgm:cxn modelId="{873D986E-7CF8-4B0F-B872-B0AC3684353B}" type="presParOf" srcId="{88C4E9BB-E0AF-46C1-B972-36EA12AE3F1D}" destId="{CEA0DE39-06BC-43EA-AFC5-3FBB3185A36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89191B-C78B-4055-BF35-1615980ADE3A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E2E432-96B3-47EF-A37F-E46FE61627D8}">
      <dgm:prSet phldrT="[Текст]" phldr="1"/>
      <dgm:spPr/>
      <dgm:t>
        <a:bodyPr/>
        <a:lstStyle/>
        <a:p>
          <a:endParaRPr lang="ru-RU" dirty="0"/>
        </a:p>
      </dgm:t>
    </dgm:pt>
    <dgm:pt modelId="{7C8C143B-CFE2-4115-9BF0-B00F4B9C33E3}" type="parTrans" cxnId="{DB582F8E-5E83-45EE-A16A-7EE7A6E70FEB}">
      <dgm:prSet/>
      <dgm:spPr/>
      <dgm:t>
        <a:bodyPr/>
        <a:lstStyle/>
        <a:p>
          <a:endParaRPr lang="ru-RU"/>
        </a:p>
      </dgm:t>
    </dgm:pt>
    <dgm:pt modelId="{D466AAAF-7D67-441B-AF24-9E94AF594632}" type="sibTrans" cxnId="{DB582F8E-5E83-45EE-A16A-7EE7A6E70FEB}">
      <dgm:prSet/>
      <dgm:spPr/>
      <dgm:t>
        <a:bodyPr/>
        <a:lstStyle/>
        <a:p>
          <a:endParaRPr lang="ru-RU"/>
        </a:p>
      </dgm:t>
    </dgm:pt>
    <dgm:pt modelId="{D1A1F059-6E55-43A7-827C-9355C1F71D27}">
      <dgm:prSet phldrT="[Текст]" custT="1"/>
      <dgm:spPr/>
      <dgm:t>
        <a:bodyPr/>
        <a:lstStyle/>
        <a:p>
          <a:r>
            <a:rPr lang="ru-RU" sz="2600" dirty="0" smtClean="0"/>
            <a:t>Неблагоприятная экономическая обстановка в стране</a:t>
          </a:r>
          <a:endParaRPr lang="ru-RU" sz="2600" dirty="0"/>
        </a:p>
      </dgm:t>
    </dgm:pt>
    <dgm:pt modelId="{5C22B0AE-E44E-4FCC-AD83-375B9B4ADEDF}" type="parTrans" cxnId="{9DCDE757-50C2-409C-8F80-ED275FF7CD5A}">
      <dgm:prSet/>
      <dgm:spPr/>
      <dgm:t>
        <a:bodyPr/>
        <a:lstStyle/>
        <a:p>
          <a:endParaRPr lang="ru-RU"/>
        </a:p>
      </dgm:t>
    </dgm:pt>
    <dgm:pt modelId="{74B04A1A-7DF7-4BDA-9EC3-C9FD973CC7C3}" type="sibTrans" cxnId="{9DCDE757-50C2-409C-8F80-ED275FF7CD5A}">
      <dgm:prSet/>
      <dgm:spPr/>
      <dgm:t>
        <a:bodyPr/>
        <a:lstStyle/>
        <a:p>
          <a:endParaRPr lang="ru-RU"/>
        </a:p>
      </dgm:t>
    </dgm:pt>
    <dgm:pt modelId="{9C18B633-4385-4D2E-91DF-52D02B1A680C}">
      <dgm:prSet phldrT="[Текст]" custT="1"/>
      <dgm:spPr/>
      <dgm:t>
        <a:bodyPr/>
        <a:lstStyle/>
        <a:p>
          <a:r>
            <a:rPr lang="ru-RU" sz="2600" dirty="0" smtClean="0"/>
            <a:t>Обострение национальных отношений</a:t>
          </a:r>
          <a:endParaRPr lang="ru-RU" sz="2600" dirty="0"/>
        </a:p>
      </dgm:t>
    </dgm:pt>
    <dgm:pt modelId="{4C601258-5725-434C-BA7C-DA3BFEF0CC74}" type="parTrans" cxnId="{6A1D461A-C728-466A-BDAD-59532B39CEAE}">
      <dgm:prSet/>
      <dgm:spPr/>
      <dgm:t>
        <a:bodyPr/>
        <a:lstStyle/>
        <a:p>
          <a:endParaRPr lang="ru-RU"/>
        </a:p>
      </dgm:t>
    </dgm:pt>
    <dgm:pt modelId="{116E6359-4C19-4246-896E-A03049325687}" type="sibTrans" cxnId="{6A1D461A-C728-466A-BDAD-59532B39CEAE}">
      <dgm:prSet/>
      <dgm:spPr/>
      <dgm:t>
        <a:bodyPr/>
        <a:lstStyle/>
        <a:p>
          <a:endParaRPr lang="ru-RU"/>
        </a:p>
      </dgm:t>
    </dgm:pt>
    <dgm:pt modelId="{E9207CA2-8668-4C37-93FA-376754E94DAF}">
      <dgm:prSet phldrT="[Текст]" custT="1"/>
      <dgm:spPr/>
      <dgm:t>
        <a:bodyPr/>
        <a:lstStyle/>
        <a:p>
          <a:r>
            <a:rPr lang="ru-RU" sz="2500" dirty="0" smtClean="0"/>
            <a:t>Желание улучшить свое экономическое благосостояние</a:t>
          </a:r>
          <a:endParaRPr lang="ru-RU" sz="2500" dirty="0"/>
        </a:p>
      </dgm:t>
    </dgm:pt>
    <dgm:pt modelId="{0C0263B9-8ABC-483C-8BDB-F5F902B4A362}" type="parTrans" cxnId="{3B893842-3F19-4A0E-9F0D-E328A24F3C15}">
      <dgm:prSet/>
      <dgm:spPr/>
      <dgm:t>
        <a:bodyPr/>
        <a:lstStyle/>
        <a:p>
          <a:endParaRPr lang="ru-RU"/>
        </a:p>
      </dgm:t>
    </dgm:pt>
    <dgm:pt modelId="{EBB539F8-A9F9-43CB-AEFC-FF5B49FF6562}" type="sibTrans" cxnId="{3B893842-3F19-4A0E-9F0D-E328A24F3C15}">
      <dgm:prSet/>
      <dgm:spPr/>
      <dgm:t>
        <a:bodyPr/>
        <a:lstStyle/>
        <a:p>
          <a:endParaRPr lang="ru-RU"/>
        </a:p>
      </dgm:t>
    </dgm:pt>
    <dgm:pt modelId="{08A30964-98D7-440A-B0E2-9AEDD80486B5}">
      <dgm:prSet phldrT="[Текст]" custT="1"/>
      <dgm:spPr/>
      <dgm:t>
        <a:bodyPr/>
        <a:lstStyle/>
        <a:p>
          <a:r>
            <a:rPr lang="ru-RU" sz="2600" dirty="0" smtClean="0"/>
            <a:t>Политические</a:t>
          </a:r>
          <a:endParaRPr lang="ru-RU" sz="2600" dirty="0"/>
        </a:p>
      </dgm:t>
    </dgm:pt>
    <dgm:pt modelId="{E87BCC88-98FC-45C4-9EFF-E14B38E08E1A}" type="parTrans" cxnId="{9769D28C-FB85-4223-8FAF-A2B4600672B7}">
      <dgm:prSet/>
      <dgm:spPr/>
      <dgm:t>
        <a:bodyPr/>
        <a:lstStyle/>
        <a:p>
          <a:endParaRPr lang="ru-RU"/>
        </a:p>
      </dgm:t>
    </dgm:pt>
    <dgm:pt modelId="{73A7ABF2-D7F0-43C3-B928-7357D72BF204}" type="sibTrans" cxnId="{9769D28C-FB85-4223-8FAF-A2B4600672B7}">
      <dgm:prSet/>
      <dgm:spPr/>
      <dgm:t>
        <a:bodyPr/>
        <a:lstStyle/>
        <a:p>
          <a:endParaRPr lang="ru-RU"/>
        </a:p>
      </dgm:t>
    </dgm:pt>
    <dgm:pt modelId="{A753FC3A-3F2F-4038-AA75-F975CD1CDB98}">
      <dgm:prSet phldrT="[Текст]" custT="1"/>
      <dgm:spPr/>
      <dgm:t>
        <a:bodyPr/>
        <a:lstStyle/>
        <a:p>
          <a:r>
            <a:rPr lang="ru-RU" sz="2700" dirty="0" smtClean="0"/>
            <a:t>Вооруженные конфликты</a:t>
          </a:r>
          <a:endParaRPr lang="ru-RU" sz="2700" dirty="0"/>
        </a:p>
      </dgm:t>
    </dgm:pt>
    <dgm:pt modelId="{2B375305-63EB-42C9-841E-AF3B99BBB0F9}" type="parTrans" cxnId="{CC8069AB-E53B-40FC-BB33-883255B43D51}">
      <dgm:prSet/>
      <dgm:spPr/>
      <dgm:t>
        <a:bodyPr/>
        <a:lstStyle/>
        <a:p>
          <a:endParaRPr lang="ru-RU"/>
        </a:p>
      </dgm:t>
    </dgm:pt>
    <dgm:pt modelId="{79448401-CB13-4C0C-9AE0-220FDCA73421}" type="sibTrans" cxnId="{CC8069AB-E53B-40FC-BB33-883255B43D51}">
      <dgm:prSet/>
      <dgm:spPr/>
      <dgm:t>
        <a:bodyPr/>
        <a:lstStyle/>
        <a:p>
          <a:endParaRPr lang="ru-RU"/>
        </a:p>
      </dgm:t>
    </dgm:pt>
    <dgm:pt modelId="{B9317305-8EB4-464A-81F7-EA06E71CAF60}">
      <dgm:prSet phldrT="[Текст]" custT="1"/>
      <dgm:spPr/>
      <dgm:t>
        <a:bodyPr/>
        <a:lstStyle/>
        <a:p>
          <a:r>
            <a:rPr lang="ru-RU" sz="2700" dirty="0" smtClean="0"/>
            <a:t>Экологические мотивы </a:t>
          </a:r>
          <a:endParaRPr lang="ru-RU" sz="2700" dirty="0"/>
        </a:p>
      </dgm:t>
    </dgm:pt>
    <dgm:pt modelId="{D5BB5D27-5F76-4DE5-8F74-B87661D79F2D}" type="parTrans" cxnId="{79AFD369-DE04-4B6B-ACB5-3AD5A1B75EFF}">
      <dgm:prSet/>
      <dgm:spPr/>
      <dgm:t>
        <a:bodyPr/>
        <a:lstStyle/>
        <a:p>
          <a:endParaRPr lang="ru-RU"/>
        </a:p>
      </dgm:t>
    </dgm:pt>
    <dgm:pt modelId="{0DB4B9B4-ED25-4B0E-A541-8CFDD73FEA5C}" type="sibTrans" cxnId="{79AFD369-DE04-4B6B-ACB5-3AD5A1B75EFF}">
      <dgm:prSet/>
      <dgm:spPr/>
      <dgm:t>
        <a:bodyPr/>
        <a:lstStyle/>
        <a:p>
          <a:endParaRPr lang="ru-RU"/>
        </a:p>
      </dgm:t>
    </dgm:pt>
    <dgm:pt modelId="{7A8CAF9C-C19B-4A2D-B1D0-763566ACA4CC}">
      <dgm:prSet phldrT="[Текст]" custT="1"/>
      <dgm:spPr/>
      <dgm:t>
        <a:bodyPr/>
        <a:lstStyle/>
        <a:p>
          <a:r>
            <a:rPr lang="ru-RU" sz="2900" dirty="0" smtClean="0"/>
            <a:t>Желание попасть на </a:t>
          </a:r>
          <a:r>
            <a:rPr lang="ru-RU" sz="2800" dirty="0" smtClean="0"/>
            <a:t>историческую </a:t>
          </a:r>
          <a:r>
            <a:rPr lang="ru-RU" sz="2900" dirty="0" smtClean="0"/>
            <a:t>родину и др.</a:t>
          </a:r>
          <a:endParaRPr lang="ru-RU" sz="2900" dirty="0"/>
        </a:p>
      </dgm:t>
    </dgm:pt>
    <dgm:pt modelId="{FAEBC35A-666F-4708-A46C-FE686F781BC3}" type="parTrans" cxnId="{DE01365F-ACB5-4677-9530-7D576C25CE3F}">
      <dgm:prSet/>
      <dgm:spPr/>
      <dgm:t>
        <a:bodyPr/>
        <a:lstStyle/>
        <a:p>
          <a:endParaRPr lang="ru-RU"/>
        </a:p>
      </dgm:t>
    </dgm:pt>
    <dgm:pt modelId="{8517E275-D320-43FA-AB41-FB7A90831169}" type="sibTrans" cxnId="{DE01365F-ACB5-4677-9530-7D576C25CE3F}">
      <dgm:prSet/>
      <dgm:spPr/>
      <dgm:t>
        <a:bodyPr/>
        <a:lstStyle/>
        <a:p>
          <a:endParaRPr lang="ru-RU"/>
        </a:p>
      </dgm:t>
    </dgm:pt>
    <dgm:pt modelId="{683E5EEB-05F8-4177-8B0A-B8FA47B585CA}" type="pres">
      <dgm:prSet presAssocID="{0189191B-C78B-4055-BF35-1615980ADE3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0B5E767-D393-4A83-BD8B-57E27D0C8F73}" type="pres">
      <dgm:prSet presAssocID="{48E2E432-96B3-47EF-A37F-E46FE61627D8}" presName="thickLine" presStyleLbl="alignNode1" presStyleIdx="0" presStyleCnt="1"/>
      <dgm:spPr/>
    </dgm:pt>
    <dgm:pt modelId="{E7C02663-B505-43EF-B2A2-81A3D3EA3032}" type="pres">
      <dgm:prSet presAssocID="{48E2E432-96B3-47EF-A37F-E46FE61627D8}" presName="horz1" presStyleCnt="0"/>
      <dgm:spPr/>
    </dgm:pt>
    <dgm:pt modelId="{53F1944D-2A87-4CDB-BA18-2FBE7E7E0218}" type="pres">
      <dgm:prSet presAssocID="{48E2E432-96B3-47EF-A37F-E46FE61627D8}" presName="tx1" presStyleLbl="revTx" presStyleIdx="0" presStyleCnt="8" custFlipHor="1" custScaleX="6525"/>
      <dgm:spPr/>
      <dgm:t>
        <a:bodyPr/>
        <a:lstStyle/>
        <a:p>
          <a:endParaRPr lang="ru-RU"/>
        </a:p>
      </dgm:t>
    </dgm:pt>
    <dgm:pt modelId="{441AEF81-2565-460E-8EA3-094580761968}" type="pres">
      <dgm:prSet presAssocID="{48E2E432-96B3-47EF-A37F-E46FE61627D8}" presName="vert1" presStyleCnt="0"/>
      <dgm:spPr/>
    </dgm:pt>
    <dgm:pt modelId="{3878A2B9-87BE-46E3-A08E-96DB90A14EF8}" type="pres">
      <dgm:prSet presAssocID="{D1A1F059-6E55-43A7-827C-9355C1F71D27}" presName="vertSpace2a" presStyleCnt="0"/>
      <dgm:spPr/>
    </dgm:pt>
    <dgm:pt modelId="{1B763917-F904-45F1-BEA1-DEBEC082D6F8}" type="pres">
      <dgm:prSet presAssocID="{D1A1F059-6E55-43A7-827C-9355C1F71D27}" presName="horz2" presStyleCnt="0"/>
      <dgm:spPr/>
    </dgm:pt>
    <dgm:pt modelId="{6A118F61-8485-4D10-B506-084EB5BB5EE1}" type="pres">
      <dgm:prSet presAssocID="{D1A1F059-6E55-43A7-827C-9355C1F71D27}" presName="horzSpace2" presStyleCnt="0"/>
      <dgm:spPr/>
    </dgm:pt>
    <dgm:pt modelId="{0AF79453-669C-4266-97C1-6371C1D1FDC4}" type="pres">
      <dgm:prSet presAssocID="{D1A1F059-6E55-43A7-827C-9355C1F71D27}" presName="tx2" presStyleLbl="revTx" presStyleIdx="1" presStyleCnt="8" custScaleX="138702"/>
      <dgm:spPr/>
      <dgm:t>
        <a:bodyPr/>
        <a:lstStyle/>
        <a:p>
          <a:endParaRPr lang="ru-RU"/>
        </a:p>
      </dgm:t>
    </dgm:pt>
    <dgm:pt modelId="{AA210BAE-1DBE-484F-A096-3F25E2186799}" type="pres">
      <dgm:prSet presAssocID="{D1A1F059-6E55-43A7-827C-9355C1F71D27}" presName="vert2" presStyleCnt="0"/>
      <dgm:spPr/>
    </dgm:pt>
    <dgm:pt modelId="{D439B607-EBCB-4AD1-BB61-6E8A2283F44F}" type="pres">
      <dgm:prSet presAssocID="{D1A1F059-6E55-43A7-827C-9355C1F71D27}" presName="thinLine2b" presStyleLbl="callout" presStyleIdx="0" presStyleCnt="7"/>
      <dgm:spPr/>
    </dgm:pt>
    <dgm:pt modelId="{36F223D0-FA95-4096-87D7-325F7D128A35}" type="pres">
      <dgm:prSet presAssocID="{D1A1F059-6E55-43A7-827C-9355C1F71D27}" presName="vertSpace2b" presStyleCnt="0"/>
      <dgm:spPr/>
    </dgm:pt>
    <dgm:pt modelId="{601E1421-BFDB-400E-996E-79328FEF63C4}" type="pres">
      <dgm:prSet presAssocID="{9C18B633-4385-4D2E-91DF-52D02B1A680C}" presName="horz2" presStyleCnt="0"/>
      <dgm:spPr/>
    </dgm:pt>
    <dgm:pt modelId="{13E17A15-BA7F-4D59-B1E8-EA189DEE0A27}" type="pres">
      <dgm:prSet presAssocID="{9C18B633-4385-4D2E-91DF-52D02B1A680C}" presName="horzSpace2" presStyleCnt="0"/>
      <dgm:spPr/>
    </dgm:pt>
    <dgm:pt modelId="{26689AB9-49C2-4D4A-9660-D07A132C2CE9}" type="pres">
      <dgm:prSet presAssocID="{9C18B633-4385-4D2E-91DF-52D02B1A680C}" presName="tx2" presStyleLbl="revTx" presStyleIdx="2" presStyleCnt="8" custScaleX="134588"/>
      <dgm:spPr/>
      <dgm:t>
        <a:bodyPr/>
        <a:lstStyle/>
        <a:p>
          <a:endParaRPr lang="ru-RU"/>
        </a:p>
      </dgm:t>
    </dgm:pt>
    <dgm:pt modelId="{68BB52B5-8B68-4FF1-8BE5-82935D7B6E3F}" type="pres">
      <dgm:prSet presAssocID="{9C18B633-4385-4D2E-91DF-52D02B1A680C}" presName="vert2" presStyleCnt="0"/>
      <dgm:spPr/>
    </dgm:pt>
    <dgm:pt modelId="{BD76722E-6C0B-4801-AD12-30F4B0EC89B1}" type="pres">
      <dgm:prSet presAssocID="{9C18B633-4385-4D2E-91DF-52D02B1A680C}" presName="thinLine2b" presStyleLbl="callout" presStyleIdx="1" presStyleCnt="7"/>
      <dgm:spPr/>
    </dgm:pt>
    <dgm:pt modelId="{28B60A03-C1BC-4A9E-95CB-F5E11F011200}" type="pres">
      <dgm:prSet presAssocID="{9C18B633-4385-4D2E-91DF-52D02B1A680C}" presName="vertSpace2b" presStyleCnt="0"/>
      <dgm:spPr/>
    </dgm:pt>
    <dgm:pt modelId="{FD1C3638-4170-48C6-92E3-5545C2C7AD62}" type="pres">
      <dgm:prSet presAssocID="{E9207CA2-8668-4C37-93FA-376754E94DAF}" presName="horz2" presStyleCnt="0"/>
      <dgm:spPr/>
    </dgm:pt>
    <dgm:pt modelId="{424FA066-8182-4F25-8601-AF474833A7F9}" type="pres">
      <dgm:prSet presAssocID="{E9207CA2-8668-4C37-93FA-376754E94DAF}" presName="horzSpace2" presStyleCnt="0"/>
      <dgm:spPr/>
    </dgm:pt>
    <dgm:pt modelId="{837C618D-3E8A-465A-B803-14125AF4C0BB}" type="pres">
      <dgm:prSet presAssocID="{E9207CA2-8668-4C37-93FA-376754E94DAF}" presName="tx2" presStyleLbl="revTx" presStyleIdx="3" presStyleCnt="8" custScaleX="138331"/>
      <dgm:spPr/>
      <dgm:t>
        <a:bodyPr/>
        <a:lstStyle/>
        <a:p>
          <a:endParaRPr lang="ru-RU"/>
        </a:p>
      </dgm:t>
    </dgm:pt>
    <dgm:pt modelId="{4391443C-907F-4CA9-B1EC-33ED2AE0E355}" type="pres">
      <dgm:prSet presAssocID="{E9207CA2-8668-4C37-93FA-376754E94DAF}" presName="vert2" presStyleCnt="0"/>
      <dgm:spPr/>
    </dgm:pt>
    <dgm:pt modelId="{3B74D7E5-6D06-45EB-BA2B-179F0FFAEC8C}" type="pres">
      <dgm:prSet presAssocID="{E9207CA2-8668-4C37-93FA-376754E94DAF}" presName="thinLine2b" presStyleLbl="callout" presStyleIdx="2" presStyleCnt="7"/>
      <dgm:spPr/>
    </dgm:pt>
    <dgm:pt modelId="{6FA015C0-0884-4B02-AFAC-7558A5AA2977}" type="pres">
      <dgm:prSet presAssocID="{E9207CA2-8668-4C37-93FA-376754E94DAF}" presName="vertSpace2b" presStyleCnt="0"/>
      <dgm:spPr/>
    </dgm:pt>
    <dgm:pt modelId="{C8977252-4D10-490B-A812-9989950DE6F9}" type="pres">
      <dgm:prSet presAssocID="{08A30964-98D7-440A-B0E2-9AEDD80486B5}" presName="horz2" presStyleCnt="0"/>
      <dgm:spPr/>
    </dgm:pt>
    <dgm:pt modelId="{1B1342ED-A05A-4E22-9D1B-B6AFB8A6CCC7}" type="pres">
      <dgm:prSet presAssocID="{08A30964-98D7-440A-B0E2-9AEDD80486B5}" presName="horzSpace2" presStyleCnt="0"/>
      <dgm:spPr/>
    </dgm:pt>
    <dgm:pt modelId="{C59C5662-2D4E-41BC-B69A-B5AE0ED05849}" type="pres">
      <dgm:prSet presAssocID="{08A30964-98D7-440A-B0E2-9AEDD80486B5}" presName="tx2" presStyleLbl="revTx" presStyleIdx="4" presStyleCnt="8" custScaleX="128831"/>
      <dgm:spPr/>
      <dgm:t>
        <a:bodyPr/>
        <a:lstStyle/>
        <a:p>
          <a:endParaRPr lang="ru-RU"/>
        </a:p>
      </dgm:t>
    </dgm:pt>
    <dgm:pt modelId="{B72EEF34-C307-48A1-8DA8-0C26910C648E}" type="pres">
      <dgm:prSet presAssocID="{08A30964-98D7-440A-B0E2-9AEDD80486B5}" presName="vert2" presStyleCnt="0"/>
      <dgm:spPr/>
    </dgm:pt>
    <dgm:pt modelId="{A8454863-CBFF-4CA9-9630-404D6C110145}" type="pres">
      <dgm:prSet presAssocID="{08A30964-98D7-440A-B0E2-9AEDD80486B5}" presName="thinLine2b" presStyleLbl="callout" presStyleIdx="3" presStyleCnt="7"/>
      <dgm:spPr/>
    </dgm:pt>
    <dgm:pt modelId="{A0520D4E-53E5-47B0-A3D6-FB72E375C204}" type="pres">
      <dgm:prSet presAssocID="{08A30964-98D7-440A-B0E2-9AEDD80486B5}" presName="vertSpace2b" presStyleCnt="0"/>
      <dgm:spPr/>
    </dgm:pt>
    <dgm:pt modelId="{14B96640-33FE-469B-B7ED-2134A88E8AD8}" type="pres">
      <dgm:prSet presAssocID="{A753FC3A-3F2F-4038-AA75-F975CD1CDB98}" presName="horz2" presStyleCnt="0"/>
      <dgm:spPr/>
    </dgm:pt>
    <dgm:pt modelId="{6624C2E8-D565-462D-BECD-4D41CA129354}" type="pres">
      <dgm:prSet presAssocID="{A753FC3A-3F2F-4038-AA75-F975CD1CDB98}" presName="horzSpace2" presStyleCnt="0"/>
      <dgm:spPr/>
    </dgm:pt>
    <dgm:pt modelId="{93AC2135-F3EE-472F-A796-1C65041BCF96}" type="pres">
      <dgm:prSet presAssocID="{A753FC3A-3F2F-4038-AA75-F975CD1CDB98}" presName="tx2" presStyleLbl="revTx" presStyleIdx="5" presStyleCnt="8" custScaleX="91571"/>
      <dgm:spPr/>
      <dgm:t>
        <a:bodyPr/>
        <a:lstStyle/>
        <a:p>
          <a:endParaRPr lang="ru-RU"/>
        </a:p>
      </dgm:t>
    </dgm:pt>
    <dgm:pt modelId="{CE9CD2BA-106C-4B07-9D91-037841391BC9}" type="pres">
      <dgm:prSet presAssocID="{A753FC3A-3F2F-4038-AA75-F975CD1CDB98}" presName="vert2" presStyleCnt="0"/>
      <dgm:spPr/>
    </dgm:pt>
    <dgm:pt modelId="{7425AED7-F32A-4C0E-BAA6-83E72F2066A4}" type="pres">
      <dgm:prSet presAssocID="{A753FC3A-3F2F-4038-AA75-F975CD1CDB98}" presName="thinLine2b" presStyleLbl="callout" presStyleIdx="4" presStyleCnt="7"/>
      <dgm:spPr/>
    </dgm:pt>
    <dgm:pt modelId="{DE38C666-9CDF-4313-9AF0-52E75FFFA9EE}" type="pres">
      <dgm:prSet presAssocID="{A753FC3A-3F2F-4038-AA75-F975CD1CDB98}" presName="vertSpace2b" presStyleCnt="0"/>
      <dgm:spPr/>
    </dgm:pt>
    <dgm:pt modelId="{27E05E7F-8694-44A5-AB96-0153BD609CE0}" type="pres">
      <dgm:prSet presAssocID="{B9317305-8EB4-464A-81F7-EA06E71CAF60}" presName="horz2" presStyleCnt="0"/>
      <dgm:spPr/>
    </dgm:pt>
    <dgm:pt modelId="{185A1747-8858-4E67-AF59-0F6FD2B94DC1}" type="pres">
      <dgm:prSet presAssocID="{B9317305-8EB4-464A-81F7-EA06E71CAF60}" presName="horzSpace2" presStyleCnt="0"/>
      <dgm:spPr/>
    </dgm:pt>
    <dgm:pt modelId="{A1C3BDB4-F6F2-4B9F-B9F0-DB229A77A787}" type="pres">
      <dgm:prSet presAssocID="{B9317305-8EB4-464A-81F7-EA06E71CAF60}" presName="tx2" presStyleLbl="revTx" presStyleIdx="6" presStyleCnt="8"/>
      <dgm:spPr/>
      <dgm:t>
        <a:bodyPr/>
        <a:lstStyle/>
        <a:p>
          <a:endParaRPr lang="ru-RU"/>
        </a:p>
      </dgm:t>
    </dgm:pt>
    <dgm:pt modelId="{AF13A553-ABA3-4111-89AB-888C6B1AB50A}" type="pres">
      <dgm:prSet presAssocID="{B9317305-8EB4-464A-81F7-EA06E71CAF60}" presName="vert2" presStyleCnt="0"/>
      <dgm:spPr/>
    </dgm:pt>
    <dgm:pt modelId="{87B59E75-8E3F-4166-ACD5-058549F7C761}" type="pres">
      <dgm:prSet presAssocID="{B9317305-8EB4-464A-81F7-EA06E71CAF60}" presName="thinLine2b" presStyleLbl="callout" presStyleIdx="5" presStyleCnt="7"/>
      <dgm:spPr/>
    </dgm:pt>
    <dgm:pt modelId="{56FA5FAC-84F1-4050-8B45-25A08268BA69}" type="pres">
      <dgm:prSet presAssocID="{B9317305-8EB4-464A-81F7-EA06E71CAF60}" presName="vertSpace2b" presStyleCnt="0"/>
      <dgm:spPr/>
    </dgm:pt>
    <dgm:pt modelId="{82708BA7-2D86-455D-A66F-CD63D6517DB6}" type="pres">
      <dgm:prSet presAssocID="{7A8CAF9C-C19B-4A2D-B1D0-763566ACA4CC}" presName="horz2" presStyleCnt="0"/>
      <dgm:spPr/>
    </dgm:pt>
    <dgm:pt modelId="{2CB1DBCE-A84F-4007-B0FD-B42276817F05}" type="pres">
      <dgm:prSet presAssocID="{7A8CAF9C-C19B-4A2D-B1D0-763566ACA4CC}" presName="horzSpace2" presStyleCnt="0"/>
      <dgm:spPr/>
    </dgm:pt>
    <dgm:pt modelId="{E9E9C45E-F556-47A7-B58E-98A608BFEF52}" type="pres">
      <dgm:prSet presAssocID="{7A8CAF9C-C19B-4A2D-B1D0-763566ACA4CC}" presName="tx2" presStyleLbl="revTx" presStyleIdx="7" presStyleCnt="8" custScaleX="142408"/>
      <dgm:spPr/>
      <dgm:t>
        <a:bodyPr/>
        <a:lstStyle/>
        <a:p>
          <a:endParaRPr lang="ru-RU"/>
        </a:p>
      </dgm:t>
    </dgm:pt>
    <dgm:pt modelId="{E7E39B0E-ECF6-44C8-B375-9AF8A9BE4522}" type="pres">
      <dgm:prSet presAssocID="{7A8CAF9C-C19B-4A2D-B1D0-763566ACA4CC}" presName="vert2" presStyleCnt="0"/>
      <dgm:spPr/>
    </dgm:pt>
    <dgm:pt modelId="{14791D87-F4A7-43AC-9DB8-A78E9064EA19}" type="pres">
      <dgm:prSet presAssocID="{7A8CAF9C-C19B-4A2D-B1D0-763566ACA4CC}" presName="thinLine2b" presStyleLbl="callout" presStyleIdx="6" presStyleCnt="7"/>
      <dgm:spPr/>
    </dgm:pt>
    <dgm:pt modelId="{659E6AA6-6FB4-4927-8851-794AA628D8B6}" type="pres">
      <dgm:prSet presAssocID="{7A8CAF9C-C19B-4A2D-B1D0-763566ACA4CC}" presName="vertSpace2b" presStyleCnt="0"/>
      <dgm:spPr/>
    </dgm:pt>
  </dgm:ptLst>
  <dgm:cxnLst>
    <dgm:cxn modelId="{52D3F900-CACD-4F99-8965-86D9F4BEC018}" type="presOf" srcId="{0189191B-C78B-4055-BF35-1615980ADE3A}" destId="{683E5EEB-05F8-4177-8B0A-B8FA47B585CA}" srcOrd="0" destOrd="0" presId="urn:microsoft.com/office/officeart/2008/layout/LinedList"/>
    <dgm:cxn modelId="{F3FAC375-0FE4-4749-9A6D-71253445EB26}" type="presOf" srcId="{7A8CAF9C-C19B-4A2D-B1D0-763566ACA4CC}" destId="{E9E9C45E-F556-47A7-B58E-98A608BFEF52}" srcOrd="0" destOrd="0" presId="urn:microsoft.com/office/officeart/2008/layout/LinedList"/>
    <dgm:cxn modelId="{1C4A3E1B-B7ED-4CA8-BD00-3B0C73F958B4}" type="presOf" srcId="{E9207CA2-8668-4C37-93FA-376754E94DAF}" destId="{837C618D-3E8A-465A-B803-14125AF4C0BB}" srcOrd="0" destOrd="0" presId="urn:microsoft.com/office/officeart/2008/layout/LinedList"/>
    <dgm:cxn modelId="{EB222747-D241-4A3E-B0ED-7C765351068B}" type="presOf" srcId="{A753FC3A-3F2F-4038-AA75-F975CD1CDB98}" destId="{93AC2135-F3EE-472F-A796-1C65041BCF96}" srcOrd="0" destOrd="0" presId="urn:microsoft.com/office/officeart/2008/layout/LinedList"/>
    <dgm:cxn modelId="{785A0FF1-8DD5-46E6-98FE-048640E1D10C}" type="presOf" srcId="{9C18B633-4385-4D2E-91DF-52D02B1A680C}" destId="{26689AB9-49C2-4D4A-9660-D07A132C2CE9}" srcOrd="0" destOrd="0" presId="urn:microsoft.com/office/officeart/2008/layout/LinedList"/>
    <dgm:cxn modelId="{DF3C92E2-4857-4DB7-99E0-F36FDDCB1666}" type="presOf" srcId="{48E2E432-96B3-47EF-A37F-E46FE61627D8}" destId="{53F1944D-2A87-4CDB-BA18-2FBE7E7E0218}" srcOrd="0" destOrd="0" presId="urn:microsoft.com/office/officeart/2008/layout/LinedList"/>
    <dgm:cxn modelId="{E82C1161-D27C-4B43-B2A2-3DA508328573}" type="presOf" srcId="{D1A1F059-6E55-43A7-827C-9355C1F71D27}" destId="{0AF79453-669C-4266-97C1-6371C1D1FDC4}" srcOrd="0" destOrd="0" presId="urn:microsoft.com/office/officeart/2008/layout/LinedList"/>
    <dgm:cxn modelId="{6A1D461A-C728-466A-BDAD-59532B39CEAE}" srcId="{48E2E432-96B3-47EF-A37F-E46FE61627D8}" destId="{9C18B633-4385-4D2E-91DF-52D02B1A680C}" srcOrd="1" destOrd="0" parTransId="{4C601258-5725-434C-BA7C-DA3BFEF0CC74}" sibTransId="{116E6359-4C19-4246-896E-A03049325687}"/>
    <dgm:cxn modelId="{3B893842-3F19-4A0E-9F0D-E328A24F3C15}" srcId="{48E2E432-96B3-47EF-A37F-E46FE61627D8}" destId="{E9207CA2-8668-4C37-93FA-376754E94DAF}" srcOrd="2" destOrd="0" parTransId="{0C0263B9-8ABC-483C-8BDB-F5F902B4A362}" sibTransId="{EBB539F8-A9F9-43CB-AEFC-FF5B49FF6562}"/>
    <dgm:cxn modelId="{C7B52EAF-D8C6-4530-9966-E7DE38063976}" type="presOf" srcId="{B9317305-8EB4-464A-81F7-EA06E71CAF60}" destId="{A1C3BDB4-F6F2-4B9F-B9F0-DB229A77A787}" srcOrd="0" destOrd="0" presId="urn:microsoft.com/office/officeart/2008/layout/LinedList"/>
    <dgm:cxn modelId="{32A2058E-D28B-4602-950A-39D2DCFA68DF}" type="presOf" srcId="{08A30964-98D7-440A-B0E2-9AEDD80486B5}" destId="{C59C5662-2D4E-41BC-B69A-B5AE0ED05849}" srcOrd="0" destOrd="0" presId="urn:microsoft.com/office/officeart/2008/layout/LinedList"/>
    <dgm:cxn modelId="{DB582F8E-5E83-45EE-A16A-7EE7A6E70FEB}" srcId="{0189191B-C78B-4055-BF35-1615980ADE3A}" destId="{48E2E432-96B3-47EF-A37F-E46FE61627D8}" srcOrd="0" destOrd="0" parTransId="{7C8C143B-CFE2-4115-9BF0-B00F4B9C33E3}" sibTransId="{D466AAAF-7D67-441B-AF24-9E94AF594632}"/>
    <dgm:cxn modelId="{79AFD369-DE04-4B6B-ACB5-3AD5A1B75EFF}" srcId="{48E2E432-96B3-47EF-A37F-E46FE61627D8}" destId="{B9317305-8EB4-464A-81F7-EA06E71CAF60}" srcOrd="5" destOrd="0" parTransId="{D5BB5D27-5F76-4DE5-8F74-B87661D79F2D}" sibTransId="{0DB4B9B4-ED25-4B0E-A541-8CFDD73FEA5C}"/>
    <dgm:cxn modelId="{9DCDE757-50C2-409C-8F80-ED275FF7CD5A}" srcId="{48E2E432-96B3-47EF-A37F-E46FE61627D8}" destId="{D1A1F059-6E55-43A7-827C-9355C1F71D27}" srcOrd="0" destOrd="0" parTransId="{5C22B0AE-E44E-4FCC-AD83-375B9B4ADEDF}" sibTransId="{74B04A1A-7DF7-4BDA-9EC3-C9FD973CC7C3}"/>
    <dgm:cxn modelId="{9769D28C-FB85-4223-8FAF-A2B4600672B7}" srcId="{48E2E432-96B3-47EF-A37F-E46FE61627D8}" destId="{08A30964-98D7-440A-B0E2-9AEDD80486B5}" srcOrd="3" destOrd="0" parTransId="{E87BCC88-98FC-45C4-9EFF-E14B38E08E1A}" sibTransId="{73A7ABF2-D7F0-43C3-B928-7357D72BF204}"/>
    <dgm:cxn modelId="{DE01365F-ACB5-4677-9530-7D576C25CE3F}" srcId="{48E2E432-96B3-47EF-A37F-E46FE61627D8}" destId="{7A8CAF9C-C19B-4A2D-B1D0-763566ACA4CC}" srcOrd="6" destOrd="0" parTransId="{FAEBC35A-666F-4708-A46C-FE686F781BC3}" sibTransId="{8517E275-D320-43FA-AB41-FB7A90831169}"/>
    <dgm:cxn modelId="{CC8069AB-E53B-40FC-BB33-883255B43D51}" srcId="{48E2E432-96B3-47EF-A37F-E46FE61627D8}" destId="{A753FC3A-3F2F-4038-AA75-F975CD1CDB98}" srcOrd="4" destOrd="0" parTransId="{2B375305-63EB-42C9-841E-AF3B99BBB0F9}" sibTransId="{79448401-CB13-4C0C-9AE0-220FDCA73421}"/>
    <dgm:cxn modelId="{D0AC7782-D8E3-40CC-A6CA-D999DAA5EEB6}" type="presParOf" srcId="{683E5EEB-05F8-4177-8B0A-B8FA47B585CA}" destId="{20B5E767-D393-4A83-BD8B-57E27D0C8F73}" srcOrd="0" destOrd="0" presId="urn:microsoft.com/office/officeart/2008/layout/LinedList"/>
    <dgm:cxn modelId="{BD97B16B-3368-4500-B7C9-E3CC4FA26F09}" type="presParOf" srcId="{683E5EEB-05F8-4177-8B0A-B8FA47B585CA}" destId="{E7C02663-B505-43EF-B2A2-81A3D3EA3032}" srcOrd="1" destOrd="0" presId="urn:microsoft.com/office/officeart/2008/layout/LinedList"/>
    <dgm:cxn modelId="{D91F8434-D730-42FB-BEE5-B357914D74CC}" type="presParOf" srcId="{E7C02663-B505-43EF-B2A2-81A3D3EA3032}" destId="{53F1944D-2A87-4CDB-BA18-2FBE7E7E0218}" srcOrd="0" destOrd="0" presId="urn:microsoft.com/office/officeart/2008/layout/LinedList"/>
    <dgm:cxn modelId="{498DBB68-E986-4C2B-B54E-070DAA519737}" type="presParOf" srcId="{E7C02663-B505-43EF-B2A2-81A3D3EA3032}" destId="{441AEF81-2565-460E-8EA3-094580761968}" srcOrd="1" destOrd="0" presId="urn:microsoft.com/office/officeart/2008/layout/LinedList"/>
    <dgm:cxn modelId="{74F50275-0555-440D-B25F-69FF69D67EA6}" type="presParOf" srcId="{441AEF81-2565-460E-8EA3-094580761968}" destId="{3878A2B9-87BE-46E3-A08E-96DB90A14EF8}" srcOrd="0" destOrd="0" presId="urn:microsoft.com/office/officeart/2008/layout/LinedList"/>
    <dgm:cxn modelId="{686F6141-9DD4-41C6-B939-8F3C960DFEBD}" type="presParOf" srcId="{441AEF81-2565-460E-8EA3-094580761968}" destId="{1B763917-F904-45F1-BEA1-DEBEC082D6F8}" srcOrd="1" destOrd="0" presId="urn:microsoft.com/office/officeart/2008/layout/LinedList"/>
    <dgm:cxn modelId="{C80AD855-4AE3-48EA-AF50-33EA0015B19D}" type="presParOf" srcId="{1B763917-F904-45F1-BEA1-DEBEC082D6F8}" destId="{6A118F61-8485-4D10-B506-084EB5BB5EE1}" srcOrd="0" destOrd="0" presId="urn:microsoft.com/office/officeart/2008/layout/LinedList"/>
    <dgm:cxn modelId="{5C07CC8B-202D-480E-AFDC-361011A56DA7}" type="presParOf" srcId="{1B763917-F904-45F1-BEA1-DEBEC082D6F8}" destId="{0AF79453-669C-4266-97C1-6371C1D1FDC4}" srcOrd="1" destOrd="0" presId="urn:microsoft.com/office/officeart/2008/layout/LinedList"/>
    <dgm:cxn modelId="{406D3295-0444-43A6-A8CE-E8889E6D155B}" type="presParOf" srcId="{1B763917-F904-45F1-BEA1-DEBEC082D6F8}" destId="{AA210BAE-1DBE-484F-A096-3F25E2186799}" srcOrd="2" destOrd="0" presId="urn:microsoft.com/office/officeart/2008/layout/LinedList"/>
    <dgm:cxn modelId="{1DC04B84-EEDF-40AD-81AB-EAEF40ACFDC1}" type="presParOf" srcId="{441AEF81-2565-460E-8EA3-094580761968}" destId="{D439B607-EBCB-4AD1-BB61-6E8A2283F44F}" srcOrd="2" destOrd="0" presId="urn:microsoft.com/office/officeart/2008/layout/LinedList"/>
    <dgm:cxn modelId="{DB1D11E9-C1D3-4FAA-B6A5-3E03084A6AAC}" type="presParOf" srcId="{441AEF81-2565-460E-8EA3-094580761968}" destId="{36F223D0-FA95-4096-87D7-325F7D128A35}" srcOrd="3" destOrd="0" presId="urn:microsoft.com/office/officeart/2008/layout/LinedList"/>
    <dgm:cxn modelId="{146D2238-ED57-4E12-8C73-C002E9D61F72}" type="presParOf" srcId="{441AEF81-2565-460E-8EA3-094580761968}" destId="{601E1421-BFDB-400E-996E-79328FEF63C4}" srcOrd="4" destOrd="0" presId="urn:microsoft.com/office/officeart/2008/layout/LinedList"/>
    <dgm:cxn modelId="{9FF4C794-71E6-47E5-B5C7-5BEB47ECA456}" type="presParOf" srcId="{601E1421-BFDB-400E-996E-79328FEF63C4}" destId="{13E17A15-BA7F-4D59-B1E8-EA189DEE0A27}" srcOrd="0" destOrd="0" presId="urn:microsoft.com/office/officeart/2008/layout/LinedList"/>
    <dgm:cxn modelId="{5DBEAB18-6D64-4B22-89A7-07360227AC38}" type="presParOf" srcId="{601E1421-BFDB-400E-996E-79328FEF63C4}" destId="{26689AB9-49C2-4D4A-9660-D07A132C2CE9}" srcOrd="1" destOrd="0" presId="urn:microsoft.com/office/officeart/2008/layout/LinedList"/>
    <dgm:cxn modelId="{049B9F5F-E5BE-4CC0-B580-D9F02C39D36B}" type="presParOf" srcId="{601E1421-BFDB-400E-996E-79328FEF63C4}" destId="{68BB52B5-8B68-4FF1-8BE5-82935D7B6E3F}" srcOrd="2" destOrd="0" presId="urn:microsoft.com/office/officeart/2008/layout/LinedList"/>
    <dgm:cxn modelId="{DB383924-D33B-47AB-AED3-AF49DD2A094B}" type="presParOf" srcId="{441AEF81-2565-460E-8EA3-094580761968}" destId="{BD76722E-6C0B-4801-AD12-30F4B0EC89B1}" srcOrd="5" destOrd="0" presId="urn:microsoft.com/office/officeart/2008/layout/LinedList"/>
    <dgm:cxn modelId="{9678AF30-4BFA-4EB5-8151-130E4AEA5035}" type="presParOf" srcId="{441AEF81-2565-460E-8EA3-094580761968}" destId="{28B60A03-C1BC-4A9E-95CB-F5E11F011200}" srcOrd="6" destOrd="0" presId="urn:microsoft.com/office/officeart/2008/layout/LinedList"/>
    <dgm:cxn modelId="{01446B3E-E3AC-4E01-8937-68E6604ABAEF}" type="presParOf" srcId="{441AEF81-2565-460E-8EA3-094580761968}" destId="{FD1C3638-4170-48C6-92E3-5545C2C7AD62}" srcOrd="7" destOrd="0" presId="urn:microsoft.com/office/officeart/2008/layout/LinedList"/>
    <dgm:cxn modelId="{DA919833-118B-4AC1-B358-650D406D37B5}" type="presParOf" srcId="{FD1C3638-4170-48C6-92E3-5545C2C7AD62}" destId="{424FA066-8182-4F25-8601-AF474833A7F9}" srcOrd="0" destOrd="0" presId="urn:microsoft.com/office/officeart/2008/layout/LinedList"/>
    <dgm:cxn modelId="{04A49CBA-4E08-4646-A394-24CFF86EFE8E}" type="presParOf" srcId="{FD1C3638-4170-48C6-92E3-5545C2C7AD62}" destId="{837C618D-3E8A-465A-B803-14125AF4C0BB}" srcOrd="1" destOrd="0" presId="urn:microsoft.com/office/officeart/2008/layout/LinedList"/>
    <dgm:cxn modelId="{CBD7D8CD-B74F-4272-9A2C-69D5CF7034EA}" type="presParOf" srcId="{FD1C3638-4170-48C6-92E3-5545C2C7AD62}" destId="{4391443C-907F-4CA9-B1EC-33ED2AE0E355}" srcOrd="2" destOrd="0" presId="urn:microsoft.com/office/officeart/2008/layout/LinedList"/>
    <dgm:cxn modelId="{45ADA872-51BD-4269-B5FE-A0EEB9342CFC}" type="presParOf" srcId="{441AEF81-2565-460E-8EA3-094580761968}" destId="{3B74D7E5-6D06-45EB-BA2B-179F0FFAEC8C}" srcOrd="8" destOrd="0" presId="urn:microsoft.com/office/officeart/2008/layout/LinedList"/>
    <dgm:cxn modelId="{FB4C2297-572D-4430-9D19-F4DD01BEF71E}" type="presParOf" srcId="{441AEF81-2565-460E-8EA3-094580761968}" destId="{6FA015C0-0884-4B02-AFAC-7558A5AA2977}" srcOrd="9" destOrd="0" presId="urn:microsoft.com/office/officeart/2008/layout/LinedList"/>
    <dgm:cxn modelId="{A563175D-8781-4F69-AF41-E03A7968938C}" type="presParOf" srcId="{441AEF81-2565-460E-8EA3-094580761968}" destId="{C8977252-4D10-490B-A812-9989950DE6F9}" srcOrd="10" destOrd="0" presId="urn:microsoft.com/office/officeart/2008/layout/LinedList"/>
    <dgm:cxn modelId="{E5D9C069-DA0A-4026-875A-AE44FCC32B9B}" type="presParOf" srcId="{C8977252-4D10-490B-A812-9989950DE6F9}" destId="{1B1342ED-A05A-4E22-9D1B-B6AFB8A6CCC7}" srcOrd="0" destOrd="0" presId="urn:microsoft.com/office/officeart/2008/layout/LinedList"/>
    <dgm:cxn modelId="{1FA71015-1B26-47CA-B1E1-F74E32DF2D11}" type="presParOf" srcId="{C8977252-4D10-490B-A812-9989950DE6F9}" destId="{C59C5662-2D4E-41BC-B69A-B5AE0ED05849}" srcOrd="1" destOrd="0" presId="urn:microsoft.com/office/officeart/2008/layout/LinedList"/>
    <dgm:cxn modelId="{BC7FCEEA-3D1B-40B4-A0CD-B73DDD25FB7E}" type="presParOf" srcId="{C8977252-4D10-490B-A812-9989950DE6F9}" destId="{B72EEF34-C307-48A1-8DA8-0C26910C648E}" srcOrd="2" destOrd="0" presId="urn:microsoft.com/office/officeart/2008/layout/LinedList"/>
    <dgm:cxn modelId="{FBE2AC33-A32E-4C20-96F3-5E8758CCAFD4}" type="presParOf" srcId="{441AEF81-2565-460E-8EA3-094580761968}" destId="{A8454863-CBFF-4CA9-9630-404D6C110145}" srcOrd="11" destOrd="0" presId="urn:microsoft.com/office/officeart/2008/layout/LinedList"/>
    <dgm:cxn modelId="{AEB24E09-0A39-4010-86E1-14EA8FD089B1}" type="presParOf" srcId="{441AEF81-2565-460E-8EA3-094580761968}" destId="{A0520D4E-53E5-47B0-A3D6-FB72E375C204}" srcOrd="12" destOrd="0" presId="urn:microsoft.com/office/officeart/2008/layout/LinedList"/>
    <dgm:cxn modelId="{0FBD83C3-D6F1-455F-A7EE-F25783E6581B}" type="presParOf" srcId="{441AEF81-2565-460E-8EA3-094580761968}" destId="{14B96640-33FE-469B-B7ED-2134A88E8AD8}" srcOrd="13" destOrd="0" presId="urn:microsoft.com/office/officeart/2008/layout/LinedList"/>
    <dgm:cxn modelId="{16221F2A-403F-4727-9ED9-6F3510F96120}" type="presParOf" srcId="{14B96640-33FE-469B-B7ED-2134A88E8AD8}" destId="{6624C2E8-D565-462D-BECD-4D41CA129354}" srcOrd="0" destOrd="0" presId="urn:microsoft.com/office/officeart/2008/layout/LinedList"/>
    <dgm:cxn modelId="{49F6B109-4B57-48D3-BC77-8AAD551AB5C0}" type="presParOf" srcId="{14B96640-33FE-469B-B7ED-2134A88E8AD8}" destId="{93AC2135-F3EE-472F-A796-1C65041BCF96}" srcOrd="1" destOrd="0" presId="urn:microsoft.com/office/officeart/2008/layout/LinedList"/>
    <dgm:cxn modelId="{882FC7FC-1E58-4BF6-8DA5-78F97D92219B}" type="presParOf" srcId="{14B96640-33FE-469B-B7ED-2134A88E8AD8}" destId="{CE9CD2BA-106C-4B07-9D91-037841391BC9}" srcOrd="2" destOrd="0" presId="urn:microsoft.com/office/officeart/2008/layout/LinedList"/>
    <dgm:cxn modelId="{6AF6529D-D5C9-4EFE-8E6F-65D0274AE955}" type="presParOf" srcId="{441AEF81-2565-460E-8EA3-094580761968}" destId="{7425AED7-F32A-4C0E-BAA6-83E72F2066A4}" srcOrd="14" destOrd="0" presId="urn:microsoft.com/office/officeart/2008/layout/LinedList"/>
    <dgm:cxn modelId="{208E546E-0276-4266-953B-1B90D2A68DF0}" type="presParOf" srcId="{441AEF81-2565-460E-8EA3-094580761968}" destId="{DE38C666-9CDF-4313-9AF0-52E75FFFA9EE}" srcOrd="15" destOrd="0" presId="urn:microsoft.com/office/officeart/2008/layout/LinedList"/>
    <dgm:cxn modelId="{85C498A6-1CA5-4A15-AF81-955F8B4C7FD7}" type="presParOf" srcId="{441AEF81-2565-460E-8EA3-094580761968}" destId="{27E05E7F-8694-44A5-AB96-0153BD609CE0}" srcOrd="16" destOrd="0" presId="urn:microsoft.com/office/officeart/2008/layout/LinedList"/>
    <dgm:cxn modelId="{A2163A34-5FA7-48FC-AFCF-9E5D0EA1DE03}" type="presParOf" srcId="{27E05E7F-8694-44A5-AB96-0153BD609CE0}" destId="{185A1747-8858-4E67-AF59-0F6FD2B94DC1}" srcOrd="0" destOrd="0" presId="urn:microsoft.com/office/officeart/2008/layout/LinedList"/>
    <dgm:cxn modelId="{40075754-C396-4B42-A6D7-AA175A4EBA72}" type="presParOf" srcId="{27E05E7F-8694-44A5-AB96-0153BD609CE0}" destId="{A1C3BDB4-F6F2-4B9F-B9F0-DB229A77A787}" srcOrd="1" destOrd="0" presId="urn:microsoft.com/office/officeart/2008/layout/LinedList"/>
    <dgm:cxn modelId="{7A349334-298A-4098-AF43-D4826147E8FC}" type="presParOf" srcId="{27E05E7F-8694-44A5-AB96-0153BD609CE0}" destId="{AF13A553-ABA3-4111-89AB-888C6B1AB50A}" srcOrd="2" destOrd="0" presId="urn:microsoft.com/office/officeart/2008/layout/LinedList"/>
    <dgm:cxn modelId="{A69ABBE1-0AB1-4AA6-855E-E10A262DF34F}" type="presParOf" srcId="{441AEF81-2565-460E-8EA3-094580761968}" destId="{87B59E75-8E3F-4166-ACD5-058549F7C761}" srcOrd="17" destOrd="0" presId="urn:microsoft.com/office/officeart/2008/layout/LinedList"/>
    <dgm:cxn modelId="{389B9485-DCE8-4B4D-8614-8771D1D2FAEC}" type="presParOf" srcId="{441AEF81-2565-460E-8EA3-094580761968}" destId="{56FA5FAC-84F1-4050-8B45-25A08268BA69}" srcOrd="18" destOrd="0" presId="urn:microsoft.com/office/officeart/2008/layout/LinedList"/>
    <dgm:cxn modelId="{66CD2142-D230-432E-AF32-C877E035E2ED}" type="presParOf" srcId="{441AEF81-2565-460E-8EA3-094580761968}" destId="{82708BA7-2D86-455D-A66F-CD63D6517DB6}" srcOrd="19" destOrd="0" presId="urn:microsoft.com/office/officeart/2008/layout/LinedList"/>
    <dgm:cxn modelId="{DB8F678F-452B-45F1-BA98-40364760B677}" type="presParOf" srcId="{82708BA7-2D86-455D-A66F-CD63D6517DB6}" destId="{2CB1DBCE-A84F-4007-B0FD-B42276817F05}" srcOrd="0" destOrd="0" presId="urn:microsoft.com/office/officeart/2008/layout/LinedList"/>
    <dgm:cxn modelId="{17E7987D-6490-4363-96B4-BDE8F336BABB}" type="presParOf" srcId="{82708BA7-2D86-455D-A66F-CD63D6517DB6}" destId="{E9E9C45E-F556-47A7-B58E-98A608BFEF52}" srcOrd="1" destOrd="0" presId="urn:microsoft.com/office/officeart/2008/layout/LinedList"/>
    <dgm:cxn modelId="{2EB34807-65B7-4C07-AA51-DEAAE4CF52E2}" type="presParOf" srcId="{82708BA7-2D86-455D-A66F-CD63D6517DB6}" destId="{E7E39B0E-ECF6-44C8-B375-9AF8A9BE4522}" srcOrd="2" destOrd="0" presId="urn:microsoft.com/office/officeart/2008/layout/LinedList"/>
    <dgm:cxn modelId="{5295DBD0-EDC1-4383-8BB4-B36B50B844A7}" type="presParOf" srcId="{441AEF81-2565-460E-8EA3-094580761968}" destId="{14791D87-F4A7-43AC-9DB8-A78E9064EA19}" srcOrd="20" destOrd="0" presId="urn:microsoft.com/office/officeart/2008/layout/LinedList"/>
    <dgm:cxn modelId="{78336F83-03E7-4A0D-8D0E-CC3352DCD9FC}" type="presParOf" srcId="{441AEF81-2565-460E-8EA3-094580761968}" destId="{659E6AA6-6FB4-4927-8851-794AA628D8B6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76C575-D3C5-43B9-91B2-32721F6BE4E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6604A1-9BA3-494B-9B2D-6DB0898282CA}">
      <dgm:prSet phldrT="[Текст]"/>
      <dgm:spPr/>
      <dgm:t>
        <a:bodyPr/>
        <a:lstStyle/>
        <a:p>
          <a:r>
            <a:rPr lang="ru-RU" dirty="0" smtClean="0"/>
            <a:t>Миграция</a:t>
          </a:r>
          <a:endParaRPr lang="ru-RU" dirty="0"/>
        </a:p>
      </dgm:t>
    </dgm:pt>
    <dgm:pt modelId="{88A952F8-A611-4FC6-919A-CF3FDE9A7793}" type="parTrans" cxnId="{C478ABC3-C190-41B0-BA36-C5F7FB611854}">
      <dgm:prSet/>
      <dgm:spPr/>
      <dgm:t>
        <a:bodyPr/>
        <a:lstStyle/>
        <a:p>
          <a:endParaRPr lang="ru-RU"/>
        </a:p>
      </dgm:t>
    </dgm:pt>
    <dgm:pt modelId="{FF37C2E9-0D8F-4F85-8A3C-6302B6FC910B}" type="sibTrans" cxnId="{C478ABC3-C190-41B0-BA36-C5F7FB611854}">
      <dgm:prSet/>
      <dgm:spPr/>
      <dgm:t>
        <a:bodyPr/>
        <a:lstStyle/>
        <a:p>
          <a:pPr algn="ctr"/>
          <a:r>
            <a:rPr lang="ru-RU" dirty="0" smtClean="0"/>
            <a:t>2005-2009 гг.</a:t>
          </a:r>
          <a:endParaRPr lang="ru-RU" dirty="0"/>
        </a:p>
      </dgm:t>
    </dgm:pt>
    <dgm:pt modelId="{9CF93BFD-6DE7-4ECC-9514-6030A47C7297}">
      <dgm:prSet phldrT="[Текст]"/>
      <dgm:spPr/>
      <dgm:t>
        <a:bodyPr/>
        <a:lstStyle/>
        <a:p>
          <a:r>
            <a:rPr lang="ru-RU" dirty="0" smtClean="0"/>
            <a:t>406 120 чел.</a:t>
          </a:r>
          <a:endParaRPr lang="ru-RU" dirty="0"/>
        </a:p>
      </dgm:t>
    </dgm:pt>
    <dgm:pt modelId="{D6E366B9-11F4-4EAB-9F5D-6AB4A1D0D1D4}" type="parTrans" cxnId="{0F202EA5-4F97-4BAF-83D4-92CA8A053C85}">
      <dgm:prSet/>
      <dgm:spPr/>
      <dgm:t>
        <a:bodyPr/>
        <a:lstStyle/>
        <a:p>
          <a:endParaRPr lang="ru-RU"/>
        </a:p>
      </dgm:t>
    </dgm:pt>
    <dgm:pt modelId="{0B8DD68D-9A91-4650-863A-43FE7A173551}" type="sibTrans" cxnId="{0F202EA5-4F97-4BAF-83D4-92CA8A053C85}">
      <dgm:prSet/>
      <dgm:spPr/>
      <dgm:t>
        <a:bodyPr/>
        <a:lstStyle/>
        <a:p>
          <a:pPr algn="ctr"/>
          <a:r>
            <a:rPr lang="ru-RU" dirty="0" smtClean="0"/>
            <a:t>Внутренняя </a:t>
          </a:r>
          <a:endParaRPr lang="ru-RU" dirty="0"/>
        </a:p>
      </dgm:t>
    </dgm:pt>
    <dgm:pt modelId="{C84FC509-53D7-4802-9BC6-109354EA727B}">
      <dgm:prSet phldrT="[Текст]"/>
      <dgm:spPr/>
      <dgm:t>
        <a:bodyPr/>
        <a:lstStyle/>
        <a:p>
          <a:r>
            <a:rPr lang="ru-RU" dirty="0" smtClean="0"/>
            <a:t>39 252 чел.  </a:t>
          </a:r>
          <a:endParaRPr lang="ru-RU" dirty="0"/>
        </a:p>
      </dgm:t>
    </dgm:pt>
    <dgm:pt modelId="{698D93FE-4ABD-4151-93B7-A77B651BB594}" type="parTrans" cxnId="{043EB730-FBB6-4C9E-B908-E20BF3D12D62}">
      <dgm:prSet/>
      <dgm:spPr/>
      <dgm:t>
        <a:bodyPr/>
        <a:lstStyle/>
        <a:p>
          <a:endParaRPr lang="ru-RU"/>
        </a:p>
      </dgm:t>
    </dgm:pt>
    <dgm:pt modelId="{1BEBD3A1-F9C0-462D-9C6A-DF599EE00231}" type="sibTrans" cxnId="{043EB730-FBB6-4C9E-B908-E20BF3D12D62}">
      <dgm:prSet/>
      <dgm:spPr/>
      <dgm:t>
        <a:bodyPr/>
        <a:lstStyle/>
        <a:p>
          <a:pPr algn="ctr"/>
          <a:r>
            <a:rPr lang="ru-RU" dirty="0" smtClean="0"/>
            <a:t>Внешняя</a:t>
          </a:r>
          <a:endParaRPr lang="ru-RU" dirty="0"/>
        </a:p>
      </dgm:t>
    </dgm:pt>
    <dgm:pt modelId="{BE369AEC-0892-44A7-A14C-ADB201FA81A8}" type="pres">
      <dgm:prSet presAssocID="{4376C575-D3C5-43B9-91B2-32721F6BE4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299395E-468C-4B8F-A253-9A0447D2B936}" type="pres">
      <dgm:prSet presAssocID="{D56604A1-9BA3-494B-9B2D-6DB0898282CA}" presName="hierRoot1" presStyleCnt="0">
        <dgm:presLayoutVars>
          <dgm:hierBranch val="init"/>
        </dgm:presLayoutVars>
      </dgm:prSet>
      <dgm:spPr/>
    </dgm:pt>
    <dgm:pt modelId="{1BECECE3-64C7-4AD5-B625-3D3FB0F3F3B0}" type="pres">
      <dgm:prSet presAssocID="{D56604A1-9BA3-494B-9B2D-6DB0898282CA}" presName="rootComposite1" presStyleCnt="0"/>
      <dgm:spPr/>
    </dgm:pt>
    <dgm:pt modelId="{B12025BD-BEDD-44BF-9310-430ADA0559C2}" type="pres">
      <dgm:prSet presAssocID="{D56604A1-9BA3-494B-9B2D-6DB0898282CA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7183B4C3-904F-440E-90B4-824F3C226A8A}" type="pres">
      <dgm:prSet presAssocID="{D56604A1-9BA3-494B-9B2D-6DB0898282CA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773641AB-9208-4791-A43E-53653EDAE0F7}" type="pres">
      <dgm:prSet presAssocID="{D56604A1-9BA3-494B-9B2D-6DB0898282CA}" presName="rootConnector1" presStyleLbl="node1" presStyleIdx="0" presStyleCnt="2"/>
      <dgm:spPr/>
      <dgm:t>
        <a:bodyPr/>
        <a:lstStyle/>
        <a:p>
          <a:endParaRPr lang="ru-RU"/>
        </a:p>
      </dgm:t>
    </dgm:pt>
    <dgm:pt modelId="{9B28AF29-DB6E-4C40-838D-052F2D4B0565}" type="pres">
      <dgm:prSet presAssocID="{D56604A1-9BA3-494B-9B2D-6DB0898282CA}" presName="hierChild2" presStyleCnt="0"/>
      <dgm:spPr/>
    </dgm:pt>
    <dgm:pt modelId="{A650F31B-6056-451B-826B-C20DAE653529}" type="pres">
      <dgm:prSet presAssocID="{D6E366B9-11F4-4EAB-9F5D-6AB4A1D0D1D4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BE4A905-88AC-4F80-81CE-9996A18BF703}" type="pres">
      <dgm:prSet presAssocID="{9CF93BFD-6DE7-4ECC-9514-6030A47C7297}" presName="hierRoot2" presStyleCnt="0">
        <dgm:presLayoutVars>
          <dgm:hierBranch val="init"/>
        </dgm:presLayoutVars>
      </dgm:prSet>
      <dgm:spPr/>
    </dgm:pt>
    <dgm:pt modelId="{CC38ADFD-100E-4D70-8378-423DFDC52BCB}" type="pres">
      <dgm:prSet presAssocID="{9CF93BFD-6DE7-4ECC-9514-6030A47C7297}" presName="rootComposite" presStyleCnt="0"/>
      <dgm:spPr/>
    </dgm:pt>
    <dgm:pt modelId="{9433AA9B-F2C6-4BE6-B325-65BCBAE3D333}" type="pres">
      <dgm:prSet presAssocID="{9CF93BFD-6DE7-4ECC-9514-6030A47C7297}" presName="rootText" presStyleLbl="node1" presStyleIdx="0" presStyleCnt="2" custScaleX="109206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09BB0BFC-3FC2-48A0-B8D6-B517A5200DA7}" type="pres">
      <dgm:prSet presAssocID="{9CF93BFD-6DE7-4ECC-9514-6030A47C7297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C117A0A-0106-45F9-B088-DDA341AD1935}" type="pres">
      <dgm:prSet presAssocID="{9CF93BFD-6DE7-4ECC-9514-6030A47C7297}" presName="rootConnector" presStyleLbl="node2" presStyleIdx="0" presStyleCnt="0"/>
      <dgm:spPr/>
      <dgm:t>
        <a:bodyPr/>
        <a:lstStyle/>
        <a:p>
          <a:endParaRPr lang="ru-RU"/>
        </a:p>
      </dgm:t>
    </dgm:pt>
    <dgm:pt modelId="{A7BB0F0C-E445-40C2-B32E-C3FF08D79149}" type="pres">
      <dgm:prSet presAssocID="{9CF93BFD-6DE7-4ECC-9514-6030A47C7297}" presName="hierChild4" presStyleCnt="0"/>
      <dgm:spPr/>
    </dgm:pt>
    <dgm:pt modelId="{F09126AE-77A1-4909-858D-C33C079A12E5}" type="pres">
      <dgm:prSet presAssocID="{9CF93BFD-6DE7-4ECC-9514-6030A47C7297}" presName="hierChild5" presStyleCnt="0"/>
      <dgm:spPr/>
    </dgm:pt>
    <dgm:pt modelId="{9D0F9C73-36B2-4E54-9B9A-B77C29B83F78}" type="pres">
      <dgm:prSet presAssocID="{698D93FE-4ABD-4151-93B7-A77B651BB594}" presName="Name37" presStyleLbl="parChTrans1D2" presStyleIdx="1" presStyleCnt="2"/>
      <dgm:spPr/>
      <dgm:t>
        <a:bodyPr/>
        <a:lstStyle/>
        <a:p>
          <a:endParaRPr lang="ru-RU"/>
        </a:p>
      </dgm:t>
    </dgm:pt>
    <dgm:pt modelId="{66D456F8-F295-4C9D-ACF1-EB04EB8BDB58}" type="pres">
      <dgm:prSet presAssocID="{C84FC509-53D7-4802-9BC6-109354EA727B}" presName="hierRoot2" presStyleCnt="0">
        <dgm:presLayoutVars>
          <dgm:hierBranch val="init"/>
        </dgm:presLayoutVars>
      </dgm:prSet>
      <dgm:spPr/>
    </dgm:pt>
    <dgm:pt modelId="{A8F50990-3B04-4397-AFDC-D8E3ECE91A06}" type="pres">
      <dgm:prSet presAssocID="{C84FC509-53D7-4802-9BC6-109354EA727B}" presName="rootComposite" presStyleCnt="0"/>
      <dgm:spPr/>
    </dgm:pt>
    <dgm:pt modelId="{0AB290B8-7902-4EA6-9683-FB107E1F7EE3}" type="pres">
      <dgm:prSet presAssocID="{C84FC509-53D7-4802-9BC6-109354EA727B}" presName="rootText" presStyleLbl="node1" presStyleIdx="1" presStyleCnt="2" custScaleX="102647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B488D8F7-787F-415C-A7A4-291DAC60971F}" type="pres">
      <dgm:prSet presAssocID="{C84FC509-53D7-4802-9BC6-109354EA727B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71F7A423-D8F3-4BEE-A7B6-FD6C730AD127}" type="pres">
      <dgm:prSet presAssocID="{C84FC509-53D7-4802-9BC6-109354EA727B}" presName="rootConnector" presStyleLbl="node2" presStyleIdx="0" presStyleCnt="0"/>
      <dgm:spPr/>
      <dgm:t>
        <a:bodyPr/>
        <a:lstStyle/>
        <a:p>
          <a:endParaRPr lang="ru-RU"/>
        </a:p>
      </dgm:t>
    </dgm:pt>
    <dgm:pt modelId="{0DDA6039-B8E3-4000-AA78-15A2A00BABBD}" type="pres">
      <dgm:prSet presAssocID="{C84FC509-53D7-4802-9BC6-109354EA727B}" presName="hierChild4" presStyleCnt="0"/>
      <dgm:spPr/>
    </dgm:pt>
    <dgm:pt modelId="{7BFCF75A-0531-455A-828E-664A4F7CA638}" type="pres">
      <dgm:prSet presAssocID="{C84FC509-53D7-4802-9BC6-109354EA727B}" presName="hierChild5" presStyleCnt="0"/>
      <dgm:spPr/>
    </dgm:pt>
    <dgm:pt modelId="{0B8BC87B-4B36-4C6E-AF6A-DAD8125D560C}" type="pres">
      <dgm:prSet presAssocID="{D56604A1-9BA3-494B-9B2D-6DB0898282CA}" presName="hierChild3" presStyleCnt="0"/>
      <dgm:spPr/>
    </dgm:pt>
  </dgm:ptLst>
  <dgm:cxnLst>
    <dgm:cxn modelId="{5189BF0C-9A21-4577-BA09-F7762AB33F0F}" type="presOf" srcId="{D56604A1-9BA3-494B-9B2D-6DB0898282CA}" destId="{B12025BD-BEDD-44BF-9310-430ADA0559C2}" srcOrd="0" destOrd="0" presId="urn:microsoft.com/office/officeart/2008/layout/NameandTitleOrganizationalChart"/>
    <dgm:cxn modelId="{9BEA40B2-D789-461A-B16D-78EC194A8BE6}" type="presOf" srcId="{9CF93BFD-6DE7-4ECC-9514-6030A47C7297}" destId="{8C117A0A-0106-45F9-B088-DDA341AD1935}" srcOrd="1" destOrd="0" presId="urn:microsoft.com/office/officeart/2008/layout/NameandTitleOrganizationalChart"/>
    <dgm:cxn modelId="{038F25B3-FB98-4EFB-843B-D8A4733474AA}" type="presOf" srcId="{698D93FE-4ABD-4151-93B7-A77B651BB594}" destId="{9D0F9C73-36B2-4E54-9B9A-B77C29B83F78}" srcOrd="0" destOrd="0" presId="urn:microsoft.com/office/officeart/2008/layout/NameandTitleOrganizationalChart"/>
    <dgm:cxn modelId="{66C66ACB-DB50-4B1B-86B0-0071FA2C96DE}" type="presOf" srcId="{9CF93BFD-6DE7-4ECC-9514-6030A47C7297}" destId="{9433AA9B-F2C6-4BE6-B325-65BCBAE3D333}" srcOrd="0" destOrd="0" presId="urn:microsoft.com/office/officeart/2008/layout/NameandTitleOrganizationalChart"/>
    <dgm:cxn modelId="{053E698F-6E83-4E62-955B-F52256483065}" type="presOf" srcId="{4376C575-D3C5-43B9-91B2-32721F6BE4E2}" destId="{BE369AEC-0892-44A7-A14C-ADB201FA81A8}" srcOrd="0" destOrd="0" presId="urn:microsoft.com/office/officeart/2008/layout/NameandTitleOrganizationalChart"/>
    <dgm:cxn modelId="{C478ABC3-C190-41B0-BA36-C5F7FB611854}" srcId="{4376C575-D3C5-43B9-91B2-32721F6BE4E2}" destId="{D56604A1-9BA3-494B-9B2D-6DB0898282CA}" srcOrd="0" destOrd="0" parTransId="{88A952F8-A611-4FC6-919A-CF3FDE9A7793}" sibTransId="{FF37C2E9-0D8F-4F85-8A3C-6302B6FC910B}"/>
    <dgm:cxn modelId="{8CFC791B-DC82-423C-862A-64F5EE83F16E}" type="presOf" srcId="{FF37C2E9-0D8F-4F85-8A3C-6302B6FC910B}" destId="{7183B4C3-904F-440E-90B4-824F3C226A8A}" srcOrd="0" destOrd="0" presId="urn:microsoft.com/office/officeart/2008/layout/NameandTitleOrganizationalChart"/>
    <dgm:cxn modelId="{868A8C57-A306-40BA-94A1-2944A87D7A37}" type="presOf" srcId="{1BEBD3A1-F9C0-462D-9C6A-DF599EE00231}" destId="{B488D8F7-787F-415C-A7A4-291DAC60971F}" srcOrd="0" destOrd="0" presId="urn:microsoft.com/office/officeart/2008/layout/NameandTitleOrganizationalChart"/>
    <dgm:cxn modelId="{520A3A99-A22D-4680-AAB6-503232B747BA}" type="presOf" srcId="{C84FC509-53D7-4802-9BC6-109354EA727B}" destId="{0AB290B8-7902-4EA6-9683-FB107E1F7EE3}" srcOrd="0" destOrd="0" presId="urn:microsoft.com/office/officeart/2008/layout/NameandTitleOrganizationalChart"/>
    <dgm:cxn modelId="{043EB730-FBB6-4C9E-B908-E20BF3D12D62}" srcId="{D56604A1-9BA3-494B-9B2D-6DB0898282CA}" destId="{C84FC509-53D7-4802-9BC6-109354EA727B}" srcOrd="1" destOrd="0" parTransId="{698D93FE-4ABD-4151-93B7-A77B651BB594}" sibTransId="{1BEBD3A1-F9C0-462D-9C6A-DF599EE00231}"/>
    <dgm:cxn modelId="{9B18E786-1DED-47DE-A1F8-DEBCC70B283D}" type="presOf" srcId="{D6E366B9-11F4-4EAB-9F5D-6AB4A1D0D1D4}" destId="{A650F31B-6056-451B-826B-C20DAE653529}" srcOrd="0" destOrd="0" presId="urn:microsoft.com/office/officeart/2008/layout/NameandTitleOrganizationalChart"/>
    <dgm:cxn modelId="{36DB9A47-C7F1-41B4-8B32-F17DA67FE13A}" type="presOf" srcId="{C84FC509-53D7-4802-9BC6-109354EA727B}" destId="{71F7A423-D8F3-4BEE-A7B6-FD6C730AD127}" srcOrd="1" destOrd="0" presId="urn:microsoft.com/office/officeart/2008/layout/NameandTitleOrganizationalChart"/>
    <dgm:cxn modelId="{6F668F1D-B034-422E-BAFA-24EE1CDB5880}" type="presOf" srcId="{0B8DD68D-9A91-4650-863A-43FE7A173551}" destId="{09BB0BFC-3FC2-48A0-B8D6-B517A5200DA7}" srcOrd="0" destOrd="0" presId="urn:microsoft.com/office/officeart/2008/layout/NameandTitleOrganizationalChart"/>
    <dgm:cxn modelId="{0F202EA5-4F97-4BAF-83D4-92CA8A053C85}" srcId="{D56604A1-9BA3-494B-9B2D-6DB0898282CA}" destId="{9CF93BFD-6DE7-4ECC-9514-6030A47C7297}" srcOrd="0" destOrd="0" parTransId="{D6E366B9-11F4-4EAB-9F5D-6AB4A1D0D1D4}" sibTransId="{0B8DD68D-9A91-4650-863A-43FE7A173551}"/>
    <dgm:cxn modelId="{9237048A-F64E-4091-82D6-FE4653655825}" type="presOf" srcId="{D56604A1-9BA3-494B-9B2D-6DB0898282CA}" destId="{773641AB-9208-4791-A43E-53653EDAE0F7}" srcOrd="1" destOrd="0" presId="urn:microsoft.com/office/officeart/2008/layout/NameandTitleOrganizationalChart"/>
    <dgm:cxn modelId="{356977D4-D88C-40E3-8BB3-5AF2F669147D}" type="presParOf" srcId="{BE369AEC-0892-44A7-A14C-ADB201FA81A8}" destId="{F299395E-468C-4B8F-A253-9A0447D2B936}" srcOrd="0" destOrd="0" presId="urn:microsoft.com/office/officeart/2008/layout/NameandTitleOrganizationalChart"/>
    <dgm:cxn modelId="{0DB28A7A-6752-4D6E-8ED1-5D55D5FED4CC}" type="presParOf" srcId="{F299395E-468C-4B8F-A253-9A0447D2B936}" destId="{1BECECE3-64C7-4AD5-B625-3D3FB0F3F3B0}" srcOrd="0" destOrd="0" presId="urn:microsoft.com/office/officeart/2008/layout/NameandTitleOrganizationalChart"/>
    <dgm:cxn modelId="{554FE8F5-BF99-4CC5-924F-74283931663A}" type="presParOf" srcId="{1BECECE3-64C7-4AD5-B625-3D3FB0F3F3B0}" destId="{B12025BD-BEDD-44BF-9310-430ADA0559C2}" srcOrd="0" destOrd="0" presId="urn:microsoft.com/office/officeart/2008/layout/NameandTitleOrganizationalChart"/>
    <dgm:cxn modelId="{12B4E87B-C409-401F-8125-AAB6710D5778}" type="presParOf" srcId="{1BECECE3-64C7-4AD5-B625-3D3FB0F3F3B0}" destId="{7183B4C3-904F-440E-90B4-824F3C226A8A}" srcOrd="1" destOrd="0" presId="urn:microsoft.com/office/officeart/2008/layout/NameandTitleOrganizationalChart"/>
    <dgm:cxn modelId="{E3C1E1F4-1522-4E37-899D-0067F7B25D79}" type="presParOf" srcId="{1BECECE3-64C7-4AD5-B625-3D3FB0F3F3B0}" destId="{773641AB-9208-4791-A43E-53653EDAE0F7}" srcOrd="2" destOrd="0" presId="urn:microsoft.com/office/officeart/2008/layout/NameandTitleOrganizationalChart"/>
    <dgm:cxn modelId="{F8D94530-1A09-42BC-B5EF-5222021A55C2}" type="presParOf" srcId="{F299395E-468C-4B8F-A253-9A0447D2B936}" destId="{9B28AF29-DB6E-4C40-838D-052F2D4B0565}" srcOrd="1" destOrd="0" presId="urn:microsoft.com/office/officeart/2008/layout/NameandTitleOrganizationalChart"/>
    <dgm:cxn modelId="{F21368FD-674F-4037-B4C3-9370C5438983}" type="presParOf" srcId="{9B28AF29-DB6E-4C40-838D-052F2D4B0565}" destId="{A650F31B-6056-451B-826B-C20DAE653529}" srcOrd="0" destOrd="0" presId="urn:microsoft.com/office/officeart/2008/layout/NameandTitleOrganizationalChart"/>
    <dgm:cxn modelId="{EF2D049F-447C-4193-82D2-132EC3E590E8}" type="presParOf" srcId="{9B28AF29-DB6E-4C40-838D-052F2D4B0565}" destId="{BBE4A905-88AC-4F80-81CE-9996A18BF703}" srcOrd="1" destOrd="0" presId="urn:microsoft.com/office/officeart/2008/layout/NameandTitleOrganizationalChart"/>
    <dgm:cxn modelId="{1952DFC3-EE8C-4B61-B3C9-699C06C5FB7A}" type="presParOf" srcId="{BBE4A905-88AC-4F80-81CE-9996A18BF703}" destId="{CC38ADFD-100E-4D70-8378-423DFDC52BCB}" srcOrd="0" destOrd="0" presId="urn:microsoft.com/office/officeart/2008/layout/NameandTitleOrganizationalChart"/>
    <dgm:cxn modelId="{E96D21AB-D8BC-4F4D-92C8-4B17154B46D2}" type="presParOf" srcId="{CC38ADFD-100E-4D70-8378-423DFDC52BCB}" destId="{9433AA9B-F2C6-4BE6-B325-65BCBAE3D333}" srcOrd="0" destOrd="0" presId="urn:microsoft.com/office/officeart/2008/layout/NameandTitleOrganizationalChart"/>
    <dgm:cxn modelId="{5F68EFDE-E2E3-48A7-B458-2CA53348CE5C}" type="presParOf" srcId="{CC38ADFD-100E-4D70-8378-423DFDC52BCB}" destId="{09BB0BFC-3FC2-48A0-B8D6-B517A5200DA7}" srcOrd="1" destOrd="0" presId="urn:microsoft.com/office/officeart/2008/layout/NameandTitleOrganizationalChart"/>
    <dgm:cxn modelId="{3DD04D23-A137-4A7B-8649-EF01C6E9DCC8}" type="presParOf" srcId="{CC38ADFD-100E-4D70-8378-423DFDC52BCB}" destId="{8C117A0A-0106-45F9-B088-DDA341AD1935}" srcOrd="2" destOrd="0" presId="urn:microsoft.com/office/officeart/2008/layout/NameandTitleOrganizationalChart"/>
    <dgm:cxn modelId="{4A487868-97CC-484B-841A-2E1B13C237A8}" type="presParOf" srcId="{BBE4A905-88AC-4F80-81CE-9996A18BF703}" destId="{A7BB0F0C-E445-40C2-B32E-C3FF08D79149}" srcOrd="1" destOrd="0" presId="urn:microsoft.com/office/officeart/2008/layout/NameandTitleOrganizationalChart"/>
    <dgm:cxn modelId="{ADD3A7CD-CE09-43FD-82D2-216A4D68837A}" type="presParOf" srcId="{BBE4A905-88AC-4F80-81CE-9996A18BF703}" destId="{F09126AE-77A1-4909-858D-C33C079A12E5}" srcOrd="2" destOrd="0" presId="urn:microsoft.com/office/officeart/2008/layout/NameandTitleOrganizationalChart"/>
    <dgm:cxn modelId="{638BD242-9499-4874-B581-1AD8D4C78C1E}" type="presParOf" srcId="{9B28AF29-DB6E-4C40-838D-052F2D4B0565}" destId="{9D0F9C73-36B2-4E54-9B9A-B77C29B83F78}" srcOrd="2" destOrd="0" presId="urn:microsoft.com/office/officeart/2008/layout/NameandTitleOrganizationalChart"/>
    <dgm:cxn modelId="{A435C099-2A26-4EF0-AAC2-E2A787BBCBAF}" type="presParOf" srcId="{9B28AF29-DB6E-4C40-838D-052F2D4B0565}" destId="{66D456F8-F295-4C9D-ACF1-EB04EB8BDB58}" srcOrd="3" destOrd="0" presId="urn:microsoft.com/office/officeart/2008/layout/NameandTitleOrganizationalChart"/>
    <dgm:cxn modelId="{EA899B32-0DB8-4EB6-8763-2D2C936CCA86}" type="presParOf" srcId="{66D456F8-F295-4C9D-ACF1-EB04EB8BDB58}" destId="{A8F50990-3B04-4397-AFDC-D8E3ECE91A06}" srcOrd="0" destOrd="0" presId="urn:microsoft.com/office/officeart/2008/layout/NameandTitleOrganizationalChart"/>
    <dgm:cxn modelId="{7C7D9A20-139F-400E-A1E0-29286A635BE6}" type="presParOf" srcId="{A8F50990-3B04-4397-AFDC-D8E3ECE91A06}" destId="{0AB290B8-7902-4EA6-9683-FB107E1F7EE3}" srcOrd="0" destOrd="0" presId="urn:microsoft.com/office/officeart/2008/layout/NameandTitleOrganizationalChart"/>
    <dgm:cxn modelId="{B2345B9A-9C2B-472E-8CAF-B8172512B48F}" type="presParOf" srcId="{A8F50990-3B04-4397-AFDC-D8E3ECE91A06}" destId="{B488D8F7-787F-415C-A7A4-291DAC60971F}" srcOrd="1" destOrd="0" presId="urn:microsoft.com/office/officeart/2008/layout/NameandTitleOrganizationalChart"/>
    <dgm:cxn modelId="{D43CB232-E97A-4A82-9504-5588DD2F0FFF}" type="presParOf" srcId="{A8F50990-3B04-4397-AFDC-D8E3ECE91A06}" destId="{71F7A423-D8F3-4BEE-A7B6-FD6C730AD127}" srcOrd="2" destOrd="0" presId="urn:microsoft.com/office/officeart/2008/layout/NameandTitleOrganizationalChart"/>
    <dgm:cxn modelId="{F6C651B1-D44C-4EBF-9863-F3F0F9C79B4D}" type="presParOf" srcId="{66D456F8-F295-4C9D-ACF1-EB04EB8BDB58}" destId="{0DDA6039-B8E3-4000-AA78-15A2A00BABBD}" srcOrd="1" destOrd="0" presId="urn:microsoft.com/office/officeart/2008/layout/NameandTitleOrganizationalChart"/>
    <dgm:cxn modelId="{C94BF0C3-C98D-465B-9BFF-1EE4C3607DD3}" type="presParOf" srcId="{66D456F8-F295-4C9D-ACF1-EB04EB8BDB58}" destId="{7BFCF75A-0531-455A-828E-664A4F7CA638}" srcOrd="2" destOrd="0" presId="urn:microsoft.com/office/officeart/2008/layout/NameandTitleOrganizationalChart"/>
    <dgm:cxn modelId="{55C821C7-9908-43EE-BC84-4A610D622364}" type="presParOf" srcId="{F299395E-468C-4B8F-A253-9A0447D2B936}" destId="{0B8BC87B-4B36-4C6E-AF6A-DAD8125D560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3B039B-1957-40CB-89AF-90DE6A159C6A}" type="doc">
      <dgm:prSet loTypeId="urn:microsoft.com/office/officeart/2005/8/layout/venn3" loCatId="relationship" qsTypeId="urn:microsoft.com/office/officeart/2005/8/quickstyle/3d1" qsCatId="3D" csTypeId="urn:microsoft.com/office/officeart/2005/8/colors/colorful1" csCatId="colorful" phldr="1"/>
      <dgm:spPr/>
    </dgm:pt>
    <dgm:pt modelId="{89C4270B-DA65-4512-A2DA-31A5A14FED58}">
      <dgm:prSet phldrT="[Текст]"/>
      <dgm:spPr/>
      <dgm:t>
        <a:bodyPr/>
        <a:lstStyle/>
        <a:p>
          <a:r>
            <a:rPr lang="ru-RU" dirty="0" smtClean="0"/>
            <a:t>Из города в село 72486 чел.</a:t>
          </a:r>
          <a:endParaRPr lang="ru-RU" dirty="0"/>
        </a:p>
      </dgm:t>
    </dgm:pt>
    <dgm:pt modelId="{7751E4DA-6D3F-40C0-AE19-A7E8999C8B0B}" type="parTrans" cxnId="{69635302-E804-4A72-9BA9-7EDF7E421468}">
      <dgm:prSet/>
      <dgm:spPr/>
      <dgm:t>
        <a:bodyPr/>
        <a:lstStyle/>
        <a:p>
          <a:endParaRPr lang="ru-RU"/>
        </a:p>
      </dgm:t>
    </dgm:pt>
    <dgm:pt modelId="{66B35C99-2997-4783-AE36-F04B4924E67D}" type="sibTrans" cxnId="{69635302-E804-4A72-9BA9-7EDF7E421468}">
      <dgm:prSet/>
      <dgm:spPr/>
      <dgm:t>
        <a:bodyPr/>
        <a:lstStyle/>
        <a:p>
          <a:endParaRPr lang="ru-RU"/>
        </a:p>
      </dgm:t>
    </dgm:pt>
    <dgm:pt modelId="{96CA674B-8623-4D4E-84E4-36387D333B87}">
      <dgm:prSet phldrT="[Текст]"/>
      <dgm:spPr/>
      <dgm:t>
        <a:bodyPr/>
        <a:lstStyle/>
        <a:p>
          <a:r>
            <a:rPr lang="ru-RU" dirty="0" smtClean="0"/>
            <a:t>Из города в город 196 399 чел.</a:t>
          </a:r>
          <a:endParaRPr lang="ru-RU" dirty="0"/>
        </a:p>
      </dgm:t>
    </dgm:pt>
    <dgm:pt modelId="{2D078B87-02B5-4BDF-AF33-E9F502063F3B}" type="parTrans" cxnId="{2D95A032-2BB9-4D32-9CEF-A10F4A76E928}">
      <dgm:prSet/>
      <dgm:spPr/>
      <dgm:t>
        <a:bodyPr/>
        <a:lstStyle/>
        <a:p>
          <a:endParaRPr lang="ru-RU"/>
        </a:p>
      </dgm:t>
    </dgm:pt>
    <dgm:pt modelId="{F8748BEC-099A-407E-BDA7-A5B7F3B4AD39}" type="sibTrans" cxnId="{2D95A032-2BB9-4D32-9CEF-A10F4A76E928}">
      <dgm:prSet/>
      <dgm:spPr/>
      <dgm:t>
        <a:bodyPr/>
        <a:lstStyle/>
        <a:p>
          <a:endParaRPr lang="ru-RU"/>
        </a:p>
      </dgm:t>
    </dgm:pt>
    <dgm:pt modelId="{FB4CD7B8-EA3C-48A1-A83E-5C019AB2398C}">
      <dgm:prSet phldrT="[Текст]"/>
      <dgm:spPr/>
      <dgm:t>
        <a:bodyPr/>
        <a:lstStyle/>
        <a:p>
          <a:r>
            <a:rPr lang="ru-RU" dirty="0" smtClean="0"/>
            <a:t>Из села в город 96 138 чел.</a:t>
          </a:r>
          <a:endParaRPr lang="ru-RU" dirty="0"/>
        </a:p>
      </dgm:t>
    </dgm:pt>
    <dgm:pt modelId="{298EA1CE-5440-4F3D-B5AD-2CD0C6838359}" type="parTrans" cxnId="{B2D9658B-776B-49C4-B046-BF353D5DCB5D}">
      <dgm:prSet/>
      <dgm:spPr/>
      <dgm:t>
        <a:bodyPr/>
        <a:lstStyle/>
        <a:p>
          <a:endParaRPr lang="ru-RU"/>
        </a:p>
      </dgm:t>
    </dgm:pt>
    <dgm:pt modelId="{E88CFF5D-57AE-4FD0-8D96-4CD7E27D2B41}" type="sibTrans" cxnId="{B2D9658B-776B-49C4-B046-BF353D5DCB5D}">
      <dgm:prSet/>
      <dgm:spPr/>
      <dgm:t>
        <a:bodyPr/>
        <a:lstStyle/>
        <a:p>
          <a:endParaRPr lang="ru-RU"/>
        </a:p>
      </dgm:t>
    </dgm:pt>
    <dgm:pt modelId="{774D8932-C793-481A-B966-2E49CF37A1D2}">
      <dgm:prSet phldrT="[Текст]" custT="1"/>
      <dgm:spPr/>
      <dgm:t>
        <a:bodyPr/>
        <a:lstStyle/>
        <a:p>
          <a:r>
            <a:rPr lang="ru-RU" sz="2800" dirty="0" smtClean="0"/>
            <a:t>Из села в село 32 631чел</a:t>
          </a:r>
          <a:r>
            <a:rPr lang="ru-RU" sz="2400" dirty="0" smtClean="0"/>
            <a:t> </a:t>
          </a:r>
          <a:endParaRPr lang="ru-RU" sz="2400" dirty="0"/>
        </a:p>
      </dgm:t>
    </dgm:pt>
    <dgm:pt modelId="{26EEF9B6-7FD7-4F19-8E61-A98BA3BAF3BF}" type="parTrans" cxnId="{D8ACF025-8C3D-401C-BA33-4665E0EFE4C7}">
      <dgm:prSet/>
      <dgm:spPr/>
      <dgm:t>
        <a:bodyPr/>
        <a:lstStyle/>
        <a:p>
          <a:endParaRPr lang="ru-RU"/>
        </a:p>
      </dgm:t>
    </dgm:pt>
    <dgm:pt modelId="{995BF140-C38C-4695-BB33-B9DF3BBB660C}" type="sibTrans" cxnId="{D8ACF025-8C3D-401C-BA33-4665E0EFE4C7}">
      <dgm:prSet/>
      <dgm:spPr/>
      <dgm:t>
        <a:bodyPr/>
        <a:lstStyle/>
        <a:p>
          <a:endParaRPr lang="ru-RU"/>
        </a:p>
      </dgm:t>
    </dgm:pt>
    <dgm:pt modelId="{A6955FD5-11C0-48E0-9E0A-77AA16FB4592}" type="pres">
      <dgm:prSet presAssocID="{A13B039B-1957-40CB-89AF-90DE6A159C6A}" presName="Name0" presStyleCnt="0">
        <dgm:presLayoutVars>
          <dgm:dir/>
          <dgm:resizeHandles val="exact"/>
        </dgm:presLayoutVars>
      </dgm:prSet>
      <dgm:spPr/>
    </dgm:pt>
    <dgm:pt modelId="{9676FBD1-8AA5-44EC-ADA6-7376AC34A768}" type="pres">
      <dgm:prSet presAssocID="{89C4270B-DA65-4512-A2DA-31A5A14FED58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8772E-F914-4496-9703-A79D32AA67EB}" type="pres">
      <dgm:prSet presAssocID="{66B35C99-2997-4783-AE36-F04B4924E67D}" presName="space" presStyleCnt="0"/>
      <dgm:spPr/>
    </dgm:pt>
    <dgm:pt modelId="{F758C3EC-28ED-4B23-9B66-259DDE5BFED1}" type="pres">
      <dgm:prSet presAssocID="{96CA674B-8623-4D4E-84E4-36387D333B87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63868-FB91-4CF9-A6B5-91241B7216AE}" type="pres">
      <dgm:prSet presAssocID="{F8748BEC-099A-407E-BDA7-A5B7F3B4AD39}" presName="space" presStyleCnt="0"/>
      <dgm:spPr/>
    </dgm:pt>
    <dgm:pt modelId="{02C24E2C-9E0C-4395-AFDF-2CEE9C6BA7B6}" type="pres">
      <dgm:prSet presAssocID="{FB4CD7B8-EA3C-48A1-A83E-5C019AB2398C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BCBA56-FF1B-498A-A81F-43347C3C32FE}" type="pres">
      <dgm:prSet presAssocID="{E88CFF5D-57AE-4FD0-8D96-4CD7E27D2B41}" presName="space" presStyleCnt="0"/>
      <dgm:spPr/>
    </dgm:pt>
    <dgm:pt modelId="{92E74170-B23C-4F07-B98C-C2E00392BCF3}" type="pres">
      <dgm:prSet presAssocID="{774D8932-C793-481A-B966-2E49CF37A1D2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42FA76-A0A6-42C8-8DC8-41160CF7D0B3}" type="presOf" srcId="{A13B039B-1957-40CB-89AF-90DE6A159C6A}" destId="{A6955FD5-11C0-48E0-9E0A-77AA16FB4592}" srcOrd="0" destOrd="0" presId="urn:microsoft.com/office/officeart/2005/8/layout/venn3"/>
    <dgm:cxn modelId="{2D95A032-2BB9-4D32-9CEF-A10F4A76E928}" srcId="{A13B039B-1957-40CB-89AF-90DE6A159C6A}" destId="{96CA674B-8623-4D4E-84E4-36387D333B87}" srcOrd="1" destOrd="0" parTransId="{2D078B87-02B5-4BDF-AF33-E9F502063F3B}" sibTransId="{F8748BEC-099A-407E-BDA7-A5B7F3B4AD39}"/>
    <dgm:cxn modelId="{E27321DF-3502-41B4-B381-656918098894}" type="presOf" srcId="{96CA674B-8623-4D4E-84E4-36387D333B87}" destId="{F758C3EC-28ED-4B23-9B66-259DDE5BFED1}" srcOrd="0" destOrd="0" presId="urn:microsoft.com/office/officeart/2005/8/layout/venn3"/>
    <dgm:cxn modelId="{BC914C10-C78D-4A9E-9E72-A19EABA77BBF}" type="presOf" srcId="{774D8932-C793-481A-B966-2E49CF37A1D2}" destId="{92E74170-B23C-4F07-B98C-C2E00392BCF3}" srcOrd="0" destOrd="0" presId="urn:microsoft.com/office/officeart/2005/8/layout/venn3"/>
    <dgm:cxn modelId="{D8ACF025-8C3D-401C-BA33-4665E0EFE4C7}" srcId="{A13B039B-1957-40CB-89AF-90DE6A159C6A}" destId="{774D8932-C793-481A-B966-2E49CF37A1D2}" srcOrd="3" destOrd="0" parTransId="{26EEF9B6-7FD7-4F19-8E61-A98BA3BAF3BF}" sibTransId="{995BF140-C38C-4695-BB33-B9DF3BBB660C}"/>
    <dgm:cxn modelId="{B2D9658B-776B-49C4-B046-BF353D5DCB5D}" srcId="{A13B039B-1957-40CB-89AF-90DE6A159C6A}" destId="{FB4CD7B8-EA3C-48A1-A83E-5C019AB2398C}" srcOrd="2" destOrd="0" parTransId="{298EA1CE-5440-4F3D-B5AD-2CD0C6838359}" sibTransId="{E88CFF5D-57AE-4FD0-8D96-4CD7E27D2B41}"/>
    <dgm:cxn modelId="{998AED63-E793-4F6F-8ECE-1FF04B2A8FE7}" type="presOf" srcId="{FB4CD7B8-EA3C-48A1-A83E-5C019AB2398C}" destId="{02C24E2C-9E0C-4395-AFDF-2CEE9C6BA7B6}" srcOrd="0" destOrd="0" presId="urn:microsoft.com/office/officeart/2005/8/layout/venn3"/>
    <dgm:cxn modelId="{69635302-E804-4A72-9BA9-7EDF7E421468}" srcId="{A13B039B-1957-40CB-89AF-90DE6A159C6A}" destId="{89C4270B-DA65-4512-A2DA-31A5A14FED58}" srcOrd="0" destOrd="0" parTransId="{7751E4DA-6D3F-40C0-AE19-A7E8999C8B0B}" sibTransId="{66B35C99-2997-4783-AE36-F04B4924E67D}"/>
    <dgm:cxn modelId="{0A4B9042-3C59-4F60-8568-2C8EF0C4B174}" type="presOf" srcId="{89C4270B-DA65-4512-A2DA-31A5A14FED58}" destId="{9676FBD1-8AA5-44EC-ADA6-7376AC34A768}" srcOrd="0" destOrd="0" presId="urn:microsoft.com/office/officeart/2005/8/layout/venn3"/>
    <dgm:cxn modelId="{F11CAF21-D08C-452D-882F-3B632A7186F1}" type="presParOf" srcId="{A6955FD5-11C0-48E0-9E0A-77AA16FB4592}" destId="{9676FBD1-8AA5-44EC-ADA6-7376AC34A768}" srcOrd="0" destOrd="0" presId="urn:microsoft.com/office/officeart/2005/8/layout/venn3"/>
    <dgm:cxn modelId="{5F7EEF18-143E-4684-A934-6F369F819379}" type="presParOf" srcId="{A6955FD5-11C0-48E0-9E0A-77AA16FB4592}" destId="{2608772E-F914-4496-9703-A79D32AA67EB}" srcOrd="1" destOrd="0" presId="urn:microsoft.com/office/officeart/2005/8/layout/venn3"/>
    <dgm:cxn modelId="{B0558F8C-76B0-4F6B-93EE-79CB94017ED7}" type="presParOf" srcId="{A6955FD5-11C0-48E0-9E0A-77AA16FB4592}" destId="{F758C3EC-28ED-4B23-9B66-259DDE5BFED1}" srcOrd="2" destOrd="0" presId="urn:microsoft.com/office/officeart/2005/8/layout/venn3"/>
    <dgm:cxn modelId="{51BD4E1E-A195-4158-BD9B-E204ED78AF98}" type="presParOf" srcId="{A6955FD5-11C0-48E0-9E0A-77AA16FB4592}" destId="{B8C63868-FB91-4CF9-A6B5-91241B7216AE}" srcOrd="3" destOrd="0" presId="urn:microsoft.com/office/officeart/2005/8/layout/venn3"/>
    <dgm:cxn modelId="{2678514A-7273-41E1-A02C-0A616902B195}" type="presParOf" srcId="{A6955FD5-11C0-48E0-9E0A-77AA16FB4592}" destId="{02C24E2C-9E0C-4395-AFDF-2CEE9C6BA7B6}" srcOrd="4" destOrd="0" presId="urn:microsoft.com/office/officeart/2005/8/layout/venn3"/>
    <dgm:cxn modelId="{5A01E83C-6CF5-467A-B13F-88A3B6F64ED2}" type="presParOf" srcId="{A6955FD5-11C0-48E0-9E0A-77AA16FB4592}" destId="{D4BCBA56-FF1B-498A-A81F-43347C3C32FE}" srcOrd="5" destOrd="0" presId="urn:microsoft.com/office/officeart/2005/8/layout/venn3"/>
    <dgm:cxn modelId="{9B84FDC9-4829-462E-A914-9BCA301AB890}" type="presParOf" srcId="{A6955FD5-11C0-48E0-9E0A-77AA16FB4592}" destId="{92E74170-B23C-4F07-B98C-C2E00392BCF3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8763CC-23C8-4149-8720-366B2B43A8DE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412532-0918-4AF1-8D8E-DB5CDB8955E3}">
      <dgm:prSet phldrT="[Текст]" custT="1"/>
      <dgm:spPr/>
      <dgm:t>
        <a:bodyPr/>
        <a:lstStyle/>
        <a:p>
          <a:r>
            <a:rPr lang="ru-RU" sz="2800" dirty="0" smtClean="0"/>
            <a:t>Семейные обстоятельства </a:t>
          </a:r>
          <a:endParaRPr lang="ru-RU" sz="2800" dirty="0"/>
        </a:p>
      </dgm:t>
    </dgm:pt>
    <dgm:pt modelId="{FDEB5BCE-AA78-4437-906F-52ECC8BBE43C}" type="parTrans" cxnId="{99D56E72-358B-4C22-B089-870A1ADC6E7F}">
      <dgm:prSet/>
      <dgm:spPr/>
      <dgm:t>
        <a:bodyPr/>
        <a:lstStyle/>
        <a:p>
          <a:endParaRPr lang="ru-RU"/>
        </a:p>
      </dgm:t>
    </dgm:pt>
    <dgm:pt modelId="{B0802190-200C-4892-BB6E-9FADD2B6A4C1}" type="sibTrans" cxnId="{99D56E72-358B-4C22-B089-870A1ADC6E7F}">
      <dgm:prSet/>
      <dgm:spPr/>
      <dgm:t>
        <a:bodyPr/>
        <a:lstStyle/>
        <a:p>
          <a:endParaRPr lang="ru-RU"/>
        </a:p>
      </dgm:t>
    </dgm:pt>
    <dgm:pt modelId="{3FF90E41-40D7-4679-A362-52341FA3058F}">
      <dgm:prSet phldrT="[Текст]" custT="1"/>
      <dgm:spPr/>
      <dgm:t>
        <a:bodyPr/>
        <a:lstStyle/>
        <a:p>
          <a:r>
            <a:rPr lang="ru-RU" sz="2800" dirty="0" smtClean="0"/>
            <a:t>Учёба</a:t>
          </a:r>
          <a:endParaRPr lang="ru-RU" sz="2800" dirty="0"/>
        </a:p>
      </dgm:t>
    </dgm:pt>
    <dgm:pt modelId="{EA8F29A0-9596-41DA-9463-B346F964112B}" type="parTrans" cxnId="{FDC38714-FDB3-4129-95DD-0E59146B17CE}">
      <dgm:prSet/>
      <dgm:spPr/>
      <dgm:t>
        <a:bodyPr/>
        <a:lstStyle/>
        <a:p>
          <a:endParaRPr lang="ru-RU"/>
        </a:p>
      </dgm:t>
    </dgm:pt>
    <dgm:pt modelId="{D6AC098C-AC4C-4116-BDED-8C088E693C03}" type="sibTrans" cxnId="{FDC38714-FDB3-4129-95DD-0E59146B17CE}">
      <dgm:prSet/>
      <dgm:spPr/>
      <dgm:t>
        <a:bodyPr/>
        <a:lstStyle/>
        <a:p>
          <a:endParaRPr lang="ru-RU"/>
        </a:p>
      </dgm:t>
    </dgm:pt>
    <dgm:pt modelId="{B790B8E1-F78B-4707-86D4-B9715AAFE22B}">
      <dgm:prSet phldrT="[Текст]"/>
      <dgm:spPr/>
      <dgm:t>
        <a:bodyPr/>
        <a:lstStyle/>
        <a:p>
          <a:r>
            <a:rPr lang="ru-RU" dirty="0" smtClean="0"/>
            <a:t>Возвращение к прежнему месту  жительства</a:t>
          </a:r>
          <a:endParaRPr lang="ru-RU" dirty="0"/>
        </a:p>
      </dgm:t>
    </dgm:pt>
    <dgm:pt modelId="{E63E8FF5-B42B-4C11-8A01-C078B9B3A362}" type="parTrans" cxnId="{BDC1EA31-41DD-48B7-B9ED-5F2A67C90DBA}">
      <dgm:prSet/>
      <dgm:spPr/>
      <dgm:t>
        <a:bodyPr/>
        <a:lstStyle/>
        <a:p>
          <a:endParaRPr lang="ru-RU"/>
        </a:p>
      </dgm:t>
    </dgm:pt>
    <dgm:pt modelId="{4A211422-07FE-461F-8CFC-55BFC60ADA89}" type="sibTrans" cxnId="{BDC1EA31-41DD-48B7-B9ED-5F2A67C90DBA}">
      <dgm:prSet/>
      <dgm:spPr/>
      <dgm:t>
        <a:bodyPr/>
        <a:lstStyle/>
        <a:p>
          <a:endParaRPr lang="ru-RU"/>
        </a:p>
      </dgm:t>
    </dgm:pt>
    <dgm:pt modelId="{3F136BB2-EE66-4705-9783-1DCBECD4CB8B}">
      <dgm:prSet phldrT="[Текст]" custT="1"/>
      <dgm:spPr/>
      <dgm:t>
        <a:bodyPr/>
        <a:lstStyle/>
        <a:p>
          <a:r>
            <a:rPr lang="ru-RU" sz="2800" dirty="0" smtClean="0"/>
            <a:t>Создание семьи</a:t>
          </a:r>
          <a:endParaRPr lang="ru-RU" sz="2800" dirty="0"/>
        </a:p>
      </dgm:t>
    </dgm:pt>
    <dgm:pt modelId="{5C9B1E19-936B-41A1-A0D1-818B161CF28F}" type="parTrans" cxnId="{8E24734D-8C81-40D6-8C77-640C0A9C1FC2}">
      <dgm:prSet/>
      <dgm:spPr/>
      <dgm:t>
        <a:bodyPr/>
        <a:lstStyle/>
        <a:p>
          <a:endParaRPr lang="ru-RU"/>
        </a:p>
      </dgm:t>
    </dgm:pt>
    <dgm:pt modelId="{8DE32A33-C495-4404-9AFB-99CB8A5D7041}" type="sibTrans" cxnId="{8E24734D-8C81-40D6-8C77-640C0A9C1FC2}">
      <dgm:prSet/>
      <dgm:spPr/>
      <dgm:t>
        <a:bodyPr/>
        <a:lstStyle/>
        <a:p>
          <a:endParaRPr lang="ru-RU"/>
        </a:p>
      </dgm:t>
    </dgm:pt>
    <dgm:pt modelId="{F0BE828B-BE8B-43BD-BE4A-48AE99067CBF}">
      <dgm:prSet phldrT="[Текст]" custT="1"/>
      <dgm:spPr/>
      <dgm:t>
        <a:bodyPr/>
        <a:lstStyle/>
        <a:p>
          <a:r>
            <a:rPr lang="ru-RU" sz="2800" dirty="0" smtClean="0"/>
            <a:t>Работа</a:t>
          </a:r>
          <a:endParaRPr lang="ru-RU" sz="2800" dirty="0"/>
        </a:p>
      </dgm:t>
    </dgm:pt>
    <dgm:pt modelId="{39013211-9BAA-4C6C-AE7A-5694129FF872}" type="parTrans" cxnId="{26426DD3-ED2D-4401-BAF3-D2B44552DDEE}">
      <dgm:prSet/>
      <dgm:spPr/>
      <dgm:t>
        <a:bodyPr/>
        <a:lstStyle/>
        <a:p>
          <a:endParaRPr lang="ru-RU"/>
        </a:p>
      </dgm:t>
    </dgm:pt>
    <dgm:pt modelId="{2DC0ABBC-7254-4BFF-A777-3F8A5BF7DABC}" type="sibTrans" cxnId="{26426DD3-ED2D-4401-BAF3-D2B44552DDEE}">
      <dgm:prSet/>
      <dgm:spPr/>
      <dgm:t>
        <a:bodyPr/>
        <a:lstStyle/>
        <a:p>
          <a:endParaRPr lang="ru-RU"/>
        </a:p>
      </dgm:t>
    </dgm:pt>
    <dgm:pt modelId="{2CDC2C00-7783-44D1-A3E2-5DE0AB662C2A}">
      <dgm:prSet phldrT="[Текст]" custT="1"/>
      <dgm:spPr/>
      <dgm:t>
        <a:bodyPr/>
        <a:lstStyle/>
        <a:p>
          <a:r>
            <a:rPr lang="ru-RU" sz="2800" dirty="0" smtClean="0"/>
            <a:t>Поиск убежища</a:t>
          </a:r>
          <a:endParaRPr lang="ru-RU" sz="2800" dirty="0"/>
        </a:p>
      </dgm:t>
    </dgm:pt>
    <dgm:pt modelId="{C21169F7-8038-43AB-9BAE-D7D3CB66B895}" type="parTrans" cxnId="{7463A836-8F56-4CC1-86BB-C5592AC240D8}">
      <dgm:prSet/>
      <dgm:spPr/>
      <dgm:t>
        <a:bodyPr/>
        <a:lstStyle/>
        <a:p>
          <a:endParaRPr lang="ru-RU"/>
        </a:p>
      </dgm:t>
    </dgm:pt>
    <dgm:pt modelId="{9FE0CA04-08B5-4565-BB68-635E2D7A6C91}" type="sibTrans" cxnId="{7463A836-8F56-4CC1-86BB-C5592AC240D8}">
      <dgm:prSet/>
      <dgm:spPr/>
      <dgm:t>
        <a:bodyPr/>
        <a:lstStyle/>
        <a:p>
          <a:endParaRPr lang="ru-RU"/>
        </a:p>
      </dgm:t>
    </dgm:pt>
    <dgm:pt modelId="{C5D01F75-7E1D-407A-BE6C-85666AEACFF1}" type="pres">
      <dgm:prSet presAssocID="{038763CC-23C8-4149-8720-366B2B43A8D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660EC8F-FF21-4C63-AEA3-0843DD6FE992}" type="pres">
      <dgm:prSet presAssocID="{038763CC-23C8-4149-8720-366B2B43A8DE}" presName="Name1" presStyleCnt="0"/>
      <dgm:spPr/>
      <dgm:t>
        <a:bodyPr/>
        <a:lstStyle/>
        <a:p>
          <a:endParaRPr lang="ru-RU"/>
        </a:p>
      </dgm:t>
    </dgm:pt>
    <dgm:pt modelId="{40BADE8C-EC85-4BFB-8201-C2B84CE1361F}" type="pres">
      <dgm:prSet presAssocID="{038763CC-23C8-4149-8720-366B2B43A8DE}" presName="cycle" presStyleCnt="0"/>
      <dgm:spPr/>
      <dgm:t>
        <a:bodyPr/>
        <a:lstStyle/>
        <a:p>
          <a:endParaRPr lang="ru-RU"/>
        </a:p>
      </dgm:t>
    </dgm:pt>
    <dgm:pt modelId="{3937E5CF-5B60-4607-9B5D-9870702A7C60}" type="pres">
      <dgm:prSet presAssocID="{038763CC-23C8-4149-8720-366B2B43A8DE}" presName="srcNode" presStyleLbl="node1" presStyleIdx="0" presStyleCnt="6"/>
      <dgm:spPr/>
      <dgm:t>
        <a:bodyPr/>
        <a:lstStyle/>
        <a:p>
          <a:endParaRPr lang="ru-RU"/>
        </a:p>
      </dgm:t>
    </dgm:pt>
    <dgm:pt modelId="{25D7D6ED-F9CD-407F-8F27-E323B20FDE07}" type="pres">
      <dgm:prSet presAssocID="{038763CC-23C8-4149-8720-366B2B43A8DE}" presName="conn" presStyleLbl="parChTrans1D2" presStyleIdx="0" presStyleCnt="1"/>
      <dgm:spPr/>
      <dgm:t>
        <a:bodyPr/>
        <a:lstStyle/>
        <a:p>
          <a:endParaRPr lang="ru-RU"/>
        </a:p>
      </dgm:t>
    </dgm:pt>
    <dgm:pt modelId="{506485D1-E292-4BC7-B06F-14874118B204}" type="pres">
      <dgm:prSet presAssocID="{038763CC-23C8-4149-8720-366B2B43A8DE}" presName="extraNode" presStyleLbl="node1" presStyleIdx="0" presStyleCnt="6"/>
      <dgm:spPr/>
      <dgm:t>
        <a:bodyPr/>
        <a:lstStyle/>
        <a:p>
          <a:endParaRPr lang="ru-RU"/>
        </a:p>
      </dgm:t>
    </dgm:pt>
    <dgm:pt modelId="{23A67949-536B-45AD-B3B5-E5E7E4B99E08}" type="pres">
      <dgm:prSet presAssocID="{038763CC-23C8-4149-8720-366B2B43A8DE}" presName="dstNode" presStyleLbl="node1" presStyleIdx="0" presStyleCnt="6"/>
      <dgm:spPr/>
      <dgm:t>
        <a:bodyPr/>
        <a:lstStyle/>
        <a:p>
          <a:endParaRPr lang="ru-RU"/>
        </a:p>
      </dgm:t>
    </dgm:pt>
    <dgm:pt modelId="{5EA0B758-A2A3-44D2-87AB-5570515B11C4}" type="pres">
      <dgm:prSet presAssocID="{15412532-0918-4AF1-8D8E-DB5CDB8955E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2A213-AFD1-46D1-A757-7B35B2A81734}" type="pres">
      <dgm:prSet presAssocID="{15412532-0918-4AF1-8D8E-DB5CDB8955E3}" presName="accent_1" presStyleCnt="0"/>
      <dgm:spPr/>
      <dgm:t>
        <a:bodyPr/>
        <a:lstStyle/>
        <a:p>
          <a:endParaRPr lang="ru-RU"/>
        </a:p>
      </dgm:t>
    </dgm:pt>
    <dgm:pt modelId="{19DB3AAE-EAF0-4639-B99D-61B9B0BCB539}" type="pres">
      <dgm:prSet presAssocID="{15412532-0918-4AF1-8D8E-DB5CDB8955E3}" presName="accentRepeatNode" presStyleLbl="solidFgAcc1" presStyleIdx="0" presStyleCnt="6"/>
      <dgm:spPr/>
      <dgm:t>
        <a:bodyPr/>
        <a:lstStyle/>
        <a:p>
          <a:endParaRPr lang="ru-RU"/>
        </a:p>
      </dgm:t>
    </dgm:pt>
    <dgm:pt modelId="{4AD13E71-7486-4A29-A87C-E96D9A722988}" type="pres">
      <dgm:prSet presAssocID="{3FF90E41-40D7-4679-A362-52341FA3058F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58690-807A-46E3-86DB-88711332CC55}" type="pres">
      <dgm:prSet presAssocID="{3FF90E41-40D7-4679-A362-52341FA3058F}" presName="accent_2" presStyleCnt="0"/>
      <dgm:spPr/>
      <dgm:t>
        <a:bodyPr/>
        <a:lstStyle/>
        <a:p>
          <a:endParaRPr lang="ru-RU"/>
        </a:p>
      </dgm:t>
    </dgm:pt>
    <dgm:pt modelId="{DD61A6D9-CFC9-481F-9F9D-64DCFECB6BD2}" type="pres">
      <dgm:prSet presAssocID="{3FF90E41-40D7-4679-A362-52341FA3058F}" presName="accentRepeatNode" presStyleLbl="solidFgAcc1" presStyleIdx="1" presStyleCnt="6"/>
      <dgm:spPr/>
      <dgm:t>
        <a:bodyPr/>
        <a:lstStyle/>
        <a:p>
          <a:endParaRPr lang="ru-RU"/>
        </a:p>
      </dgm:t>
    </dgm:pt>
    <dgm:pt modelId="{A256C391-72C7-4600-8748-18F32EB8F8D3}" type="pres">
      <dgm:prSet presAssocID="{B790B8E1-F78B-4707-86D4-B9715AAFE22B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165D83-0C7E-4917-B6F9-CE7BDF5F9178}" type="pres">
      <dgm:prSet presAssocID="{B790B8E1-F78B-4707-86D4-B9715AAFE22B}" presName="accent_3" presStyleCnt="0"/>
      <dgm:spPr/>
      <dgm:t>
        <a:bodyPr/>
        <a:lstStyle/>
        <a:p>
          <a:endParaRPr lang="ru-RU"/>
        </a:p>
      </dgm:t>
    </dgm:pt>
    <dgm:pt modelId="{66E795BC-F239-4F39-BE68-79599572FBCF}" type="pres">
      <dgm:prSet presAssocID="{B790B8E1-F78B-4707-86D4-B9715AAFE22B}" presName="accentRepeatNode" presStyleLbl="solidFgAcc1" presStyleIdx="2" presStyleCnt="6"/>
      <dgm:spPr/>
      <dgm:t>
        <a:bodyPr/>
        <a:lstStyle/>
        <a:p>
          <a:endParaRPr lang="ru-RU"/>
        </a:p>
      </dgm:t>
    </dgm:pt>
    <dgm:pt modelId="{398FD030-2039-4115-B5F5-AB497D77D2BB}" type="pres">
      <dgm:prSet presAssocID="{3F136BB2-EE66-4705-9783-1DCBECD4CB8B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C22BC-D812-4C98-B2A8-DD6170BA5B08}" type="pres">
      <dgm:prSet presAssocID="{3F136BB2-EE66-4705-9783-1DCBECD4CB8B}" presName="accent_4" presStyleCnt="0"/>
      <dgm:spPr/>
      <dgm:t>
        <a:bodyPr/>
        <a:lstStyle/>
        <a:p>
          <a:endParaRPr lang="ru-RU"/>
        </a:p>
      </dgm:t>
    </dgm:pt>
    <dgm:pt modelId="{E2D75DC1-2183-4F88-A0E9-7BEAFB7A53EE}" type="pres">
      <dgm:prSet presAssocID="{3F136BB2-EE66-4705-9783-1DCBECD4CB8B}" presName="accentRepeatNode" presStyleLbl="solidFgAcc1" presStyleIdx="3" presStyleCnt="6"/>
      <dgm:spPr/>
      <dgm:t>
        <a:bodyPr/>
        <a:lstStyle/>
        <a:p>
          <a:endParaRPr lang="ru-RU"/>
        </a:p>
      </dgm:t>
    </dgm:pt>
    <dgm:pt modelId="{6B531CF7-647B-4BCC-8C39-A5CC28D16E9F}" type="pres">
      <dgm:prSet presAssocID="{F0BE828B-BE8B-43BD-BE4A-48AE99067CBF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38333-E6D2-497A-A396-E6C7A3558502}" type="pres">
      <dgm:prSet presAssocID="{F0BE828B-BE8B-43BD-BE4A-48AE99067CBF}" presName="accent_5" presStyleCnt="0"/>
      <dgm:spPr/>
      <dgm:t>
        <a:bodyPr/>
        <a:lstStyle/>
        <a:p>
          <a:endParaRPr lang="ru-RU"/>
        </a:p>
      </dgm:t>
    </dgm:pt>
    <dgm:pt modelId="{5204DE38-07CC-4BF0-8B88-995682470FF7}" type="pres">
      <dgm:prSet presAssocID="{F0BE828B-BE8B-43BD-BE4A-48AE99067CBF}" presName="accentRepeatNode" presStyleLbl="solidFgAcc1" presStyleIdx="4" presStyleCnt="6"/>
      <dgm:spPr/>
      <dgm:t>
        <a:bodyPr/>
        <a:lstStyle/>
        <a:p>
          <a:endParaRPr lang="ru-RU"/>
        </a:p>
      </dgm:t>
    </dgm:pt>
    <dgm:pt modelId="{3CC2F0E5-17D2-4032-B6C8-F2E8EADCA297}" type="pres">
      <dgm:prSet presAssocID="{2CDC2C00-7783-44D1-A3E2-5DE0AB662C2A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C09F-5D11-4BA3-85B3-2FF1C2392F09}" type="pres">
      <dgm:prSet presAssocID="{2CDC2C00-7783-44D1-A3E2-5DE0AB662C2A}" presName="accent_6" presStyleCnt="0"/>
      <dgm:spPr/>
      <dgm:t>
        <a:bodyPr/>
        <a:lstStyle/>
        <a:p>
          <a:endParaRPr lang="ru-RU"/>
        </a:p>
      </dgm:t>
    </dgm:pt>
    <dgm:pt modelId="{17DCD2D2-3CB9-4642-8737-D577DB3DF804}" type="pres">
      <dgm:prSet presAssocID="{2CDC2C00-7783-44D1-A3E2-5DE0AB662C2A}" presName="accentRepeatNode" presStyleLbl="solidFgAcc1" presStyleIdx="5" presStyleCnt="6"/>
      <dgm:spPr/>
      <dgm:t>
        <a:bodyPr/>
        <a:lstStyle/>
        <a:p>
          <a:endParaRPr lang="ru-RU"/>
        </a:p>
      </dgm:t>
    </dgm:pt>
  </dgm:ptLst>
  <dgm:cxnLst>
    <dgm:cxn modelId="{BDC1EA31-41DD-48B7-B9ED-5F2A67C90DBA}" srcId="{038763CC-23C8-4149-8720-366B2B43A8DE}" destId="{B790B8E1-F78B-4707-86D4-B9715AAFE22B}" srcOrd="2" destOrd="0" parTransId="{E63E8FF5-B42B-4C11-8A01-C078B9B3A362}" sibTransId="{4A211422-07FE-461F-8CFC-55BFC60ADA89}"/>
    <dgm:cxn modelId="{66E3FB9A-2EFD-4579-9523-B12F409957F8}" type="presOf" srcId="{B790B8E1-F78B-4707-86D4-B9715AAFE22B}" destId="{A256C391-72C7-4600-8748-18F32EB8F8D3}" srcOrd="0" destOrd="0" presId="urn:microsoft.com/office/officeart/2008/layout/VerticalCurvedList"/>
    <dgm:cxn modelId="{7463A836-8F56-4CC1-86BB-C5592AC240D8}" srcId="{038763CC-23C8-4149-8720-366B2B43A8DE}" destId="{2CDC2C00-7783-44D1-A3E2-5DE0AB662C2A}" srcOrd="5" destOrd="0" parTransId="{C21169F7-8038-43AB-9BAE-D7D3CB66B895}" sibTransId="{9FE0CA04-08B5-4565-BB68-635E2D7A6C91}"/>
    <dgm:cxn modelId="{83532210-A01A-454B-B905-75BDCB9D128E}" type="presOf" srcId="{F0BE828B-BE8B-43BD-BE4A-48AE99067CBF}" destId="{6B531CF7-647B-4BCC-8C39-A5CC28D16E9F}" srcOrd="0" destOrd="0" presId="urn:microsoft.com/office/officeart/2008/layout/VerticalCurvedList"/>
    <dgm:cxn modelId="{FDC38714-FDB3-4129-95DD-0E59146B17CE}" srcId="{038763CC-23C8-4149-8720-366B2B43A8DE}" destId="{3FF90E41-40D7-4679-A362-52341FA3058F}" srcOrd="1" destOrd="0" parTransId="{EA8F29A0-9596-41DA-9463-B346F964112B}" sibTransId="{D6AC098C-AC4C-4116-BDED-8C088E693C03}"/>
    <dgm:cxn modelId="{AB49E27C-9929-45C5-9EBD-D164EB5FF5E2}" type="presOf" srcId="{B0802190-200C-4892-BB6E-9FADD2B6A4C1}" destId="{25D7D6ED-F9CD-407F-8F27-E323B20FDE07}" srcOrd="0" destOrd="0" presId="urn:microsoft.com/office/officeart/2008/layout/VerticalCurvedList"/>
    <dgm:cxn modelId="{C68051AE-4B67-4F57-835C-A398DEBDC613}" type="presOf" srcId="{038763CC-23C8-4149-8720-366B2B43A8DE}" destId="{C5D01F75-7E1D-407A-BE6C-85666AEACFF1}" srcOrd="0" destOrd="0" presId="urn:microsoft.com/office/officeart/2008/layout/VerticalCurvedList"/>
    <dgm:cxn modelId="{8E24734D-8C81-40D6-8C77-640C0A9C1FC2}" srcId="{038763CC-23C8-4149-8720-366B2B43A8DE}" destId="{3F136BB2-EE66-4705-9783-1DCBECD4CB8B}" srcOrd="3" destOrd="0" parTransId="{5C9B1E19-936B-41A1-A0D1-818B161CF28F}" sibTransId="{8DE32A33-C495-4404-9AFB-99CB8A5D7041}"/>
    <dgm:cxn modelId="{EF59A30A-7835-47DA-B30E-DE1E5011046E}" type="presOf" srcId="{3F136BB2-EE66-4705-9783-1DCBECD4CB8B}" destId="{398FD030-2039-4115-B5F5-AB497D77D2BB}" srcOrd="0" destOrd="0" presId="urn:microsoft.com/office/officeart/2008/layout/VerticalCurvedList"/>
    <dgm:cxn modelId="{1A69F88C-9D0A-49C7-9071-1985A3E3317A}" type="presOf" srcId="{15412532-0918-4AF1-8D8E-DB5CDB8955E3}" destId="{5EA0B758-A2A3-44D2-87AB-5570515B11C4}" srcOrd="0" destOrd="0" presId="urn:microsoft.com/office/officeart/2008/layout/VerticalCurvedList"/>
    <dgm:cxn modelId="{F16C4370-65E3-4316-9DBC-94C3838165A7}" type="presOf" srcId="{2CDC2C00-7783-44D1-A3E2-5DE0AB662C2A}" destId="{3CC2F0E5-17D2-4032-B6C8-F2E8EADCA297}" srcOrd="0" destOrd="0" presId="urn:microsoft.com/office/officeart/2008/layout/VerticalCurvedList"/>
    <dgm:cxn modelId="{F878F7E2-16D5-463F-B525-753AC7ED2701}" type="presOf" srcId="{3FF90E41-40D7-4679-A362-52341FA3058F}" destId="{4AD13E71-7486-4A29-A87C-E96D9A722988}" srcOrd="0" destOrd="0" presId="urn:microsoft.com/office/officeart/2008/layout/VerticalCurvedList"/>
    <dgm:cxn modelId="{99D56E72-358B-4C22-B089-870A1ADC6E7F}" srcId="{038763CC-23C8-4149-8720-366B2B43A8DE}" destId="{15412532-0918-4AF1-8D8E-DB5CDB8955E3}" srcOrd="0" destOrd="0" parTransId="{FDEB5BCE-AA78-4437-906F-52ECC8BBE43C}" sibTransId="{B0802190-200C-4892-BB6E-9FADD2B6A4C1}"/>
    <dgm:cxn modelId="{26426DD3-ED2D-4401-BAF3-D2B44552DDEE}" srcId="{038763CC-23C8-4149-8720-366B2B43A8DE}" destId="{F0BE828B-BE8B-43BD-BE4A-48AE99067CBF}" srcOrd="4" destOrd="0" parTransId="{39013211-9BAA-4C6C-AE7A-5694129FF872}" sibTransId="{2DC0ABBC-7254-4BFF-A777-3F8A5BF7DABC}"/>
    <dgm:cxn modelId="{7A338486-A50E-4ADD-A99C-83C4213A2072}" type="presParOf" srcId="{C5D01F75-7E1D-407A-BE6C-85666AEACFF1}" destId="{1660EC8F-FF21-4C63-AEA3-0843DD6FE992}" srcOrd="0" destOrd="0" presId="urn:microsoft.com/office/officeart/2008/layout/VerticalCurvedList"/>
    <dgm:cxn modelId="{E87F98A1-A09C-4AF4-8403-6F5ACC1AA1BA}" type="presParOf" srcId="{1660EC8F-FF21-4C63-AEA3-0843DD6FE992}" destId="{40BADE8C-EC85-4BFB-8201-C2B84CE1361F}" srcOrd="0" destOrd="0" presId="urn:microsoft.com/office/officeart/2008/layout/VerticalCurvedList"/>
    <dgm:cxn modelId="{BF245ECF-D7AB-4F38-A697-A34859B76734}" type="presParOf" srcId="{40BADE8C-EC85-4BFB-8201-C2B84CE1361F}" destId="{3937E5CF-5B60-4607-9B5D-9870702A7C60}" srcOrd="0" destOrd="0" presId="urn:microsoft.com/office/officeart/2008/layout/VerticalCurvedList"/>
    <dgm:cxn modelId="{112476B8-D3A1-4055-96B4-87DC20054219}" type="presParOf" srcId="{40BADE8C-EC85-4BFB-8201-C2B84CE1361F}" destId="{25D7D6ED-F9CD-407F-8F27-E323B20FDE07}" srcOrd="1" destOrd="0" presId="urn:microsoft.com/office/officeart/2008/layout/VerticalCurvedList"/>
    <dgm:cxn modelId="{C0880860-7843-4B90-BDDF-B106002A7063}" type="presParOf" srcId="{40BADE8C-EC85-4BFB-8201-C2B84CE1361F}" destId="{506485D1-E292-4BC7-B06F-14874118B204}" srcOrd="2" destOrd="0" presId="urn:microsoft.com/office/officeart/2008/layout/VerticalCurvedList"/>
    <dgm:cxn modelId="{C3600E68-11FA-4110-BCD0-DF0ECCB123BC}" type="presParOf" srcId="{40BADE8C-EC85-4BFB-8201-C2B84CE1361F}" destId="{23A67949-536B-45AD-B3B5-E5E7E4B99E08}" srcOrd="3" destOrd="0" presId="urn:microsoft.com/office/officeart/2008/layout/VerticalCurvedList"/>
    <dgm:cxn modelId="{40C9ED27-2C73-407E-B1FB-747B3BB04F8E}" type="presParOf" srcId="{1660EC8F-FF21-4C63-AEA3-0843DD6FE992}" destId="{5EA0B758-A2A3-44D2-87AB-5570515B11C4}" srcOrd="1" destOrd="0" presId="urn:microsoft.com/office/officeart/2008/layout/VerticalCurvedList"/>
    <dgm:cxn modelId="{74FCA5A3-9111-4C24-AB2E-F06C59993BF1}" type="presParOf" srcId="{1660EC8F-FF21-4C63-AEA3-0843DD6FE992}" destId="{3412A213-AFD1-46D1-A757-7B35B2A81734}" srcOrd="2" destOrd="0" presId="urn:microsoft.com/office/officeart/2008/layout/VerticalCurvedList"/>
    <dgm:cxn modelId="{2C25C9AB-88DD-4DC0-8729-B342CD0931C3}" type="presParOf" srcId="{3412A213-AFD1-46D1-A757-7B35B2A81734}" destId="{19DB3AAE-EAF0-4639-B99D-61B9B0BCB539}" srcOrd="0" destOrd="0" presId="urn:microsoft.com/office/officeart/2008/layout/VerticalCurvedList"/>
    <dgm:cxn modelId="{46D28E2A-7989-438F-BB25-5AB0ED7307AA}" type="presParOf" srcId="{1660EC8F-FF21-4C63-AEA3-0843DD6FE992}" destId="{4AD13E71-7486-4A29-A87C-E96D9A722988}" srcOrd="3" destOrd="0" presId="urn:microsoft.com/office/officeart/2008/layout/VerticalCurvedList"/>
    <dgm:cxn modelId="{8CB0418D-E4AF-43D0-844C-9B72EEEB535F}" type="presParOf" srcId="{1660EC8F-FF21-4C63-AEA3-0843DD6FE992}" destId="{3A558690-807A-46E3-86DB-88711332CC55}" srcOrd="4" destOrd="0" presId="urn:microsoft.com/office/officeart/2008/layout/VerticalCurvedList"/>
    <dgm:cxn modelId="{6E4B4394-311F-47DB-955B-0ADD9D091D30}" type="presParOf" srcId="{3A558690-807A-46E3-86DB-88711332CC55}" destId="{DD61A6D9-CFC9-481F-9F9D-64DCFECB6BD2}" srcOrd="0" destOrd="0" presId="urn:microsoft.com/office/officeart/2008/layout/VerticalCurvedList"/>
    <dgm:cxn modelId="{EE0B166A-36BA-418E-B2A8-1DC63AE1D3F6}" type="presParOf" srcId="{1660EC8F-FF21-4C63-AEA3-0843DD6FE992}" destId="{A256C391-72C7-4600-8748-18F32EB8F8D3}" srcOrd="5" destOrd="0" presId="urn:microsoft.com/office/officeart/2008/layout/VerticalCurvedList"/>
    <dgm:cxn modelId="{562729DA-A525-4570-96FD-717C1C60E0F2}" type="presParOf" srcId="{1660EC8F-FF21-4C63-AEA3-0843DD6FE992}" destId="{1E165D83-0C7E-4917-B6F9-CE7BDF5F9178}" srcOrd="6" destOrd="0" presId="urn:microsoft.com/office/officeart/2008/layout/VerticalCurvedList"/>
    <dgm:cxn modelId="{70A34220-D556-4E40-A5AC-0809D95CDB6E}" type="presParOf" srcId="{1E165D83-0C7E-4917-B6F9-CE7BDF5F9178}" destId="{66E795BC-F239-4F39-BE68-79599572FBCF}" srcOrd="0" destOrd="0" presId="urn:microsoft.com/office/officeart/2008/layout/VerticalCurvedList"/>
    <dgm:cxn modelId="{F9D408FE-062F-4CE7-B631-3061147F5238}" type="presParOf" srcId="{1660EC8F-FF21-4C63-AEA3-0843DD6FE992}" destId="{398FD030-2039-4115-B5F5-AB497D77D2BB}" srcOrd="7" destOrd="0" presId="urn:microsoft.com/office/officeart/2008/layout/VerticalCurvedList"/>
    <dgm:cxn modelId="{AD0C980B-914D-4F3B-80FB-3902D163BD4D}" type="presParOf" srcId="{1660EC8F-FF21-4C63-AEA3-0843DD6FE992}" destId="{C25C22BC-D812-4C98-B2A8-DD6170BA5B08}" srcOrd="8" destOrd="0" presId="urn:microsoft.com/office/officeart/2008/layout/VerticalCurvedList"/>
    <dgm:cxn modelId="{23E6EB79-C469-4496-8F3C-F6C22961E944}" type="presParOf" srcId="{C25C22BC-D812-4C98-B2A8-DD6170BA5B08}" destId="{E2D75DC1-2183-4F88-A0E9-7BEAFB7A53EE}" srcOrd="0" destOrd="0" presId="urn:microsoft.com/office/officeart/2008/layout/VerticalCurvedList"/>
    <dgm:cxn modelId="{808EAEB7-8884-439E-8696-35CFDF075EE6}" type="presParOf" srcId="{1660EC8F-FF21-4C63-AEA3-0843DD6FE992}" destId="{6B531CF7-647B-4BCC-8C39-A5CC28D16E9F}" srcOrd="9" destOrd="0" presId="urn:microsoft.com/office/officeart/2008/layout/VerticalCurvedList"/>
    <dgm:cxn modelId="{A5B48D33-7482-40B1-962F-369055ED55BC}" type="presParOf" srcId="{1660EC8F-FF21-4C63-AEA3-0843DD6FE992}" destId="{75438333-E6D2-497A-A396-E6C7A3558502}" srcOrd="10" destOrd="0" presId="urn:microsoft.com/office/officeart/2008/layout/VerticalCurvedList"/>
    <dgm:cxn modelId="{E2FD456C-2985-4B4B-9703-944F56181ADD}" type="presParOf" srcId="{75438333-E6D2-497A-A396-E6C7A3558502}" destId="{5204DE38-07CC-4BF0-8B88-995682470FF7}" srcOrd="0" destOrd="0" presId="urn:microsoft.com/office/officeart/2008/layout/VerticalCurvedList"/>
    <dgm:cxn modelId="{AED398E6-CF0F-473C-9D21-5F1B0EF39E87}" type="presParOf" srcId="{1660EC8F-FF21-4C63-AEA3-0843DD6FE992}" destId="{3CC2F0E5-17D2-4032-B6C8-F2E8EADCA297}" srcOrd="11" destOrd="0" presId="urn:microsoft.com/office/officeart/2008/layout/VerticalCurvedList"/>
    <dgm:cxn modelId="{5BB17B4F-FBF7-4D1D-9951-B3B2B7CAF826}" type="presParOf" srcId="{1660EC8F-FF21-4C63-AEA3-0843DD6FE992}" destId="{BC0AC09F-5D11-4BA3-85B3-2FF1C2392F09}" srcOrd="12" destOrd="0" presId="urn:microsoft.com/office/officeart/2008/layout/VerticalCurvedList"/>
    <dgm:cxn modelId="{656C5162-C125-4A4F-ADAB-A10FEA8CA20B}" type="presParOf" srcId="{BC0AC09F-5D11-4BA3-85B3-2FF1C2392F09}" destId="{17DCD2D2-3CB9-4642-8737-D577DB3DF80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47AEE1-FB9A-4E04-8CF5-7B6E7653AB5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51E330-B207-48DA-964D-21B882944646}">
      <dgm:prSet phldrT="[Текст]" custT="1"/>
      <dgm:spPr/>
      <dgm:t>
        <a:bodyPr/>
        <a:lstStyle/>
        <a:p>
          <a:r>
            <a:rPr lang="ru-RU" sz="1600" dirty="0" smtClean="0"/>
            <a:t> </a:t>
          </a:r>
          <a:r>
            <a:rPr lang="ru-RU" sz="2400" dirty="0" smtClean="0"/>
            <a:t>Качественные требования к иностранной рабочей силе</a:t>
          </a:r>
          <a:endParaRPr lang="ru-RU" sz="2400" dirty="0"/>
        </a:p>
      </dgm:t>
    </dgm:pt>
    <dgm:pt modelId="{AEB3B0F0-7C1E-4BFD-9902-31869EE3C3C9}" type="parTrans" cxnId="{DA1420AE-C7CE-4C32-9830-90130CCDA06A}">
      <dgm:prSet/>
      <dgm:spPr/>
      <dgm:t>
        <a:bodyPr/>
        <a:lstStyle/>
        <a:p>
          <a:endParaRPr lang="ru-RU"/>
        </a:p>
      </dgm:t>
    </dgm:pt>
    <dgm:pt modelId="{84C302C6-E919-48C1-BF02-95EEAE133FFE}" type="sibTrans" cxnId="{DA1420AE-C7CE-4C32-9830-90130CCDA06A}">
      <dgm:prSet/>
      <dgm:spPr/>
      <dgm:t>
        <a:bodyPr/>
        <a:lstStyle/>
        <a:p>
          <a:endParaRPr lang="ru-RU"/>
        </a:p>
      </dgm:t>
    </dgm:pt>
    <dgm:pt modelId="{348B5EE2-C5EB-48D9-AF47-9AA2A33C40CE}">
      <dgm:prSet phldrT="[Текст]" custT="1"/>
      <dgm:spPr/>
      <dgm:t>
        <a:bodyPr/>
        <a:lstStyle/>
        <a:p>
          <a:r>
            <a:rPr lang="ru-RU" sz="2400" dirty="0" smtClean="0"/>
            <a:t>Ограничения личного характера</a:t>
          </a:r>
          <a:endParaRPr lang="ru-RU" sz="2400" dirty="0"/>
        </a:p>
      </dgm:t>
    </dgm:pt>
    <dgm:pt modelId="{84AD1870-71E3-438C-AA50-19E034371057}" type="parTrans" cxnId="{9DAE7A99-AA77-49A8-9165-5206172A87F4}">
      <dgm:prSet/>
      <dgm:spPr/>
      <dgm:t>
        <a:bodyPr/>
        <a:lstStyle/>
        <a:p>
          <a:endParaRPr lang="ru-RU"/>
        </a:p>
      </dgm:t>
    </dgm:pt>
    <dgm:pt modelId="{1BEC1633-033F-485E-9487-E9A72CA50B2B}" type="sibTrans" cxnId="{9DAE7A99-AA77-49A8-9165-5206172A87F4}">
      <dgm:prSet/>
      <dgm:spPr/>
      <dgm:t>
        <a:bodyPr/>
        <a:lstStyle/>
        <a:p>
          <a:endParaRPr lang="ru-RU"/>
        </a:p>
      </dgm:t>
    </dgm:pt>
    <dgm:pt modelId="{3B2E9545-B1A1-41AB-84F4-7969C666C236}">
      <dgm:prSet phldrT="[Текст]" custT="1"/>
      <dgm:spPr/>
      <dgm:t>
        <a:bodyPr/>
        <a:lstStyle/>
        <a:p>
          <a:r>
            <a:rPr lang="ru-RU" sz="2400" dirty="0" smtClean="0"/>
            <a:t>Количественное квотирование</a:t>
          </a:r>
          <a:endParaRPr lang="ru-RU" sz="2400" dirty="0"/>
        </a:p>
      </dgm:t>
    </dgm:pt>
    <dgm:pt modelId="{A79BAD55-7CA0-4715-A1EC-79808B989A04}" type="parTrans" cxnId="{FCE1CC68-989D-4952-B348-7C1BCC5612E9}">
      <dgm:prSet/>
      <dgm:spPr/>
      <dgm:t>
        <a:bodyPr/>
        <a:lstStyle/>
        <a:p>
          <a:endParaRPr lang="ru-RU"/>
        </a:p>
      </dgm:t>
    </dgm:pt>
    <dgm:pt modelId="{AEBA7FA7-5525-4727-906C-CFD1C0CA2CA5}" type="sibTrans" cxnId="{FCE1CC68-989D-4952-B348-7C1BCC5612E9}">
      <dgm:prSet/>
      <dgm:spPr/>
      <dgm:t>
        <a:bodyPr/>
        <a:lstStyle/>
        <a:p>
          <a:endParaRPr lang="ru-RU"/>
        </a:p>
      </dgm:t>
    </dgm:pt>
    <dgm:pt modelId="{9ED1D587-7A1E-4DC1-BDB5-1A3225DAB2FB}">
      <dgm:prSet phldrT="[Текст]" custT="1"/>
      <dgm:spPr/>
      <dgm:t>
        <a:bodyPr/>
        <a:lstStyle/>
        <a:p>
          <a:r>
            <a:rPr lang="ru-RU" sz="2400" dirty="0" smtClean="0"/>
            <a:t>Система санкций</a:t>
          </a:r>
          <a:endParaRPr lang="ru-RU" sz="2400" dirty="0"/>
        </a:p>
      </dgm:t>
    </dgm:pt>
    <dgm:pt modelId="{89752F15-201D-45E8-A237-1AEA8F38F781}" type="parTrans" cxnId="{7868441E-4B51-47E1-B45E-0A5D08DD8CB3}">
      <dgm:prSet/>
      <dgm:spPr/>
      <dgm:t>
        <a:bodyPr/>
        <a:lstStyle/>
        <a:p>
          <a:endParaRPr lang="ru-RU"/>
        </a:p>
      </dgm:t>
    </dgm:pt>
    <dgm:pt modelId="{293313A1-EF22-4701-BF0B-75AE28628567}" type="sibTrans" cxnId="{7868441E-4B51-47E1-B45E-0A5D08DD8CB3}">
      <dgm:prSet/>
      <dgm:spPr/>
      <dgm:t>
        <a:bodyPr/>
        <a:lstStyle/>
        <a:p>
          <a:endParaRPr lang="ru-RU"/>
        </a:p>
      </dgm:t>
    </dgm:pt>
    <dgm:pt modelId="{244A8ABA-66B7-4B9B-90AB-846EBD0E37DB}">
      <dgm:prSet phldrT="[Текст]" custT="1"/>
      <dgm:spPr/>
      <dgm:t>
        <a:bodyPr/>
        <a:lstStyle/>
        <a:p>
          <a:r>
            <a:rPr lang="ru-RU" sz="2400" dirty="0" smtClean="0"/>
            <a:t>Географические приоритеты</a:t>
          </a:r>
          <a:endParaRPr lang="ru-RU" sz="2400" dirty="0"/>
        </a:p>
      </dgm:t>
    </dgm:pt>
    <dgm:pt modelId="{024B4EA1-91F7-422D-AA1F-77C9B198B8F8}" type="parTrans" cxnId="{96902FFE-4211-4595-AAE9-0778A7A4049E}">
      <dgm:prSet/>
      <dgm:spPr/>
      <dgm:t>
        <a:bodyPr/>
        <a:lstStyle/>
        <a:p>
          <a:endParaRPr lang="ru-RU"/>
        </a:p>
      </dgm:t>
    </dgm:pt>
    <dgm:pt modelId="{DA2C5A90-63DE-4C8A-ADD4-6FB73161E5BC}" type="sibTrans" cxnId="{96902FFE-4211-4595-AAE9-0778A7A4049E}">
      <dgm:prSet/>
      <dgm:spPr/>
      <dgm:t>
        <a:bodyPr/>
        <a:lstStyle/>
        <a:p>
          <a:endParaRPr lang="ru-RU"/>
        </a:p>
      </dgm:t>
    </dgm:pt>
    <dgm:pt modelId="{8FCF0D42-55ED-4008-BB15-06C42407C68F}">
      <dgm:prSet phldrT="[Текст]" custT="1"/>
      <dgm:spPr/>
      <dgm:t>
        <a:bodyPr/>
        <a:lstStyle/>
        <a:p>
          <a:r>
            <a:rPr lang="ru-RU" sz="2400" dirty="0" smtClean="0"/>
            <a:t>Запреты</a:t>
          </a:r>
          <a:endParaRPr lang="ru-RU" sz="2000" dirty="0"/>
        </a:p>
      </dgm:t>
    </dgm:pt>
    <dgm:pt modelId="{4F29C31E-C5B7-4785-8B98-13E1FBBA2C1A}" type="parTrans" cxnId="{47257579-F7B2-4911-84AC-1CA30DB0AA0B}">
      <dgm:prSet/>
      <dgm:spPr/>
      <dgm:t>
        <a:bodyPr/>
        <a:lstStyle/>
        <a:p>
          <a:endParaRPr lang="ru-RU"/>
        </a:p>
      </dgm:t>
    </dgm:pt>
    <dgm:pt modelId="{87953355-8A45-4BFA-8DE2-801301CE3F2F}" type="sibTrans" cxnId="{47257579-F7B2-4911-84AC-1CA30DB0AA0B}">
      <dgm:prSet/>
      <dgm:spPr/>
      <dgm:t>
        <a:bodyPr/>
        <a:lstStyle/>
        <a:p>
          <a:endParaRPr lang="ru-RU"/>
        </a:p>
      </dgm:t>
    </dgm:pt>
    <dgm:pt modelId="{8CEC0835-426D-43FE-9B9A-15BB3A72CD2B}">
      <dgm:prSet phldrT="[Текст]" custT="1"/>
      <dgm:spPr/>
      <dgm:t>
        <a:bodyPr/>
        <a:lstStyle/>
        <a:p>
          <a:r>
            <a:rPr lang="ru-RU" sz="2400" dirty="0" smtClean="0"/>
            <a:t>Финансовые ограничения</a:t>
          </a:r>
          <a:endParaRPr lang="ru-RU" sz="2400" dirty="0"/>
        </a:p>
      </dgm:t>
    </dgm:pt>
    <dgm:pt modelId="{7AD3FE3A-070D-4F03-82AD-48B7AB985897}" type="parTrans" cxnId="{D48705E6-A3A9-41B5-81B4-8F1682862D5F}">
      <dgm:prSet/>
      <dgm:spPr/>
      <dgm:t>
        <a:bodyPr/>
        <a:lstStyle/>
        <a:p>
          <a:endParaRPr lang="ru-RU"/>
        </a:p>
      </dgm:t>
    </dgm:pt>
    <dgm:pt modelId="{64F81763-C250-41CB-8132-422FBB877E71}" type="sibTrans" cxnId="{D48705E6-A3A9-41B5-81B4-8F1682862D5F}">
      <dgm:prSet/>
      <dgm:spPr/>
      <dgm:t>
        <a:bodyPr/>
        <a:lstStyle/>
        <a:p>
          <a:endParaRPr lang="ru-RU"/>
        </a:p>
      </dgm:t>
    </dgm:pt>
    <dgm:pt modelId="{74152545-A19A-4D81-AAF4-EF646A7D9614}">
      <dgm:prSet phldrT="[Текст]" custT="1"/>
      <dgm:spPr/>
      <dgm:t>
        <a:bodyPr/>
        <a:lstStyle/>
        <a:p>
          <a:r>
            <a:rPr lang="ru-RU" sz="2400" dirty="0" smtClean="0"/>
            <a:t>Временные ограничения</a:t>
          </a:r>
          <a:endParaRPr lang="ru-RU" sz="2400" dirty="0"/>
        </a:p>
      </dgm:t>
    </dgm:pt>
    <dgm:pt modelId="{18963828-04B0-4B38-89AD-9A4FA792AADC}" type="parTrans" cxnId="{5B44C1B5-03C1-4F2F-A9BD-08B8A22E8BE3}">
      <dgm:prSet/>
      <dgm:spPr/>
      <dgm:t>
        <a:bodyPr/>
        <a:lstStyle/>
        <a:p>
          <a:endParaRPr lang="ru-RU"/>
        </a:p>
      </dgm:t>
    </dgm:pt>
    <dgm:pt modelId="{7046E0C2-FA89-4D63-AA7A-420AB4575533}" type="sibTrans" cxnId="{5B44C1B5-03C1-4F2F-A9BD-08B8A22E8BE3}">
      <dgm:prSet/>
      <dgm:spPr/>
      <dgm:t>
        <a:bodyPr/>
        <a:lstStyle/>
        <a:p>
          <a:endParaRPr lang="ru-RU"/>
        </a:p>
      </dgm:t>
    </dgm:pt>
    <dgm:pt modelId="{E06CE110-3172-4BF4-B3DE-31C6B650E1C3}" type="pres">
      <dgm:prSet presAssocID="{8C47AEE1-FB9A-4E04-8CF5-7B6E7653AB5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6FFE3B-C281-4B7E-AEBD-FC5B3FEB0911}" type="pres">
      <dgm:prSet presAssocID="{E951E330-B207-48DA-964D-21B882944646}" presName="parentLin" presStyleCnt="0"/>
      <dgm:spPr/>
    </dgm:pt>
    <dgm:pt modelId="{FF19B8A7-B897-45AA-8B81-856AB4EDE0BA}" type="pres">
      <dgm:prSet presAssocID="{E951E330-B207-48DA-964D-21B882944646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25F03EFB-15C8-48FD-8880-851635AC5E04}" type="pres">
      <dgm:prSet presAssocID="{E951E330-B207-48DA-964D-21B882944646}" presName="parentText" presStyleLbl="node1" presStyleIdx="0" presStyleCnt="8" custScaleX="142857" custScaleY="137830" custLinFactNeighborX="16119" custLinFactNeighborY="14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F589D-DB7A-49C2-BE1C-50D10A339E3A}" type="pres">
      <dgm:prSet presAssocID="{E951E330-B207-48DA-964D-21B882944646}" presName="negativeSpace" presStyleCnt="0"/>
      <dgm:spPr/>
    </dgm:pt>
    <dgm:pt modelId="{DE33DA93-772B-4B29-8959-9D1F66759002}" type="pres">
      <dgm:prSet presAssocID="{E951E330-B207-48DA-964D-21B882944646}" presName="childText" presStyleLbl="conFgAcc1" presStyleIdx="0" presStyleCnt="8">
        <dgm:presLayoutVars>
          <dgm:bulletEnabled val="1"/>
        </dgm:presLayoutVars>
      </dgm:prSet>
      <dgm:spPr/>
    </dgm:pt>
    <dgm:pt modelId="{907EC592-9B9C-41F6-90BF-BDDA96FD8F63}" type="pres">
      <dgm:prSet presAssocID="{84C302C6-E919-48C1-BF02-95EEAE133FFE}" presName="spaceBetweenRectangles" presStyleCnt="0"/>
      <dgm:spPr/>
    </dgm:pt>
    <dgm:pt modelId="{975B9C59-F3FE-4025-8CF4-FEF4047D0CAA}" type="pres">
      <dgm:prSet presAssocID="{348B5EE2-C5EB-48D9-AF47-9AA2A33C40CE}" presName="parentLin" presStyleCnt="0"/>
      <dgm:spPr/>
    </dgm:pt>
    <dgm:pt modelId="{4B34AF10-0DB3-4384-B583-2939230A02D8}" type="pres">
      <dgm:prSet presAssocID="{348B5EE2-C5EB-48D9-AF47-9AA2A33C40CE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55BB32EB-4400-42EA-8273-EC7E3E0DA9A3}" type="pres">
      <dgm:prSet presAssocID="{348B5EE2-C5EB-48D9-AF47-9AA2A33C40CE}" presName="parentText" presStyleLbl="node1" presStyleIdx="1" presStyleCnt="8" custScaleX="96161" custScaleY="1431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7E0B7-BCF7-4C45-B5F8-FEA1C2C18C7D}" type="pres">
      <dgm:prSet presAssocID="{348B5EE2-C5EB-48D9-AF47-9AA2A33C40CE}" presName="negativeSpace" presStyleCnt="0"/>
      <dgm:spPr/>
    </dgm:pt>
    <dgm:pt modelId="{9BFCFF1A-E61B-4ACC-8A25-844852326E15}" type="pres">
      <dgm:prSet presAssocID="{348B5EE2-C5EB-48D9-AF47-9AA2A33C40CE}" presName="childText" presStyleLbl="conFgAcc1" presStyleIdx="1" presStyleCnt="8">
        <dgm:presLayoutVars>
          <dgm:bulletEnabled val="1"/>
        </dgm:presLayoutVars>
      </dgm:prSet>
      <dgm:spPr/>
    </dgm:pt>
    <dgm:pt modelId="{C7488B57-E29D-4725-94BB-5E3A5D1524B9}" type="pres">
      <dgm:prSet presAssocID="{1BEC1633-033F-485E-9487-E9A72CA50B2B}" presName="spaceBetweenRectangles" presStyleCnt="0"/>
      <dgm:spPr/>
    </dgm:pt>
    <dgm:pt modelId="{71703809-2B81-440B-A192-3FD76181C8B4}" type="pres">
      <dgm:prSet presAssocID="{3B2E9545-B1A1-41AB-84F4-7969C666C236}" presName="parentLin" presStyleCnt="0"/>
      <dgm:spPr/>
    </dgm:pt>
    <dgm:pt modelId="{14A1D66C-13FF-447B-A622-AE9508A131EA}" type="pres">
      <dgm:prSet presAssocID="{3B2E9545-B1A1-41AB-84F4-7969C666C236}" presName="parentLeftMargin" presStyleLbl="node1" presStyleIdx="1" presStyleCnt="8"/>
      <dgm:spPr/>
      <dgm:t>
        <a:bodyPr/>
        <a:lstStyle/>
        <a:p>
          <a:endParaRPr lang="ru-RU"/>
        </a:p>
      </dgm:t>
    </dgm:pt>
    <dgm:pt modelId="{CE1AECF3-B5BB-459D-A2BF-CB7BA434C232}" type="pres">
      <dgm:prSet presAssocID="{3B2E9545-B1A1-41AB-84F4-7969C666C236}" presName="parentText" presStyleLbl="node1" presStyleIdx="2" presStyleCnt="8" custScaleX="129066" custScaleY="1276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AF33E-7042-4464-B868-4669E8D365CE}" type="pres">
      <dgm:prSet presAssocID="{3B2E9545-B1A1-41AB-84F4-7969C666C236}" presName="negativeSpace" presStyleCnt="0"/>
      <dgm:spPr/>
    </dgm:pt>
    <dgm:pt modelId="{D944410C-BDB6-4A74-B255-6A31E89AB572}" type="pres">
      <dgm:prSet presAssocID="{3B2E9545-B1A1-41AB-84F4-7969C666C236}" presName="childText" presStyleLbl="conFgAcc1" presStyleIdx="2" presStyleCnt="8">
        <dgm:presLayoutVars>
          <dgm:bulletEnabled val="1"/>
        </dgm:presLayoutVars>
      </dgm:prSet>
      <dgm:spPr/>
    </dgm:pt>
    <dgm:pt modelId="{C1C71593-A1F0-4B63-94D6-0FE89D99D13F}" type="pres">
      <dgm:prSet presAssocID="{AEBA7FA7-5525-4727-906C-CFD1C0CA2CA5}" presName="spaceBetweenRectangles" presStyleCnt="0"/>
      <dgm:spPr/>
    </dgm:pt>
    <dgm:pt modelId="{674049FD-CE32-468F-BCDD-660A6D75A8ED}" type="pres">
      <dgm:prSet presAssocID="{8CEC0835-426D-43FE-9B9A-15BB3A72CD2B}" presName="parentLin" presStyleCnt="0"/>
      <dgm:spPr/>
    </dgm:pt>
    <dgm:pt modelId="{93BD1A7F-A51E-46B6-B8D4-166CBED4AC50}" type="pres">
      <dgm:prSet presAssocID="{8CEC0835-426D-43FE-9B9A-15BB3A72CD2B}" presName="parentLeftMargin" presStyleLbl="node1" presStyleIdx="2" presStyleCnt="8"/>
      <dgm:spPr/>
      <dgm:t>
        <a:bodyPr/>
        <a:lstStyle/>
        <a:p>
          <a:endParaRPr lang="ru-RU"/>
        </a:p>
      </dgm:t>
    </dgm:pt>
    <dgm:pt modelId="{B1D1D939-495A-46EE-8EA1-BDA648D620EB}" type="pres">
      <dgm:prSet presAssocID="{8CEC0835-426D-43FE-9B9A-15BB3A72CD2B}" presName="parentText" presStyleLbl="node1" presStyleIdx="3" presStyleCnt="8" custScaleX="122236" custScaleY="1410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D632A-722C-40D4-9C9C-7429DD0D0EEC}" type="pres">
      <dgm:prSet presAssocID="{8CEC0835-426D-43FE-9B9A-15BB3A72CD2B}" presName="negativeSpace" presStyleCnt="0"/>
      <dgm:spPr/>
    </dgm:pt>
    <dgm:pt modelId="{88AF29E0-3836-4B2D-8FB7-965586CDC829}" type="pres">
      <dgm:prSet presAssocID="{8CEC0835-426D-43FE-9B9A-15BB3A72CD2B}" presName="childText" presStyleLbl="conFgAcc1" presStyleIdx="3" presStyleCnt="8">
        <dgm:presLayoutVars>
          <dgm:bulletEnabled val="1"/>
        </dgm:presLayoutVars>
      </dgm:prSet>
      <dgm:spPr/>
    </dgm:pt>
    <dgm:pt modelId="{FB02C38A-F1F1-4D9E-AA34-5398383392D4}" type="pres">
      <dgm:prSet presAssocID="{64F81763-C250-41CB-8132-422FBB877E71}" presName="spaceBetweenRectangles" presStyleCnt="0"/>
      <dgm:spPr/>
    </dgm:pt>
    <dgm:pt modelId="{75697115-FB64-45FD-AD98-99E6B004E441}" type="pres">
      <dgm:prSet presAssocID="{74152545-A19A-4D81-AAF4-EF646A7D9614}" presName="parentLin" presStyleCnt="0"/>
      <dgm:spPr/>
    </dgm:pt>
    <dgm:pt modelId="{69517712-A486-4408-AA7D-A5E40BC06C00}" type="pres">
      <dgm:prSet presAssocID="{74152545-A19A-4D81-AAF4-EF646A7D9614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AEF145F1-F5B4-45AF-A630-E80FC7CEDDCF}" type="pres">
      <dgm:prSet presAssocID="{74152545-A19A-4D81-AAF4-EF646A7D9614}" presName="parentText" presStyleLbl="node1" presStyleIdx="4" presStyleCnt="8" custScaleX="111952" custScaleY="1316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67853-2F93-4823-824E-4FA2F00B0677}" type="pres">
      <dgm:prSet presAssocID="{74152545-A19A-4D81-AAF4-EF646A7D9614}" presName="negativeSpace" presStyleCnt="0"/>
      <dgm:spPr/>
    </dgm:pt>
    <dgm:pt modelId="{9D0DE276-50DF-4848-A92D-A02BE340CD5E}" type="pres">
      <dgm:prSet presAssocID="{74152545-A19A-4D81-AAF4-EF646A7D9614}" presName="childText" presStyleLbl="conFgAcc1" presStyleIdx="4" presStyleCnt="8">
        <dgm:presLayoutVars>
          <dgm:bulletEnabled val="1"/>
        </dgm:presLayoutVars>
      </dgm:prSet>
      <dgm:spPr/>
    </dgm:pt>
    <dgm:pt modelId="{538CF398-5D92-4876-9669-4FE9D3BBD9DB}" type="pres">
      <dgm:prSet presAssocID="{7046E0C2-FA89-4D63-AA7A-420AB4575533}" presName="spaceBetweenRectangles" presStyleCnt="0"/>
      <dgm:spPr/>
    </dgm:pt>
    <dgm:pt modelId="{5D455519-C35A-4AA3-BAA2-2A713D323DAF}" type="pres">
      <dgm:prSet presAssocID="{244A8ABA-66B7-4B9B-90AB-846EBD0E37DB}" presName="parentLin" presStyleCnt="0"/>
      <dgm:spPr/>
    </dgm:pt>
    <dgm:pt modelId="{826738DD-5ED8-476F-9F16-9BA609C53FF8}" type="pres">
      <dgm:prSet presAssocID="{244A8ABA-66B7-4B9B-90AB-846EBD0E37DB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679348C6-01F4-4DF7-A705-0EBD15B22335}" type="pres">
      <dgm:prSet presAssocID="{244A8ABA-66B7-4B9B-90AB-846EBD0E37DB}" presName="parentText" presStyleLbl="node1" presStyleIdx="5" presStyleCnt="8" custScaleX="142857" custScaleY="1453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F2FFA9-B40D-4B37-B83A-48AB908C7E6C}" type="pres">
      <dgm:prSet presAssocID="{244A8ABA-66B7-4B9B-90AB-846EBD0E37DB}" presName="negativeSpace" presStyleCnt="0"/>
      <dgm:spPr/>
    </dgm:pt>
    <dgm:pt modelId="{CD7EDB1B-E15E-4E48-94E9-12A5070B61A5}" type="pres">
      <dgm:prSet presAssocID="{244A8ABA-66B7-4B9B-90AB-846EBD0E37DB}" presName="childText" presStyleLbl="conFgAcc1" presStyleIdx="5" presStyleCnt="8">
        <dgm:presLayoutVars>
          <dgm:bulletEnabled val="1"/>
        </dgm:presLayoutVars>
      </dgm:prSet>
      <dgm:spPr/>
    </dgm:pt>
    <dgm:pt modelId="{87EE648F-3F60-4B0A-863D-602AD22FE226}" type="pres">
      <dgm:prSet presAssocID="{DA2C5A90-63DE-4C8A-ADD4-6FB73161E5BC}" presName="spaceBetweenRectangles" presStyleCnt="0"/>
      <dgm:spPr/>
    </dgm:pt>
    <dgm:pt modelId="{B8611F9C-342C-4014-B22B-97D599D0B66D}" type="pres">
      <dgm:prSet presAssocID="{8FCF0D42-55ED-4008-BB15-06C42407C68F}" presName="parentLin" presStyleCnt="0"/>
      <dgm:spPr/>
    </dgm:pt>
    <dgm:pt modelId="{F15AA3A8-337B-4593-A098-F39649504B63}" type="pres">
      <dgm:prSet presAssocID="{8FCF0D42-55ED-4008-BB15-06C42407C68F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BF14ADED-FE89-4939-9819-676671BD555A}" type="pres">
      <dgm:prSet presAssocID="{8FCF0D42-55ED-4008-BB15-06C42407C68F}" presName="parentText" presStyleLbl="node1" presStyleIdx="6" presStyleCnt="8" custScaleX="83672" custScaleY="1165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741FB-D0AC-41F6-AD55-3A0C209FC70E}" type="pres">
      <dgm:prSet presAssocID="{8FCF0D42-55ED-4008-BB15-06C42407C68F}" presName="negativeSpace" presStyleCnt="0"/>
      <dgm:spPr/>
    </dgm:pt>
    <dgm:pt modelId="{0CF2FD7C-0A61-4D29-9E55-239E70325AC1}" type="pres">
      <dgm:prSet presAssocID="{8FCF0D42-55ED-4008-BB15-06C42407C68F}" presName="childText" presStyleLbl="conFgAcc1" presStyleIdx="6" presStyleCnt="8">
        <dgm:presLayoutVars>
          <dgm:bulletEnabled val="1"/>
        </dgm:presLayoutVars>
      </dgm:prSet>
      <dgm:spPr/>
    </dgm:pt>
    <dgm:pt modelId="{75F9501F-A65E-4C6E-86DC-B7B582426958}" type="pres">
      <dgm:prSet presAssocID="{87953355-8A45-4BFA-8DE2-801301CE3F2F}" presName="spaceBetweenRectangles" presStyleCnt="0"/>
      <dgm:spPr/>
    </dgm:pt>
    <dgm:pt modelId="{937DF086-D1C9-4606-9F85-04E684529A08}" type="pres">
      <dgm:prSet presAssocID="{9ED1D587-7A1E-4DC1-BDB5-1A3225DAB2FB}" presName="parentLin" presStyleCnt="0"/>
      <dgm:spPr/>
    </dgm:pt>
    <dgm:pt modelId="{1381E456-B62C-44A2-A2D1-C1592944829A}" type="pres">
      <dgm:prSet presAssocID="{9ED1D587-7A1E-4DC1-BDB5-1A3225DAB2FB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468B1578-7A63-4985-BDF3-C8A0D7EEFEF6}" type="pres">
      <dgm:prSet presAssocID="{9ED1D587-7A1E-4DC1-BDB5-1A3225DAB2FB}" presName="parentText" presStyleLbl="node1" presStyleIdx="7" presStyleCnt="8" custScaleX="104239" custScaleY="1268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364FF-BF54-4DF8-BF0B-EB3B3F65A341}" type="pres">
      <dgm:prSet presAssocID="{9ED1D587-7A1E-4DC1-BDB5-1A3225DAB2FB}" presName="negativeSpace" presStyleCnt="0"/>
      <dgm:spPr/>
    </dgm:pt>
    <dgm:pt modelId="{56394B6A-1852-4BEE-AA72-B2504D95A184}" type="pres">
      <dgm:prSet presAssocID="{9ED1D587-7A1E-4DC1-BDB5-1A3225DAB2FB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FCE1CC68-989D-4952-B348-7C1BCC5612E9}" srcId="{8C47AEE1-FB9A-4E04-8CF5-7B6E7653AB5E}" destId="{3B2E9545-B1A1-41AB-84F4-7969C666C236}" srcOrd="2" destOrd="0" parTransId="{A79BAD55-7CA0-4715-A1EC-79808B989A04}" sibTransId="{AEBA7FA7-5525-4727-906C-CFD1C0CA2CA5}"/>
    <dgm:cxn modelId="{47257579-F7B2-4911-84AC-1CA30DB0AA0B}" srcId="{8C47AEE1-FB9A-4E04-8CF5-7B6E7653AB5E}" destId="{8FCF0D42-55ED-4008-BB15-06C42407C68F}" srcOrd="6" destOrd="0" parTransId="{4F29C31E-C5B7-4785-8B98-13E1FBBA2C1A}" sibTransId="{87953355-8A45-4BFA-8DE2-801301CE3F2F}"/>
    <dgm:cxn modelId="{D3479E01-138B-4F40-ACD5-73D1A83D790F}" type="presOf" srcId="{8FCF0D42-55ED-4008-BB15-06C42407C68F}" destId="{F15AA3A8-337B-4593-A098-F39649504B63}" srcOrd="0" destOrd="0" presId="urn:microsoft.com/office/officeart/2005/8/layout/list1"/>
    <dgm:cxn modelId="{DE6C5D7A-333A-4DE7-A290-09E8DE1A41D0}" type="presOf" srcId="{348B5EE2-C5EB-48D9-AF47-9AA2A33C40CE}" destId="{55BB32EB-4400-42EA-8273-EC7E3E0DA9A3}" srcOrd="1" destOrd="0" presId="urn:microsoft.com/office/officeart/2005/8/layout/list1"/>
    <dgm:cxn modelId="{4EABE880-0F25-4707-9268-1A79F98EBEF3}" type="presOf" srcId="{8FCF0D42-55ED-4008-BB15-06C42407C68F}" destId="{BF14ADED-FE89-4939-9819-676671BD555A}" srcOrd="1" destOrd="0" presId="urn:microsoft.com/office/officeart/2005/8/layout/list1"/>
    <dgm:cxn modelId="{9DAE7A99-AA77-49A8-9165-5206172A87F4}" srcId="{8C47AEE1-FB9A-4E04-8CF5-7B6E7653AB5E}" destId="{348B5EE2-C5EB-48D9-AF47-9AA2A33C40CE}" srcOrd="1" destOrd="0" parTransId="{84AD1870-71E3-438C-AA50-19E034371057}" sibTransId="{1BEC1633-033F-485E-9487-E9A72CA50B2B}"/>
    <dgm:cxn modelId="{B495B6AA-CA8D-45E8-BF38-F278A49B30A6}" type="presOf" srcId="{3B2E9545-B1A1-41AB-84F4-7969C666C236}" destId="{CE1AECF3-B5BB-459D-A2BF-CB7BA434C232}" srcOrd="1" destOrd="0" presId="urn:microsoft.com/office/officeart/2005/8/layout/list1"/>
    <dgm:cxn modelId="{2EFC3EBB-123C-476B-954C-0E76301CCF6F}" type="presOf" srcId="{244A8ABA-66B7-4B9B-90AB-846EBD0E37DB}" destId="{679348C6-01F4-4DF7-A705-0EBD15B22335}" srcOrd="1" destOrd="0" presId="urn:microsoft.com/office/officeart/2005/8/layout/list1"/>
    <dgm:cxn modelId="{9580A1C1-EEBF-4C5C-8D00-62A11C990830}" type="presOf" srcId="{E951E330-B207-48DA-964D-21B882944646}" destId="{FF19B8A7-B897-45AA-8B81-856AB4EDE0BA}" srcOrd="0" destOrd="0" presId="urn:microsoft.com/office/officeart/2005/8/layout/list1"/>
    <dgm:cxn modelId="{96902FFE-4211-4595-AAE9-0778A7A4049E}" srcId="{8C47AEE1-FB9A-4E04-8CF5-7B6E7653AB5E}" destId="{244A8ABA-66B7-4B9B-90AB-846EBD0E37DB}" srcOrd="5" destOrd="0" parTransId="{024B4EA1-91F7-422D-AA1F-77C9B198B8F8}" sibTransId="{DA2C5A90-63DE-4C8A-ADD4-6FB73161E5BC}"/>
    <dgm:cxn modelId="{E317D6D3-4A9B-4DBC-8A1B-2ED8C97920C0}" type="presOf" srcId="{E951E330-B207-48DA-964D-21B882944646}" destId="{25F03EFB-15C8-48FD-8880-851635AC5E04}" srcOrd="1" destOrd="0" presId="urn:microsoft.com/office/officeart/2005/8/layout/list1"/>
    <dgm:cxn modelId="{B619F30F-6E90-444E-B675-15C16C439261}" type="presOf" srcId="{348B5EE2-C5EB-48D9-AF47-9AA2A33C40CE}" destId="{4B34AF10-0DB3-4384-B583-2939230A02D8}" srcOrd="0" destOrd="0" presId="urn:microsoft.com/office/officeart/2005/8/layout/list1"/>
    <dgm:cxn modelId="{DA1420AE-C7CE-4C32-9830-90130CCDA06A}" srcId="{8C47AEE1-FB9A-4E04-8CF5-7B6E7653AB5E}" destId="{E951E330-B207-48DA-964D-21B882944646}" srcOrd="0" destOrd="0" parTransId="{AEB3B0F0-7C1E-4BFD-9902-31869EE3C3C9}" sibTransId="{84C302C6-E919-48C1-BF02-95EEAE133FFE}"/>
    <dgm:cxn modelId="{85ADEA66-6D03-407C-AA5E-D7E8AD6AEFF4}" type="presOf" srcId="{9ED1D587-7A1E-4DC1-BDB5-1A3225DAB2FB}" destId="{468B1578-7A63-4985-BDF3-C8A0D7EEFEF6}" srcOrd="1" destOrd="0" presId="urn:microsoft.com/office/officeart/2005/8/layout/list1"/>
    <dgm:cxn modelId="{5A8DF921-40DB-41B6-8F59-820AA66ABEB4}" type="presOf" srcId="{9ED1D587-7A1E-4DC1-BDB5-1A3225DAB2FB}" destId="{1381E456-B62C-44A2-A2D1-C1592944829A}" srcOrd="0" destOrd="0" presId="urn:microsoft.com/office/officeart/2005/8/layout/list1"/>
    <dgm:cxn modelId="{15EA36DC-BF40-48B6-9F39-0D2C37AA923D}" type="presOf" srcId="{8CEC0835-426D-43FE-9B9A-15BB3A72CD2B}" destId="{B1D1D939-495A-46EE-8EA1-BDA648D620EB}" srcOrd="1" destOrd="0" presId="urn:microsoft.com/office/officeart/2005/8/layout/list1"/>
    <dgm:cxn modelId="{EBF5BC0D-A574-45E6-AC13-576984122378}" type="presOf" srcId="{8C47AEE1-FB9A-4E04-8CF5-7B6E7653AB5E}" destId="{E06CE110-3172-4BF4-B3DE-31C6B650E1C3}" srcOrd="0" destOrd="0" presId="urn:microsoft.com/office/officeart/2005/8/layout/list1"/>
    <dgm:cxn modelId="{9E75DF99-61C6-4DE5-887A-4FC43815B454}" type="presOf" srcId="{74152545-A19A-4D81-AAF4-EF646A7D9614}" destId="{69517712-A486-4408-AA7D-A5E40BC06C00}" srcOrd="0" destOrd="0" presId="urn:microsoft.com/office/officeart/2005/8/layout/list1"/>
    <dgm:cxn modelId="{A6A913D3-1033-46D6-8F95-8A5BCC5CEC3A}" type="presOf" srcId="{74152545-A19A-4D81-AAF4-EF646A7D9614}" destId="{AEF145F1-F5B4-45AF-A630-E80FC7CEDDCF}" srcOrd="1" destOrd="0" presId="urn:microsoft.com/office/officeart/2005/8/layout/list1"/>
    <dgm:cxn modelId="{7868441E-4B51-47E1-B45E-0A5D08DD8CB3}" srcId="{8C47AEE1-FB9A-4E04-8CF5-7B6E7653AB5E}" destId="{9ED1D587-7A1E-4DC1-BDB5-1A3225DAB2FB}" srcOrd="7" destOrd="0" parTransId="{89752F15-201D-45E8-A237-1AEA8F38F781}" sibTransId="{293313A1-EF22-4701-BF0B-75AE28628567}"/>
    <dgm:cxn modelId="{D48705E6-A3A9-41B5-81B4-8F1682862D5F}" srcId="{8C47AEE1-FB9A-4E04-8CF5-7B6E7653AB5E}" destId="{8CEC0835-426D-43FE-9B9A-15BB3A72CD2B}" srcOrd="3" destOrd="0" parTransId="{7AD3FE3A-070D-4F03-82AD-48B7AB985897}" sibTransId="{64F81763-C250-41CB-8132-422FBB877E71}"/>
    <dgm:cxn modelId="{B96CC85B-59B0-44F9-94F0-A39B3551513F}" type="presOf" srcId="{8CEC0835-426D-43FE-9B9A-15BB3A72CD2B}" destId="{93BD1A7F-A51E-46B6-B8D4-166CBED4AC50}" srcOrd="0" destOrd="0" presId="urn:microsoft.com/office/officeart/2005/8/layout/list1"/>
    <dgm:cxn modelId="{5B44C1B5-03C1-4F2F-A9BD-08B8A22E8BE3}" srcId="{8C47AEE1-FB9A-4E04-8CF5-7B6E7653AB5E}" destId="{74152545-A19A-4D81-AAF4-EF646A7D9614}" srcOrd="4" destOrd="0" parTransId="{18963828-04B0-4B38-89AD-9A4FA792AADC}" sibTransId="{7046E0C2-FA89-4D63-AA7A-420AB4575533}"/>
    <dgm:cxn modelId="{6CEBF579-A7FB-4FAB-AA0E-622760F48573}" type="presOf" srcId="{244A8ABA-66B7-4B9B-90AB-846EBD0E37DB}" destId="{826738DD-5ED8-476F-9F16-9BA609C53FF8}" srcOrd="0" destOrd="0" presId="urn:microsoft.com/office/officeart/2005/8/layout/list1"/>
    <dgm:cxn modelId="{932F9293-93C4-49CB-9BEF-3DB8C66B533A}" type="presOf" srcId="{3B2E9545-B1A1-41AB-84F4-7969C666C236}" destId="{14A1D66C-13FF-447B-A622-AE9508A131EA}" srcOrd="0" destOrd="0" presId="urn:microsoft.com/office/officeart/2005/8/layout/list1"/>
    <dgm:cxn modelId="{37BB8EF3-57DC-4ED9-B825-E39ABA6A3403}" type="presParOf" srcId="{E06CE110-3172-4BF4-B3DE-31C6B650E1C3}" destId="{1D6FFE3B-C281-4B7E-AEBD-FC5B3FEB0911}" srcOrd="0" destOrd="0" presId="urn:microsoft.com/office/officeart/2005/8/layout/list1"/>
    <dgm:cxn modelId="{053A7FA7-CE80-4F20-AF3A-BD36CAAFC860}" type="presParOf" srcId="{1D6FFE3B-C281-4B7E-AEBD-FC5B3FEB0911}" destId="{FF19B8A7-B897-45AA-8B81-856AB4EDE0BA}" srcOrd="0" destOrd="0" presId="urn:microsoft.com/office/officeart/2005/8/layout/list1"/>
    <dgm:cxn modelId="{EF27EFDF-185A-4F91-B037-57FE396D6B58}" type="presParOf" srcId="{1D6FFE3B-C281-4B7E-AEBD-FC5B3FEB0911}" destId="{25F03EFB-15C8-48FD-8880-851635AC5E04}" srcOrd="1" destOrd="0" presId="urn:microsoft.com/office/officeart/2005/8/layout/list1"/>
    <dgm:cxn modelId="{601B1DAF-7C9B-408B-8163-1168CCF46F08}" type="presParOf" srcId="{E06CE110-3172-4BF4-B3DE-31C6B650E1C3}" destId="{9FDF589D-DB7A-49C2-BE1C-50D10A339E3A}" srcOrd="1" destOrd="0" presId="urn:microsoft.com/office/officeart/2005/8/layout/list1"/>
    <dgm:cxn modelId="{E50F7F66-6AC0-405D-ADFE-B83EA97EE983}" type="presParOf" srcId="{E06CE110-3172-4BF4-B3DE-31C6B650E1C3}" destId="{DE33DA93-772B-4B29-8959-9D1F66759002}" srcOrd="2" destOrd="0" presId="urn:microsoft.com/office/officeart/2005/8/layout/list1"/>
    <dgm:cxn modelId="{D9B6963A-945F-44BD-B9A5-ED7DD2AF9829}" type="presParOf" srcId="{E06CE110-3172-4BF4-B3DE-31C6B650E1C3}" destId="{907EC592-9B9C-41F6-90BF-BDDA96FD8F63}" srcOrd="3" destOrd="0" presId="urn:microsoft.com/office/officeart/2005/8/layout/list1"/>
    <dgm:cxn modelId="{9E1BB6F2-ACFC-4AFD-BF09-00FAF8745730}" type="presParOf" srcId="{E06CE110-3172-4BF4-B3DE-31C6B650E1C3}" destId="{975B9C59-F3FE-4025-8CF4-FEF4047D0CAA}" srcOrd="4" destOrd="0" presId="urn:microsoft.com/office/officeart/2005/8/layout/list1"/>
    <dgm:cxn modelId="{8448F887-517C-4F6B-828B-160334B38ABF}" type="presParOf" srcId="{975B9C59-F3FE-4025-8CF4-FEF4047D0CAA}" destId="{4B34AF10-0DB3-4384-B583-2939230A02D8}" srcOrd="0" destOrd="0" presId="urn:microsoft.com/office/officeart/2005/8/layout/list1"/>
    <dgm:cxn modelId="{7A826384-6602-42BC-9C01-2BE940F5FF48}" type="presParOf" srcId="{975B9C59-F3FE-4025-8CF4-FEF4047D0CAA}" destId="{55BB32EB-4400-42EA-8273-EC7E3E0DA9A3}" srcOrd="1" destOrd="0" presId="urn:microsoft.com/office/officeart/2005/8/layout/list1"/>
    <dgm:cxn modelId="{CDC117C5-2B7D-47C0-8453-532F2F9FFE4C}" type="presParOf" srcId="{E06CE110-3172-4BF4-B3DE-31C6B650E1C3}" destId="{6A27E0B7-BCF7-4C45-B5F8-FEA1C2C18C7D}" srcOrd="5" destOrd="0" presId="urn:microsoft.com/office/officeart/2005/8/layout/list1"/>
    <dgm:cxn modelId="{AC1BE9B7-70A5-4FF0-A898-3F3124EBC6DC}" type="presParOf" srcId="{E06CE110-3172-4BF4-B3DE-31C6B650E1C3}" destId="{9BFCFF1A-E61B-4ACC-8A25-844852326E15}" srcOrd="6" destOrd="0" presId="urn:microsoft.com/office/officeart/2005/8/layout/list1"/>
    <dgm:cxn modelId="{FFF04ED7-53FE-4B04-81AB-467DADBEEBAE}" type="presParOf" srcId="{E06CE110-3172-4BF4-B3DE-31C6B650E1C3}" destId="{C7488B57-E29D-4725-94BB-5E3A5D1524B9}" srcOrd="7" destOrd="0" presId="urn:microsoft.com/office/officeart/2005/8/layout/list1"/>
    <dgm:cxn modelId="{DC4F7648-27BC-4735-9C58-5E1059193429}" type="presParOf" srcId="{E06CE110-3172-4BF4-B3DE-31C6B650E1C3}" destId="{71703809-2B81-440B-A192-3FD76181C8B4}" srcOrd="8" destOrd="0" presId="urn:microsoft.com/office/officeart/2005/8/layout/list1"/>
    <dgm:cxn modelId="{EC6CC561-B4D3-4D08-89CA-DCF2AE971380}" type="presParOf" srcId="{71703809-2B81-440B-A192-3FD76181C8B4}" destId="{14A1D66C-13FF-447B-A622-AE9508A131EA}" srcOrd="0" destOrd="0" presId="urn:microsoft.com/office/officeart/2005/8/layout/list1"/>
    <dgm:cxn modelId="{0B418611-B4D7-414C-B97D-160B84A72664}" type="presParOf" srcId="{71703809-2B81-440B-A192-3FD76181C8B4}" destId="{CE1AECF3-B5BB-459D-A2BF-CB7BA434C232}" srcOrd="1" destOrd="0" presId="urn:microsoft.com/office/officeart/2005/8/layout/list1"/>
    <dgm:cxn modelId="{59F5B38E-A18E-4C8B-9491-65EAD76ADD49}" type="presParOf" srcId="{E06CE110-3172-4BF4-B3DE-31C6B650E1C3}" destId="{A89AF33E-7042-4464-B868-4669E8D365CE}" srcOrd="9" destOrd="0" presId="urn:microsoft.com/office/officeart/2005/8/layout/list1"/>
    <dgm:cxn modelId="{49481109-E610-427C-A890-0FDC25E33BCB}" type="presParOf" srcId="{E06CE110-3172-4BF4-B3DE-31C6B650E1C3}" destId="{D944410C-BDB6-4A74-B255-6A31E89AB572}" srcOrd="10" destOrd="0" presId="urn:microsoft.com/office/officeart/2005/8/layout/list1"/>
    <dgm:cxn modelId="{E86F5057-484C-41E0-99C9-1AB51D6649B4}" type="presParOf" srcId="{E06CE110-3172-4BF4-B3DE-31C6B650E1C3}" destId="{C1C71593-A1F0-4B63-94D6-0FE89D99D13F}" srcOrd="11" destOrd="0" presId="urn:microsoft.com/office/officeart/2005/8/layout/list1"/>
    <dgm:cxn modelId="{EC37F868-64E2-42BC-AD0D-7410CC1D7973}" type="presParOf" srcId="{E06CE110-3172-4BF4-B3DE-31C6B650E1C3}" destId="{674049FD-CE32-468F-BCDD-660A6D75A8ED}" srcOrd="12" destOrd="0" presId="urn:microsoft.com/office/officeart/2005/8/layout/list1"/>
    <dgm:cxn modelId="{AEBC16ED-3059-44D6-A464-638C7246277A}" type="presParOf" srcId="{674049FD-CE32-468F-BCDD-660A6D75A8ED}" destId="{93BD1A7F-A51E-46B6-B8D4-166CBED4AC50}" srcOrd="0" destOrd="0" presId="urn:microsoft.com/office/officeart/2005/8/layout/list1"/>
    <dgm:cxn modelId="{A1AEC979-13C7-4BEC-9B51-B66BEC87FD21}" type="presParOf" srcId="{674049FD-CE32-468F-BCDD-660A6D75A8ED}" destId="{B1D1D939-495A-46EE-8EA1-BDA648D620EB}" srcOrd="1" destOrd="0" presId="urn:microsoft.com/office/officeart/2005/8/layout/list1"/>
    <dgm:cxn modelId="{222F4CDC-69EC-470C-B541-11D7DA734206}" type="presParOf" srcId="{E06CE110-3172-4BF4-B3DE-31C6B650E1C3}" destId="{4F4D632A-722C-40D4-9C9C-7429DD0D0EEC}" srcOrd="13" destOrd="0" presId="urn:microsoft.com/office/officeart/2005/8/layout/list1"/>
    <dgm:cxn modelId="{078AFC05-4D37-4520-A8B1-19F641DC666B}" type="presParOf" srcId="{E06CE110-3172-4BF4-B3DE-31C6B650E1C3}" destId="{88AF29E0-3836-4B2D-8FB7-965586CDC829}" srcOrd="14" destOrd="0" presId="urn:microsoft.com/office/officeart/2005/8/layout/list1"/>
    <dgm:cxn modelId="{028F6A14-7CD2-46A8-B495-055773C309BF}" type="presParOf" srcId="{E06CE110-3172-4BF4-B3DE-31C6B650E1C3}" destId="{FB02C38A-F1F1-4D9E-AA34-5398383392D4}" srcOrd="15" destOrd="0" presId="urn:microsoft.com/office/officeart/2005/8/layout/list1"/>
    <dgm:cxn modelId="{419E7978-EC32-4554-B9C8-C9F94E0067B1}" type="presParOf" srcId="{E06CE110-3172-4BF4-B3DE-31C6B650E1C3}" destId="{75697115-FB64-45FD-AD98-99E6B004E441}" srcOrd="16" destOrd="0" presId="urn:microsoft.com/office/officeart/2005/8/layout/list1"/>
    <dgm:cxn modelId="{D4542268-3F87-4CD8-A1BE-242AAB0CA3B6}" type="presParOf" srcId="{75697115-FB64-45FD-AD98-99E6B004E441}" destId="{69517712-A486-4408-AA7D-A5E40BC06C00}" srcOrd="0" destOrd="0" presId="urn:microsoft.com/office/officeart/2005/8/layout/list1"/>
    <dgm:cxn modelId="{A2261037-2FEF-4D49-B4DC-9C4B5891DB35}" type="presParOf" srcId="{75697115-FB64-45FD-AD98-99E6B004E441}" destId="{AEF145F1-F5B4-45AF-A630-E80FC7CEDDCF}" srcOrd="1" destOrd="0" presId="urn:microsoft.com/office/officeart/2005/8/layout/list1"/>
    <dgm:cxn modelId="{C3C53E94-1D10-4248-A432-7A540C67387F}" type="presParOf" srcId="{E06CE110-3172-4BF4-B3DE-31C6B650E1C3}" destId="{2C667853-2F93-4823-824E-4FA2F00B0677}" srcOrd="17" destOrd="0" presId="urn:microsoft.com/office/officeart/2005/8/layout/list1"/>
    <dgm:cxn modelId="{7ED5B530-963B-4BCC-9C77-E6B3149AF3A2}" type="presParOf" srcId="{E06CE110-3172-4BF4-B3DE-31C6B650E1C3}" destId="{9D0DE276-50DF-4848-A92D-A02BE340CD5E}" srcOrd="18" destOrd="0" presId="urn:microsoft.com/office/officeart/2005/8/layout/list1"/>
    <dgm:cxn modelId="{DCD8FDCB-10C8-45D3-9911-41D2E12E180A}" type="presParOf" srcId="{E06CE110-3172-4BF4-B3DE-31C6B650E1C3}" destId="{538CF398-5D92-4876-9669-4FE9D3BBD9DB}" srcOrd="19" destOrd="0" presId="urn:microsoft.com/office/officeart/2005/8/layout/list1"/>
    <dgm:cxn modelId="{5F6B2E0C-600C-41FD-A412-A923DF0D5021}" type="presParOf" srcId="{E06CE110-3172-4BF4-B3DE-31C6B650E1C3}" destId="{5D455519-C35A-4AA3-BAA2-2A713D323DAF}" srcOrd="20" destOrd="0" presId="urn:microsoft.com/office/officeart/2005/8/layout/list1"/>
    <dgm:cxn modelId="{E302E036-27CF-40A9-B726-19690EFF9DE7}" type="presParOf" srcId="{5D455519-C35A-4AA3-BAA2-2A713D323DAF}" destId="{826738DD-5ED8-476F-9F16-9BA609C53FF8}" srcOrd="0" destOrd="0" presId="urn:microsoft.com/office/officeart/2005/8/layout/list1"/>
    <dgm:cxn modelId="{6BEA028A-9BD9-4B36-BC98-B3058FF369D6}" type="presParOf" srcId="{5D455519-C35A-4AA3-BAA2-2A713D323DAF}" destId="{679348C6-01F4-4DF7-A705-0EBD15B22335}" srcOrd="1" destOrd="0" presId="urn:microsoft.com/office/officeart/2005/8/layout/list1"/>
    <dgm:cxn modelId="{AAFD6663-E85A-4DE4-BD33-784052E8D1B9}" type="presParOf" srcId="{E06CE110-3172-4BF4-B3DE-31C6B650E1C3}" destId="{7CF2FFA9-B40D-4B37-B83A-48AB908C7E6C}" srcOrd="21" destOrd="0" presId="urn:microsoft.com/office/officeart/2005/8/layout/list1"/>
    <dgm:cxn modelId="{17F6DF4B-BF4C-4D1F-9127-73D9C6904DDE}" type="presParOf" srcId="{E06CE110-3172-4BF4-B3DE-31C6B650E1C3}" destId="{CD7EDB1B-E15E-4E48-94E9-12A5070B61A5}" srcOrd="22" destOrd="0" presId="urn:microsoft.com/office/officeart/2005/8/layout/list1"/>
    <dgm:cxn modelId="{65741724-6A2B-476A-B19A-2EBF1410599A}" type="presParOf" srcId="{E06CE110-3172-4BF4-B3DE-31C6B650E1C3}" destId="{87EE648F-3F60-4B0A-863D-602AD22FE226}" srcOrd="23" destOrd="0" presId="urn:microsoft.com/office/officeart/2005/8/layout/list1"/>
    <dgm:cxn modelId="{9AD5D899-A0BB-47F6-B6F7-447410483240}" type="presParOf" srcId="{E06CE110-3172-4BF4-B3DE-31C6B650E1C3}" destId="{B8611F9C-342C-4014-B22B-97D599D0B66D}" srcOrd="24" destOrd="0" presId="urn:microsoft.com/office/officeart/2005/8/layout/list1"/>
    <dgm:cxn modelId="{0AD99FF9-D5B6-4810-891B-3FA6B6FEB83B}" type="presParOf" srcId="{B8611F9C-342C-4014-B22B-97D599D0B66D}" destId="{F15AA3A8-337B-4593-A098-F39649504B63}" srcOrd="0" destOrd="0" presId="urn:microsoft.com/office/officeart/2005/8/layout/list1"/>
    <dgm:cxn modelId="{02F9CCA6-15DD-44E9-97D7-0D68B8EA0DB5}" type="presParOf" srcId="{B8611F9C-342C-4014-B22B-97D599D0B66D}" destId="{BF14ADED-FE89-4939-9819-676671BD555A}" srcOrd="1" destOrd="0" presId="urn:microsoft.com/office/officeart/2005/8/layout/list1"/>
    <dgm:cxn modelId="{73CD7B4F-41F5-4FDB-8BE3-9FF030E27B12}" type="presParOf" srcId="{E06CE110-3172-4BF4-B3DE-31C6B650E1C3}" destId="{F8D741FB-D0AC-41F6-AD55-3A0C209FC70E}" srcOrd="25" destOrd="0" presId="urn:microsoft.com/office/officeart/2005/8/layout/list1"/>
    <dgm:cxn modelId="{1F66E3FE-3378-4D60-8A82-C7465A407619}" type="presParOf" srcId="{E06CE110-3172-4BF4-B3DE-31C6B650E1C3}" destId="{0CF2FD7C-0A61-4D29-9E55-239E70325AC1}" srcOrd="26" destOrd="0" presId="urn:microsoft.com/office/officeart/2005/8/layout/list1"/>
    <dgm:cxn modelId="{1532F4CE-BB5F-4974-BB7E-41E40ABB9B04}" type="presParOf" srcId="{E06CE110-3172-4BF4-B3DE-31C6B650E1C3}" destId="{75F9501F-A65E-4C6E-86DC-B7B582426958}" srcOrd="27" destOrd="0" presId="urn:microsoft.com/office/officeart/2005/8/layout/list1"/>
    <dgm:cxn modelId="{19064C47-285E-4A2B-ADBF-4FFB7F8B1790}" type="presParOf" srcId="{E06CE110-3172-4BF4-B3DE-31C6B650E1C3}" destId="{937DF086-D1C9-4606-9F85-04E684529A08}" srcOrd="28" destOrd="0" presId="urn:microsoft.com/office/officeart/2005/8/layout/list1"/>
    <dgm:cxn modelId="{60F84A6B-56A9-4945-8003-110BED8B3BA2}" type="presParOf" srcId="{937DF086-D1C9-4606-9F85-04E684529A08}" destId="{1381E456-B62C-44A2-A2D1-C1592944829A}" srcOrd="0" destOrd="0" presId="urn:microsoft.com/office/officeart/2005/8/layout/list1"/>
    <dgm:cxn modelId="{9EDBED79-456F-43DC-85FF-0814F24E3583}" type="presParOf" srcId="{937DF086-D1C9-4606-9F85-04E684529A08}" destId="{468B1578-7A63-4985-BDF3-C8A0D7EEFEF6}" srcOrd="1" destOrd="0" presId="urn:microsoft.com/office/officeart/2005/8/layout/list1"/>
    <dgm:cxn modelId="{07BB8E49-56CA-41C3-B5CB-504DE18DE1C5}" type="presParOf" srcId="{E06CE110-3172-4BF4-B3DE-31C6B650E1C3}" destId="{20C364FF-BF54-4DF8-BF0B-EB3B3F65A341}" srcOrd="29" destOrd="0" presId="urn:microsoft.com/office/officeart/2005/8/layout/list1"/>
    <dgm:cxn modelId="{0120E191-B6B4-4CC4-B69A-1F9BFDF2DEFE}" type="presParOf" srcId="{E06CE110-3172-4BF4-B3DE-31C6B650E1C3}" destId="{56394B6A-1852-4BEE-AA72-B2504D95A184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8362142-8249-462F-BC43-BA7B9EB728D8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E5ED36-F127-4CC5-A27D-36C365AB10E4}">
      <dgm:prSet phldrT="[Текст]" custT="1"/>
      <dgm:spPr/>
      <dgm:t>
        <a:bodyPr/>
        <a:lstStyle/>
        <a:p>
          <a:r>
            <a:rPr lang="ru-RU" sz="2400" dirty="0" smtClean="0"/>
            <a:t>Декрет Президента РБ №3  «О некоторых мерах по противодействию торговле  людьми»</a:t>
          </a:r>
          <a:endParaRPr lang="ru-RU" sz="2400" dirty="0"/>
        </a:p>
      </dgm:t>
    </dgm:pt>
    <dgm:pt modelId="{7EBABCB4-4710-4879-8204-99A7876F6EB6}" type="parTrans" cxnId="{824D2367-3BF5-408B-8BD0-050C7B948560}">
      <dgm:prSet/>
      <dgm:spPr/>
      <dgm:t>
        <a:bodyPr/>
        <a:lstStyle/>
        <a:p>
          <a:endParaRPr lang="ru-RU"/>
        </a:p>
      </dgm:t>
    </dgm:pt>
    <dgm:pt modelId="{F86DA851-01AA-4749-BB93-9D902F6FF1C0}" type="sibTrans" cxnId="{824D2367-3BF5-408B-8BD0-050C7B948560}">
      <dgm:prSet/>
      <dgm:spPr/>
      <dgm:t>
        <a:bodyPr/>
        <a:lstStyle/>
        <a:p>
          <a:endParaRPr lang="ru-RU"/>
        </a:p>
      </dgm:t>
    </dgm:pt>
    <dgm:pt modelId="{ECB88443-E38C-4E86-A93D-0D982F45AE08}">
      <dgm:prSet phldrT="[Текст]"/>
      <dgm:spPr/>
      <dgm:t>
        <a:bodyPr/>
        <a:lstStyle/>
        <a:p>
          <a:r>
            <a:rPr lang="ru-RU" dirty="0" smtClean="0"/>
            <a:t>Закон РБ № 225-З «О внешней трудовой миграции» </a:t>
          </a:r>
          <a:endParaRPr lang="ru-RU" dirty="0"/>
        </a:p>
      </dgm:t>
    </dgm:pt>
    <dgm:pt modelId="{94976E93-DCA2-4DDB-B916-394869A625B1}" type="parTrans" cxnId="{BDE60D41-D1BF-43E7-9DED-2CB79BA27CC5}">
      <dgm:prSet/>
      <dgm:spPr/>
      <dgm:t>
        <a:bodyPr/>
        <a:lstStyle/>
        <a:p>
          <a:endParaRPr lang="ru-RU"/>
        </a:p>
      </dgm:t>
    </dgm:pt>
    <dgm:pt modelId="{0763E7F7-615C-4588-8DE0-4CF8580166B0}" type="sibTrans" cxnId="{BDE60D41-D1BF-43E7-9DED-2CB79BA27CC5}">
      <dgm:prSet/>
      <dgm:spPr/>
      <dgm:t>
        <a:bodyPr/>
        <a:lstStyle/>
        <a:p>
          <a:endParaRPr lang="ru-RU"/>
        </a:p>
      </dgm:t>
    </dgm:pt>
    <dgm:pt modelId="{872E0E05-2347-4FC9-8A32-4CB61D5125AF}">
      <dgm:prSet phldrT="[Текст]"/>
      <dgm:spPr/>
      <dgm:t>
        <a:bodyPr/>
        <a:lstStyle/>
        <a:p>
          <a:r>
            <a:rPr lang="ru-RU" dirty="0" smtClean="0"/>
            <a:t>Закон РБ N 2339-XII "О правовом положении иностранных граждан и лиц без гражданства в Республике Беларусь"</a:t>
          </a:r>
          <a:endParaRPr lang="ru-RU" dirty="0"/>
        </a:p>
      </dgm:t>
    </dgm:pt>
    <dgm:pt modelId="{D2595DF0-E456-43C7-A1AD-FCCD9320BA78}" type="parTrans" cxnId="{A9BE6640-2CAA-4AF1-B3A3-302C8417420B}">
      <dgm:prSet/>
      <dgm:spPr/>
      <dgm:t>
        <a:bodyPr/>
        <a:lstStyle/>
        <a:p>
          <a:endParaRPr lang="ru-RU"/>
        </a:p>
      </dgm:t>
    </dgm:pt>
    <dgm:pt modelId="{42148188-0815-4210-8241-152871B24BDC}" type="sibTrans" cxnId="{A9BE6640-2CAA-4AF1-B3A3-302C8417420B}">
      <dgm:prSet/>
      <dgm:spPr/>
      <dgm:t>
        <a:bodyPr/>
        <a:lstStyle/>
        <a:p>
          <a:endParaRPr lang="ru-RU"/>
        </a:p>
      </dgm:t>
    </dgm:pt>
    <dgm:pt modelId="{F66F0D8E-2D9D-4BDE-A376-4CC4E8748E4E}" type="pres">
      <dgm:prSet presAssocID="{98362142-8249-462F-BC43-BA7B9EB728D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8FAB9B-ED21-40E7-961A-EF0AA1F839BA}" type="pres">
      <dgm:prSet presAssocID="{BCE5ED36-F127-4CC5-A27D-36C365AB10E4}" presName="circle1" presStyleLbl="node1" presStyleIdx="0" presStyleCnt="3"/>
      <dgm:spPr/>
    </dgm:pt>
    <dgm:pt modelId="{A172DD07-C413-4484-B2BC-490E53298A02}" type="pres">
      <dgm:prSet presAssocID="{BCE5ED36-F127-4CC5-A27D-36C365AB10E4}" presName="space" presStyleCnt="0"/>
      <dgm:spPr/>
    </dgm:pt>
    <dgm:pt modelId="{FB3CD15A-F79B-4EAB-8BD8-4C3827E5889E}" type="pres">
      <dgm:prSet presAssocID="{BCE5ED36-F127-4CC5-A27D-36C365AB10E4}" presName="rect1" presStyleLbl="alignAcc1" presStyleIdx="0" presStyleCnt="3" custScaleX="110413"/>
      <dgm:spPr/>
      <dgm:t>
        <a:bodyPr/>
        <a:lstStyle/>
        <a:p>
          <a:endParaRPr lang="ru-RU"/>
        </a:p>
      </dgm:t>
    </dgm:pt>
    <dgm:pt modelId="{967D9F94-3F1B-4E5F-8633-CCAD96568571}" type="pres">
      <dgm:prSet presAssocID="{ECB88443-E38C-4E86-A93D-0D982F45AE08}" presName="vertSpace2" presStyleLbl="node1" presStyleIdx="0" presStyleCnt="3"/>
      <dgm:spPr/>
    </dgm:pt>
    <dgm:pt modelId="{B4978239-1365-4185-8D3F-F292E22784F5}" type="pres">
      <dgm:prSet presAssocID="{ECB88443-E38C-4E86-A93D-0D982F45AE08}" presName="circle2" presStyleLbl="node1" presStyleIdx="1" presStyleCnt="3"/>
      <dgm:spPr/>
    </dgm:pt>
    <dgm:pt modelId="{70E094B8-14DF-444E-8B6D-E2BC466E7C4B}" type="pres">
      <dgm:prSet presAssocID="{ECB88443-E38C-4E86-A93D-0D982F45AE08}" presName="rect2" presStyleLbl="alignAcc1" presStyleIdx="1" presStyleCnt="3"/>
      <dgm:spPr/>
      <dgm:t>
        <a:bodyPr/>
        <a:lstStyle/>
        <a:p>
          <a:endParaRPr lang="ru-RU"/>
        </a:p>
      </dgm:t>
    </dgm:pt>
    <dgm:pt modelId="{51EBDEF4-5C15-4664-8F25-4C5F670BFF85}" type="pres">
      <dgm:prSet presAssocID="{872E0E05-2347-4FC9-8A32-4CB61D5125AF}" presName="vertSpace3" presStyleLbl="node1" presStyleIdx="1" presStyleCnt="3"/>
      <dgm:spPr/>
    </dgm:pt>
    <dgm:pt modelId="{E339F3D9-6297-4758-BE10-95C5CDD32156}" type="pres">
      <dgm:prSet presAssocID="{872E0E05-2347-4FC9-8A32-4CB61D5125AF}" presName="circle3" presStyleLbl="node1" presStyleIdx="2" presStyleCnt="3"/>
      <dgm:spPr/>
    </dgm:pt>
    <dgm:pt modelId="{2BCBD54C-FD4B-41CA-8721-BB8008C42D8F}" type="pres">
      <dgm:prSet presAssocID="{872E0E05-2347-4FC9-8A32-4CB61D5125AF}" presName="rect3" presStyleLbl="alignAcc1" presStyleIdx="2" presStyleCnt="3"/>
      <dgm:spPr/>
      <dgm:t>
        <a:bodyPr/>
        <a:lstStyle/>
        <a:p>
          <a:endParaRPr lang="ru-RU"/>
        </a:p>
      </dgm:t>
    </dgm:pt>
    <dgm:pt modelId="{DA201983-0F6D-485B-8DFA-FF4DC94E261F}" type="pres">
      <dgm:prSet presAssocID="{BCE5ED36-F127-4CC5-A27D-36C365AB10E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B2AD2-F453-421D-BD69-969C921FA99B}" type="pres">
      <dgm:prSet presAssocID="{ECB88443-E38C-4E86-A93D-0D982F45AE0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6D293-EC24-4D35-B6E8-9F793A523433}" type="pres">
      <dgm:prSet presAssocID="{872E0E05-2347-4FC9-8A32-4CB61D5125AF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86D6E9-BB23-47DA-A777-F888758A90EF}" type="presOf" srcId="{BCE5ED36-F127-4CC5-A27D-36C365AB10E4}" destId="{DA201983-0F6D-485B-8DFA-FF4DC94E261F}" srcOrd="1" destOrd="0" presId="urn:microsoft.com/office/officeart/2005/8/layout/target3"/>
    <dgm:cxn modelId="{13DA5509-77A8-46B8-B641-595FBE7CBF3D}" type="presOf" srcId="{872E0E05-2347-4FC9-8A32-4CB61D5125AF}" destId="{2BCBD54C-FD4B-41CA-8721-BB8008C42D8F}" srcOrd="0" destOrd="0" presId="urn:microsoft.com/office/officeart/2005/8/layout/target3"/>
    <dgm:cxn modelId="{BDE60D41-D1BF-43E7-9DED-2CB79BA27CC5}" srcId="{98362142-8249-462F-BC43-BA7B9EB728D8}" destId="{ECB88443-E38C-4E86-A93D-0D982F45AE08}" srcOrd="1" destOrd="0" parTransId="{94976E93-DCA2-4DDB-B916-394869A625B1}" sibTransId="{0763E7F7-615C-4588-8DE0-4CF8580166B0}"/>
    <dgm:cxn modelId="{08D81826-42B3-4A10-9B36-2C2729F85D25}" type="presOf" srcId="{872E0E05-2347-4FC9-8A32-4CB61D5125AF}" destId="{56D6D293-EC24-4D35-B6E8-9F793A523433}" srcOrd="1" destOrd="0" presId="urn:microsoft.com/office/officeart/2005/8/layout/target3"/>
    <dgm:cxn modelId="{C336409F-8F84-420E-ACEB-D78F6558A286}" type="presOf" srcId="{98362142-8249-462F-BC43-BA7B9EB728D8}" destId="{F66F0D8E-2D9D-4BDE-A376-4CC4E8748E4E}" srcOrd="0" destOrd="0" presId="urn:microsoft.com/office/officeart/2005/8/layout/target3"/>
    <dgm:cxn modelId="{824D2367-3BF5-408B-8BD0-050C7B948560}" srcId="{98362142-8249-462F-BC43-BA7B9EB728D8}" destId="{BCE5ED36-F127-4CC5-A27D-36C365AB10E4}" srcOrd="0" destOrd="0" parTransId="{7EBABCB4-4710-4879-8204-99A7876F6EB6}" sibTransId="{F86DA851-01AA-4749-BB93-9D902F6FF1C0}"/>
    <dgm:cxn modelId="{156DDFA8-3778-4AD2-BB54-8447685ED1F0}" type="presOf" srcId="{ECB88443-E38C-4E86-A93D-0D982F45AE08}" destId="{70E094B8-14DF-444E-8B6D-E2BC466E7C4B}" srcOrd="0" destOrd="0" presId="urn:microsoft.com/office/officeart/2005/8/layout/target3"/>
    <dgm:cxn modelId="{FB2184A1-84BA-42F5-8649-3CAB943A0117}" type="presOf" srcId="{ECB88443-E38C-4E86-A93D-0D982F45AE08}" destId="{C54B2AD2-F453-421D-BD69-969C921FA99B}" srcOrd="1" destOrd="0" presId="urn:microsoft.com/office/officeart/2005/8/layout/target3"/>
    <dgm:cxn modelId="{A9BE6640-2CAA-4AF1-B3A3-302C8417420B}" srcId="{98362142-8249-462F-BC43-BA7B9EB728D8}" destId="{872E0E05-2347-4FC9-8A32-4CB61D5125AF}" srcOrd="2" destOrd="0" parTransId="{D2595DF0-E456-43C7-A1AD-FCCD9320BA78}" sibTransId="{42148188-0815-4210-8241-152871B24BDC}"/>
    <dgm:cxn modelId="{C14F8D2F-CCB8-412C-A83B-C95756D3FD23}" type="presOf" srcId="{BCE5ED36-F127-4CC5-A27D-36C365AB10E4}" destId="{FB3CD15A-F79B-4EAB-8BD8-4C3827E5889E}" srcOrd="0" destOrd="0" presId="urn:microsoft.com/office/officeart/2005/8/layout/target3"/>
    <dgm:cxn modelId="{8ECA63B9-B456-45CA-86D3-E25106205394}" type="presParOf" srcId="{F66F0D8E-2D9D-4BDE-A376-4CC4E8748E4E}" destId="{578FAB9B-ED21-40E7-961A-EF0AA1F839BA}" srcOrd="0" destOrd="0" presId="urn:microsoft.com/office/officeart/2005/8/layout/target3"/>
    <dgm:cxn modelId="{85B78236-9A5B-4FC0-9943-5A4BC42C0402}" type="presParOf" srcId="{F66F0D8E-2D9D-4BDE-A376-4CC4E8748E4E}" destId="{A172DD07-C413-4484-B2BC-490E53298A02}" srcOrd="1" destOrd="0" presId="urn:microsoft.com/office/officeart/2005/8/layout/target3"/>
    <dgm:cxn modelId="{CEC15833-15B7-40DE-886D-7456D5E18F4E}" type="presParOf" srcId="{F66F0D8E-2D9D-4BDE-A376-4CC4E8748E4E}" destId="{FB3CD15A-F79B-4EAB-8BD8-4C3827E5889E}" srcOrd="2" destOrd="0" presId="urn:microsoft.com/office/officeart/2005/8/layout/target3"/>
    <dgm:cxn modelId="{18EED7AC-FF8F-4B08-A20C-D5466168A5D3}" type="presParOf" srcId="{F66F0D8E-2D9D-4BDE-A376-4CC4E8748E4E}" destId="{967D9F94-3F1B-4E5F-8633-CCAD96568571}" srcOrd="3" destOrd="0" presId="urn:microsoft.com/office/officeart/2005/8/layout/target3"/>
    <dgm:cxn modelId="{7A866BBD-F83A-41E2-A4FF-172F402DC0F9}" type="presParOf" srcId="{F66F0D8E-2D9D-4BDE-A376-4CC4E8748E4E}" destId="{B4978239-1365-4185-8D3F-F292E22784F5}" srcOrd="4" destOrd="0" presId="urn:microsoft.com/office/officeart/2005/8/layout/target3"/>
    <dgm:cxn modelId="{E233CEDB-CB34-4DEE-BA00-18D66C8C303A}" type="presParOf" srcId="{F66F0D8E-2D9D-4BDE-A376-4CC4E8748E4E}" destId="{70E094B8-14DF-444E-8B6D-E2BC466E7C4B}" srcOrd="5" destOrd="0" presId="urn:microsoft.com/office/officeart/2005/8/layout/target3"/>
    <dgm:cxn modelId="{B258A9B7-8576-4570-A091-80B10FCDC2A1}" type="presParOf" srcId="{F66F0D8E-2D9D-4BDE-A376-4CC4E8748E4E}" destId="{51EBDEF4-5C15-4664-8F25-4C5F670BFF85}" srcOrd="6" destOrd="0" presId="urn:microsoft.com/office/officeart/2005/8/layout/target3"/>
    <dgm:cxn modelId="{16CC5A27-C66E-47A3-A6DA-B9D7DD00DE83}" type="presParOf" srcId="{F66F0D8E-2D9D-4BDE-A376-4CC4E8748E4E}" destId="{E339F3D9-6297-4758-BE10-95C5CDD32156}" srcOrd="7" destOrd="0" presId="urn:microsoft.com/office/officeart/2005/8/layout/target3"/>
    <dgm:cxn modelId="{E60AE03E-EC04-436E-92C4-020FA9415766}" type="presParOf" srcId="{F66F0D8E-2D9D-4BDE-A376-4CC4E8748E4E}" destId="{2BCBD54C-FD4B-41CA-8721-BB8008C42D8F}" srcOrd="8" destOrd="0" presId="urn:microsoft.com/office/officeart/2005/8/layout/target3"/>
    <dgm:cxn modelId="{E3218F21-52ED-4DEB-A522-46E9503C5C29}" type="presParOf" srcId="{F66F0D8E-2D9D-4BDE-A376-4CC4E8748E4E}" destId="{DA201983-0F6D-485B-8DFA-FF4DC94E261F}" srcOrd="9" destOrd="0" presId="urn:microsoft.com/office/officeart/2005/8/layout/target3"/>
    <dgm:cxn modelId="{ED281513-423A-4DA2-B9F1-0CA83691C70C}" type="presParOf" srcId="{F66F0D8E-2D9D-4BDE-A376-4CC4E8748E4E}" destId="{C54B2AD2-F453-421D-BD69-969C921FA99B}" srcOrd="10" destOrd="0" presId="urn:microsoft.com/office/officeart/2005/8/layout/target3"/>
    <dgm:cxn modelId="{BA095523-5D3E-4C07-9730-BBE4B38C87B1}" type="presParOf" srcId="{F66F0D8E-2D9D-4BDE-A376-4CC4E8748E4E}" destId="{56D6D293-EC24-4D35-B6E8-9F793A523433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EA062-C27B-4B4C-8CD8-04CBD852CB92}">
      <dsp:nvSpPr>
        <dsp:cNvPr id="0" name=""/>
        <dsp:cNvSpPr/>
      </dsp:nvSpPr>
      <dsp:spPr>
        <a:xfrm>
          <a:off x="3871555" y="2398774"/>
          <a:ext cx="2747555" cy="653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541"/>
              </a:lnTo>
              <a:lnTo>
                <a:pt x="2747555" y="445541"/>
              </a:lnTo>
              <a:lnTo>
                <a:pt x="2747555" y="6537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58C105-3EA8-417C-96B3-56DDC5858126}">
      <dsp:nvSpPr>
        <dsp:cNvPr id="0" name=""/>
        <dsp:cNvSpPr/>
      </dsp:nvSpPr>
      <dsp:spPr>
        <a:xfrm>
          <a:off x="3825835" y="2398774"/>
          <a:ext cx="91440" cy="6537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37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F76CB-0969-487F-9E29-4D2794154F29}">
      <dsp:nvSpPr>
        <dsp:cNvPr id="0" name=""/>
        <dsp:cNvSpPr/>
      </dsp:nvSpPr>
      <dsp:spPr>
        <a:xfrm>
          <a:off x="1123999" y="2398774"/>
          <a:ext cx="2747555" cy="653793"/>
        </a:xfrm>
        <a:custGeom>
          <a:avLst/>
          <a:gdLst/>
          <a:ahLst/>
          <a:cxnLst/>
          <a:rect l="0" t="0" r="0" b="0"/>
          <a:pathLst>
            <a:path>
              <a:moveTo>
                <a:pt x="2747555" y="0"/>
              </a:moveTo>
              <a:lnTo>
                <a:pt x="2747555" y="445541"/>
              </a:lnTo>
              <a:lnTo>
                <a:pt x="0" y="445541"/>
              </a:lnTo>
              <a:lnTo>
                <a:pt x="0" y="6537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B15064-38EB-454E-8EBD-2BA9213F08EF}">
      <dsp:nvSpPr>
        <dsp:cNvPr id="0" name=""/>
        <dsp:cNvSpPr/>
      </dsp:nvSpPr>
      <dsp:spPr>
        <a:xfrm>
          <a:off x="2747555" y="971295"/>
          <a:ext cx="2247999" cy="1427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7207DF-7E11-4BE4-AB88-3F69CF8A40BB}">
      <dsp:nvSpPr>
        <dsp:cNvPr id="0" name=""/>
        <dsp:cNvSpPr/>
      </dsp:nvSpPr>
      <dsp:spPr>
        <a:xfrm>
          <a:off x="2997332" y="1208583"/>
          <a:ext cx="2247999" cy="1427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 времени</a:t>
          </a:r>
          <a:endParaRPr lang="ru-RU" sz="2400" kern="1200" dirty="0"/>
        </a:p>
      </dsp:txBody>
      <dsp:txXfrm>
        <a:off x="3039141" y="1250392"/>
        <a:ext cx="2164381" cy="1343861"/>
      </dsp:txXfrm>
    </dsp:sp>
    <dsp:sp modelId="{70AEB673-03A9-4987-A52F-6AD383D627D5}">
      <dsp:nvSpPr>
        <dsp:cNvPr id="0" name=""/>
        <dsp:cNvSpPr/>
      </dsp:nvSpPr>
      <dsp:spPr>
        <a:xfrm>
          <a:off x="0" y="3052568"/>
          <a:ext cx="2247999" cy="1427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139A2-0518-425C-AD36-9CFDADD3B135}">
      <dsp:nvSpPr>
        <dsp:cNvPr id="0" name=""/>
        <dsp:cNvSpPr/>
      </dsp:nvSpPr>
      <dsp:spPr>
        <a:xfrm>
          <a:off x="249777" y="3289857"/>
          <a:ext cx="2247999" cy="1427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Безвозвратная </a:t>
          </a:r>
          <a:endParaRPr lang="ru-RU" sz="2400" kern="1200" dirty="0"/>
        </a:p>
      </dsp:txBody>
      <dsp:txXfrm>
        <a:off x="291586" y="3331666"/>
        <a:ext cx="2164381" cy="1343861"/>
      </dsp:txXfrm>
    </dsp:sp>
    <dsp:sp modelId="{B755E3DF-356A-4FCE-9C79-C19495841F97}">
      <dsp:nvSpPr>
        <dsp:cNvPr id="0" name=""/>
        <dsp:cNvSpPr/>
      </dsp:nvSpPr>
      <dsp:spPr>
        <a:xfrm>
          <a:off x="2747555" y="3052568"/>
          <a:ext cx="2247999" cy="1427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495C0-77F2-47E8-B7FA-C9205165E553}">
      <dsp:nvSpPr>
        <dsp:cNvPr id="0" name=""/>
        <dsp:cNvSpPr/>
      </dsp:nvSpPr>
      <dsp:spPr>
        <a:xfrm>
          <a:off x="2997333" y="3289857"/>
          <a:ext cx="2247999" cy="1427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Временная </a:t>
          </a:r>
          <a:endParaRPr lang="ru-RU" sz="2400" kern="1200" dirty="0"/>
        </a:p>
      </dsp:txBody>
      <dsp:txXfrm>
        <a:off x="3039142" y="3331666"/>
        <a:ext cx="2164381" cy="1343861"/>
      </dsp:txXfrm>
    </dsp:sp>
    <dsp:sp modelId="{97227680-D123-4AD4-BE9D-D4118FD52D48}">
      <dsp:nvSpPr>
        <dsp:cNvPr id="0" name=""/>
        <dsp:cNvSpPr/>
      </dsp:nvSpPr>
      <dsp:spPr>
        <a:xfrm>
          <a:off x="5495110" y="3052568"/>
          <a:ext cx="2247999" cy="1427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4FEC3-3764-46B3-BB29-E0C58A891A01}">
      <dsp:nvSpPr>
        <dsp:cNvPr id="0" name=""/>
        <dsp:cNvSpPr/>
      </dsp:nvSpPr>
      <dsp:spPr>
        <a:xfrm>
          <a:off x="5744888" y="3289857"/>
          <a:ext cx="2247999" cy="1427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Сезонная</a:t>
          </a:r>
          <a:endParaRPr lang="ru-RU" sz="2400" kern="1200" dirty="0"/>
        </a:p>
      </dsp:txBody>
      <dsp:txXfrm>
        <a:off x="5786697" y="3331666"/>
        <a:ext cx="2164381" cy="134386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FB6CB-7915-4C2C-81BC-57061F122063}">
      <dsp:nvSpPr>
        <dsp:cNvPr id="0" name=""/>
        <dsp:cNvSpPr/>
      </dsp:nvSpPr>
      <dsp:spPr>
        <a:xfrm>
          <a:off x="3571357" y="1857300"/>
          <a:ext cx="1786863" cy="850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512"/>
              </a:lnTo>
              <a:lnTo>
                <a:pt x="1786863" y="579512"/>
              </a:lnTo>
              <a:lnTo>
                <a:pt x="1786863" y="8503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1A43A-76BF-4242-97E6-2D336EF21226}">
      <dsp:nvSpPr>
        <dsp:cNvPr id="0" name=""/>
        <dsp:cNvSpPr/>
      </dsp:nvSpPr>
      <dsp:spPr>
        <a:xfrm>
          <a:off x="1784493" y="1857300"/>
          <a:ext cx="1786863" cy="850384"/>
        </a:xfrm>
        <a:custGeom>
          <a:avLst/>
          <a:gdLst/>
          <a:ahLst/>
          <a:cxnLst/>
          <a:rect l="0" t="0" r="0" b="0"/>
          <a:pathLst>
            <a:path>
              <a:moveTo>
                <a:pt x="1786863" y="0"/>
              </a:moveTo>
              <a:lnTo>
                <a:pt x="1786863" y="579512"/>
              </a:lnTo>
              <a:lnTo>
                <a:pt x="0" y="579512"/>
              </a:lnTo>
              <a:lnTo>
                <a:pt x="0" y="8503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D37C3-0590-4758-9E73-EF21DB180E8E}">
      <dsp:nvSpPr>
        <dsp:cNvPr id="0" name=""/>
        <dsp:cNvSpPr/>
      </dsp:nvSpPr>
      <dsp:spPr>
        <a:xfrm>
          <a:off x="2109378" y="585"/>
          <a:ext cx="2923959" cy="1856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2FAAB-02E3-46F0-83A7-C20532446232}">
      <dsp:nvSpPr>
        <dsp:cNvPr id="0" name=""/>
        <dsp:cNvSpPr/>
      </dsp:nvSpPr>
      <dsp:spPr>
        <a:xfrm>
          <a:off x="2434262" y="309226"/>
          <a:ext cx="2923959" cy="1856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Миграция</a:t>
          </a:r>
          <a:endParaRPr lang="ru-RU" sz="3900" kern="1200" dirty="0"/>
        </a:p>
      </dsp:txBody>
      <dsp:txXfrm>
        <a:off x="2488643" y="363607"/>
        <a:ext cx="2815197" cy="1747952"/>
      </dsp:txXfrm>
    </dsp:sp>
    <dsp:sp modelId="{720658BC-4297-4B11-8C30-F49B0655845D}">
      <dsp:nvSpPr>
        <dsp:cNvPr id="0" name=""/>
        <dsp:cNvSpPr/>
      </dsp:nvSpPr>
      <dsp:spPr>
        <a:xfrm>
          <a:off x="322514" y="2707684"/>
          <a:ext cx="2923959" cy="1856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E242E-6DB8-4029-AF59-33AAFE933799}">
      <dsp:nvSpPr>
        <dsp:cNvPr id="0" name=""/>
        <dsp:cNvSpPr/>
      </dsp:nvSpPr>
      <dsp:spPr>
        <a:xfrm>
          <a:off x="647398" y="3016324"/>
          <a:ext cx="2923959" cy="1856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Внешняя</a:t>
          </a:r>
          <a:endParaRPr lang="ru-RU" sz="3900" kern="1200" dirty="0"/>
        </a:p>
      </dsp:txBody>
      <dsp:txXfrm>
        <a:off x="701779" y="3070705"/>
        <a:ext cx="2815197" cy="1747952"/>
      </dsp:txXfrm>
    </dsp:sp>
    <dsp:sp modelId="{C94F331C-01D9-4E03-8FF1-69813A5E97D3}">
      <dsp:nvSpPr>
        <dsp:cNvPr id="0" name=""/>
        <dsp:cNvSpPr/>
      </dsp:nvSpPr>
      <dsp:spPr>
        <a:xfrm>
          <a:off x="3896242" y="2707684"/>
          <a:ext cx="2923959" cy="1856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239AE-E512-4859-816D-4202BAF318F5}">
      <dsp:nvSpPr>
        <dsp:cNvPr id="0" name=""/>
        <dsp:cNvSpPr/>
      </dsp:nvSpPr>
      <dsp:spPr>
        <a:xfrm>
          <a:off x="4221126" y="3016324"/>
          <a:ext cx="2923959" cy="1856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Внутренняя </a:t>
          </a:r>
          <a:endParaRPr lang="ru-RU" sz="3900" kern="1200" dirty="0"/>
        </a:p>
      </dsp:txBody>
      <dsp:txXfrm>
        <a:off x="4275507" y="3070705"/>
        <a:ext cx="2815197" cy="17479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19FE7-234D-4E60-8D43-2E1D7BBA16A1}">
      <dsp:nvSpPr>
        <dsp:cNvPr id="0" name=""/>
        <dsp:cNvSpPr/>
      </dsp:nvSpPr>
      <dsp:spPr>
        <a:xfrm>
          <a:off x="1802068" y="3132348"/>
          <a:ext cx="566560" cy="2698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280" y="0"/>
              </a:lnTo>
              <a:lnTo>
                <a:pt x="283280" y="2698935"/>
              </a:lnTo>
              <a:lnTo>
                <a:pt x="566560" y="26989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016405" y="4412871"/>
        <a:ext cx="137888" cy="137888"/>
      </dsp:txXfrm>
    </dsp:sp>
    <dsp:sp modelId="{E69DC72A-1095-4771-999B-E4ED6799FEF8}">
      <dsp:nvSpPr>
        <dsp:cNvPr id="0" name=""/>
        <dsp:cNvSpPr/>
      </dsp:nvSpPr>
      <dsp:spPr>
        <a:xfrm>
          <a:off x="1802068" y="3132348"/>
          <a:ext cx="566560" cy="1619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280" y="0"/>
              </a:lnTo>
              <a:lnTo>
                <a:pt x="283280" y="1619361"/>
              </a:lnTo>
              <a:lnTo>
                <a:pt x="566560" y="16193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042458" y="3899138"/>
        <a:ext cx="85780" cy="85780"/>
      </dsp:txXfrm>
    </dsp:sp>
    <dsp:sp modelId="{8D96A429-1FE9-46EA-BDF4-C9291CC217E1}">
      <dsp:nvSpPr>
        <dsp:cNvPr id="0" name=""/>
        <dsp:cNvSpPr/>
      </dsp:nvSpPr>
      <dsp:spPr>
        <a:xfrm>
          <a:off x="1802068" y="3132348"/>
          <a:ext cx="566560" cy="539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280" y="0"/>
              </a:lnTo>
              <a:lnTo>
                <a:pt x="283280" y="539787"/>
              </a:lnTo>
              <a:lnTo>
                <a:pt x="566560" y="5397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65785" y="3382678"/>
        <a:ext cx="39126" cy="39126"/>
      </dsp:txXfrm>
    </dsp:sp>
    <dsp:sp modelId="{57E45C04-48E0-46E9-B210-0847528A49A5}">
      <dsp:nvSpPr>
        <dsp:cNvPr id="0" name=""/>
        <dsp:cNvSpPr/>
      </dsp:nvSpPr>
      <dsp:spPr>
        <a:xfrm>
          <a:off x="1802068" y="2592560"/>
          <a:ext cx="566560" cy="539787"/>
        </a:xfrm>
        <a:custGeom>
          <a:avLst/>
          <a:gdLst/>
          <a:ahLst/>
          <a:cxnLst/>
          <a:rect l="0" t="0" r="0" b="0"/>
          <a:pathLst>
            <a:path>
              <a:moveTo>
                <a:pt x="0" y="539787"/>
              </a:moveTo>
              <a:lnTo>
                <a:pt x="283280" y="539787"/>
              </a:lnTo>
              <a:lnTo>
                <a:pt x="283280" y="0"/>
              </a:lnTo>
              <a:lnTo>
                <a:pt x="56656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65785" y="2842891"/>
        <a:ext cx="39126" cy="39126"/>
      </dsp:txXfrm>
    </dsp:sp>
    <dsp:sp modelId="{5AB6FAC5-C334-47C4-B2AE-22FD7C763EFA}">
      <dsp:nvSpPr>
        <dsp:cNvPr id="0" name=""/>
        <dsp:cNvSpPr/>
      </dsp:nvSpPr>
      <dsp:spPr>
        <a:xfrm>
          <a:off x="1802068" y="1512986"/>
          <a:ext cx="566560" cy="1619361"/>
        </a:xfrm>
        <a:custGeom>
          <a:avLst/>
          <a:gdLst/>
          <a:ahLst/>
          <a:cxnLst/>
          <a:rect l="0" t="0" r="0" b="0"/>
          <a:pathLst>
            <a:path>
              <a:moveTo>
                <a:pt x="0" y="1619361"/>
              </a:moveTo>
              <a:lnTo>
                <a:pt x="283280" y="1619361"/>
              </a:lnTo>
              <a:lnTo>
                <a:pt x="283280" y="0"/>
              </a:lnTo>
              <a:lnTo>
                <a:pt x="56656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042458" y="2279777"/>
        <a:ext cx="85780" cy="85780"/>
      </dsp:txXfrm>
    </dsp:sp>
    <dsp:sp modelId="{0D3B51F6-6ECE-414A-ADD9-D65028A35FFF}">
      <dsp:nvSpPr>
        <dsp:cNvPr id="0" name=""/>
        <dsp:cNvSpPr/>
      </dsp:nvSpPr>
      <dsp:spPr>
        <a:xfrm>
          <a:off x="1802068" y="433412"/>
          <a:ext cx="566560" cy="2698935"/>
        </a:xfrm>
        <a:custGeom>
          <a:avLst/>
          <a:gdLst/>
          <a:ahLst/>
          <a:cxnLst/>
          <a:rect l="0" t="0" r="0" b="0"/>
          <a:pathLst>
            <a:path>
              <a:moveTo>
                <a:pt x="0" y="2698935"/>
              </a:moveTo>
              <a:lnTo>
                <a:pt x="283280" y="2698935"/>
              </a:lnTo>
              <a:lnTo>
                <a:pt x="283280" y="0"/>
              </a:lnTo>
              <a:lnTo>
                <a:pt x="56656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016405" y="1713936"/>
        <a:ext cx="137888" cy="137888"/>
      </dsp:txXfrm>
    </dsp:sp>
    <dsp:sp modelId="{B329C08B-A090-4879-B026-44549DAC5DBE}">
      <dsp:nvSpPr>
        <dsp:cNvPr id="0" name=""/>
        <dsp:cNvSpPr/>
      </dsp:nvSpPr>
      <dsp:spPr>
        <a:xfrm rot="16200000">
          <a:off x="-1618090" y="2700518"/>
          <a:ext cx="5976658" cy="863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Трудовая миграция</a:t>
          </a:r>
          <a:endParaRPr lang="ru-RU" sz="5500" kern="1200" dirty="0"/>
        </a:p>
      </dsp:txBody>
      <dsp:txXfrm>
        <a:off x="-1618090" y="2700518"/>
        <a:ext cx="5976658" cy="863659"/>
      </dsp:txXfrm>
    </dsp:sp>
    <dsp:sp modelId="{09FEA3FD-768B-4070-B8F7-638DD71503FD}">
      <dsp:nvSpPr>
        <dsp:cNvPr id="0" name=""/>
        <dsp:cNvSpPr/>
      </dsp:nvSpPr>
      <dsp:spPr>
        <a:xfrm>
          <a:off x="2368629" y="1582"/>
          <a:ext cx="4889842" cy="863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Безвозвратная</a:t>
          </a:r>
          <a:endParaRPr lang="ru-RU" sz="3700" kern="1200" dirty="0"/>
        </a:p>
      </dsp:txBody>
      <dsp:txXfrm>
        <a:off x="2368629" y="1582"/>
        <a:ext cx="4889842" cy="863659"/>
      </dsp:txXfrm>
    </dsp:sp>
    <dsp:sp modelId="{5028807D-43D0-4A92-BBCC-B801A5CF82A0}">
      <dsp:nvSpPr>
        <dsp:cNvPr id="0" name=""/>
        <dsp:cNvSpPr/>
      </dsp:nvSpPr>
      <dsp:spPr>
        <a:xfrm>
          <a:off x="2368629" y="1081157"/>
          <a:ext cx="4922560" cy="863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Временно-постоянная</a:t>
          </a:r>
          <a:endParaRPr lang="ru-RU" sz="3700" kern="1200" dirty="0"/>
        </a:p>
      </dsp:txBody>
      <dsp:txXfrm>
        <a:off x="2368629" y="1081157"/>
        <a:ext cx="4922560" cy="863659"/>
      </dsp:txXfrm>
    </dsp:sp>
    <dsp:sp modelId="{43D94643-65A6-48A2-A281-80B4ACCC7865}">
      <dsp:nvSpPr>
        <dsp:cNvPr id="0" name=""/>
        <dsp:cNvSpPr/>
      </dsp:nvSpPr>
      <dsp:spPr>
        <a:xfrm>
          <a:off x="2368629" y="2160731"/>
          <a:ext cx="4922560" cy="863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Сезонная</a:t>
          </a:r>
          <a:endParaRPr lang="ru-RU" sz="3700" kern="1200" dirty="0"/>
        </a:p>
      </dsp:txBody>
      <dsp:txXfrm>
        <a:off x="2368629" y="2160731"/>
        <a:ext cx="4922560" cy="863659"/>
      </dsp:txXfrm>
    </dsp:sp>
    <dsp:sp modelId="{A7CBC2AB-6E74-40A5-9758-86A61127BB4F}">
      <dsp:nvSpPr>
        <dsp:cNvPr id="0" name=""/>
        <dsp:cNvSpPr/>
      </dsp:nvSpPr>
      <dsp:spPr>
        <a:xfrm>
          <a:off x="2368629" y="3240305"/>
          <a:ext cx="4922560" cy="863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Маятниковая</a:t>
          </a:r>
          <a:endParaRPr lang="ru-RU" sz="3700" kern="1200" dirty="0"/>
        </a:p>
      </dsp:txBody>
      <dsp:txXfrm>
        <a:off x="2368629" y="3240305"/>
        <a:ext cx="4922560" cy="863659"/>
      </dsp:txXfrm>
    </dsp:sp>
    <dsp:sp modelId="{45573F8E-52E9-4B05-8BED-45E3BC76590A}">
      <dsp:nvSpPr>
        <dsp:cNvPr id="0" name=""/>
        <dsp:cNvSpPr/>
      </dsp:nvSpPr>
      <dsp:spPr>
        <a:xfrm>
          <a:off x="2368629" y="4319879"/>
          <a:ext cx="4885791" cy="863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Нелегальная</a:t>
          </a:r>
          <a:endParaRPr lang="ru-RU" sz="3700" kern="1200" dirty="0"/>
        </a:p>
      </dsp:txBody>
      <dsp:txXfrm>
        <a:off x="2368629" y="4319879"/>
        <a:ext cx="4885791" cy="863659"/>
      </dsp:txXfrm>
    </dsp:sp>
    <dsp:sp modelId="{37C35AD2-A5AC-42E4-B7FA-C3ED3ADDEEA5}">
      <dsp:nvSpPr>
        <dsp:cNvPr id="0" name=""/>
        <dsp:cNvSpPr/>
      </dsp:nvSpPr>
      <dsp:spPr>
        <a:xfrm>
          <a:off x="2368629" y="5399453"/>
          <a:ext cx="4885791" cy="863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«Утечка умов» </a:t>
          </a:r>
          <a:endParaRPr lang="ru-RU" sz="3600" kern="1200" dirty="0"/>
        </a:p>
      </dsp:txBody>
      <dsp:txXfrm>
        <a:off x="2368629" y="5399453"/>
        <a:ext cx="4885791" cy="8636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5E767-D393-4A83-BD8B-57E27D0C8F73}">
      <dsp:nvSpPr>
        <dsp:cNvPr id="0" name=""/>
        <dsp:cNvSpPr/>
      </dsp:nvSpPr>
      <dsp:spPr>
        <a:xfrm>
          <a:off x="0" y="2637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1944D-2A87-4CDB-BA18-2FBE7E7E0218}">
      <dsp:nvSpPr>
        <dsp:cNvPr id="0" name=""/>
        <dsp:cNvSpPr/>
      </dsp:nvSpPr>
      <dsp:spPr>
        <a:xfrm flipH="1">
          <a:off x="0" y="2637"/>
          <a:ext cx="93657" cy="5395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0" y="2637"/>
        <a:ext cx="93657" cy="5395325"/>
      </dsp:txXfrm>
    </dsp:sp>
    <dsp:sp modelId="{0AF79453-669C-4266-97C1-6371C1D1FDC4}">
      <dsp:nvSpPr>
        <dsp:cNvPr id="0" name=""/>
        <dsp:cNvSpPr/>
      </dsp:nvSpPr>
      <dsp:spPr>
        <a:xfrm>
          <a:off x="201308" y="39058"/>
          <a:ext cx="7814165" cy="728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Неблагоприятная экономическая обстановка в стране</a:t>
          </a:r>
          <a:endParaRPr lang="ru-RU" sz="2600" kern="1200" dirty="0"/>
        </a:p>
      </dsp:txBody>
      <dsp:txXfrm>
        <a:off x="201308" y="39058"/>
        <a:ext cx="7814165" cy="728421"/>
      </dsp:txXfrm>
    </dsp:sp>
    <dsp:sp modelId="{D439B607-EBCB-4AD1-BB61-6E8A2283F44F}">
      <dsp:nvSpPr>
        <dsp:cNvPr id="0" name=""/>
        <dsp:cNvSpPr/>
      </dsp:nvSpPr>
      <dsp:spPr>
        <a:xfrm>
          <a:off x="93657" y="767479"/>
          <a:ext cx="57414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689AB9-49C2-4D4A-9660-D07A132C2CE9}">
      <dsp:nvSpPr>
        <dsp:cNvPr id="0" name=""/>
        <dsp:cNvSpPr/>
      </dsp:nvSpPr>
      <dsp:spPr>
        <a:xfrm>
          <a:off x="201308" y="803900"/>
          <a:ext cx="7582391" cy="728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Обострение национальных отношений</a:t>
          </a:r>
          <a:endParaRPr lang="ru-RU" sz="2600" kern="1200" dirty="0"/>
        </a:p>
      </dsp:txBody>
      <dsp:txXfrm>
        <a:off x="201308" y="803900"/>
        <a:ext cx="7582391" cy="728421"/>
      </dsp:txXfrm>
    </dsp:sp>
    <dsp:sp modelId="{BD76722E-6C0B-4801-AD12-30F4B0EC89B1}">
      <dsp:nvSpPr>
        <dsp:cNvPr id="0" name=""/>
        <dsp:cNvSpPr/>
      </dsp:nvSpPr>
      <dsp:spPr>
        <a:xfrm>
          <a:off x="93657" y="1532322"/>
          <a:ext cx="57414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7C618D-3E8A-465A-B803-14125AF4C0BB}">
      <dsp:nvSpPr>
        <dsp:cNvPr id="0" name=""/>
        <dsp:cNvSpPr/>
      </dsp:nvSpPr>
      <dsp:spPr>
        <a:xfrm>
          <a:off x="201308" y="1568743"/>
          <a:ext cx="7793264" cy="728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Желание улучшить свое экономическое благосостояние</a:t>
          </a:r>
          <a:endParaRPr lang="ru-RU" sz="2500" kern="1200" dirty="0"/>
        </a:p>
      </dsp:txBody>
      <dsp:txXfrm>
        <a:off x="201308" y="1568743"/>
        <a:ext cx="7793264" cy="728421"/>
      </dsp:txXfrm>
    </dsp:sp>
    <dsp:sp modelId="{3B74D7E5-6D06-45EB-BA2B-179F0FFAEC8C}">
      <dsp:nvSpPr>
        <dsp:cNvPr id="0" name=""/>
        <dsp:cNvSpPr/>
      </dsp:nvSpPr>
      <dsp:spPr>
        <a:xfrm>
          <a:off x="93657" y="2297165"/>
          <a:ext cx="57414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9C5662-2D4E-41BC-B69A-B5AE0ED05849}">
      <dsp:nvSpPr>
        <dsp:cNvPr id="0" name=""/>
        <dsp:cNvSpPr/>
      </dsp:nvSpPr>
      <dsp:spPr>
        <a:xfrm>
          <a:off x="201308" y="2333586"/>
          <a:ext cx="7258055" cy="728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Политические</a:t>
          </a:r>
          <a:endParaRPr lang="ru-RU" sz="2600" kern="1200" dirty="0"/>
        </a:p>
      </dsp:txBody>
      <dsp:txXfrm>
        <a:off x="201308" y="2333586"/>
        <a:ext cx="7258055" cy="728421"/>
      </dsp:txXfrm>
    </dsp:sp>
    <dsp:sp modelId="{A8454863-CBFF-4CA9-9630-404D6C110145}">
      <dsp:nvSpPr>
        <dsp:cNvPr id="0" name=""/>
        <dsp:cNvSpPr/>
      </dsp:nvSpPr>
      <dsp:spPr>
        <a:xfrm>
          <a:off x="93657" y="3062008"/>
          <a:ext cx="57414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AC2135-F3EE-472F-A796-1C65041BCF96}">
      <dsp:nvSpPr>
        <dsp:cNvPr id="0" name=""/>
        <dsp:cNvSpPr/>
      </dsp:nvSpPr>
      <dsp:spPr>
        <a:xfrm>
          <a:off x="201308" y="3098429"/>
          <a:ext cx="5158908" cy="728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Вооруженные конфликты</a:t>
          </a:r>
          <a:endParaRPr lang="ru-RU" sz="2700" kern="1200" dirty="0"/>
        </a:p>
      </dsp:txBody>
      <dsp:txXfrm>
        <a:off x="201308" y="3098429"/>
        <a:ext cx="5158908" cy="728421"/>
      </dsp:txXfrm>
    </dsp:sp>
    <dsp:sp modelId="{7425AED7-F32A-4C0E-BAA6-83E72F2066A4}">
      <dsp:nvSpPr>
        <dsp:cNvPr id="0" name=""/>
        <dsp:cNvSpPr/>
      </dsp:nvSpPr>
      <dsp:spPr>
        <a:xfrm>
          <a:off x="93657" y="3826850"/>
          <a:ext cx="57414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C3BDB4-F6F2-4B9F-B9F0-DB229A77A787}">
      <dsp:nvSpPr>
        <dsp:cNvPr id="0" name=""/>
        <dsp:cNvSpPr/>
      </dsp:nvSpPr>
      <dsp:spPr>
        <a:xfrm>
          <a:off x="201308" y="3863271"/>
          <a:ext cx="5633780" cy="728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Экологические мотивы </a:t>
          </a:r>
          <a:endParaRPr lang="ru-RU" sz="2700" kern="1200" dirty="0"/>
        </a:p>
      </dsp:txBody>
      <dsp:txXfrm>
        <a:off x="201308" y="3863271"/>
        <a:ext cx="5633780" cy="728421"/>
      </dsp:txXfrm>
    </dsp:sp>
    <dsp:sp modelId="{87B59E75-8E3F-4166-ACD5-058549F7C761}">
      <dsp:nvSpPr>
        <dsp:cNvPr id="0" name=""/>
        <dsp:cNvSpPr/>
      </dsp:nvSpPr>
      <dsp:spPr>
        <a:xfrm>
          <a:off x="93657" y="4591693"/>
          <a:ext cx="57414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E9C45E-F556-47A7-B58E-98A608BFEF52}">
      <dsp:nvSpPr>
        <dsp:cNvPr id="0" name=""/>
        <dsp:cNvSpPr/>
      </dsp:nvSpPr>
      <dsp:spPr>
        <a:xfrm>
          <a:off x="201308" y="4628114"/>
          <a:ext cx="8022953" cy="728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Желание попасть на </a:t>
          </a:r>
          <a:r>
            <a:rPr lang="ru-RU" sz="2800" kern="1200" dirty="0" smtClean="0"/>
            <a:t>историческую </a:t>
          </a:r>
          <a:r>
            <a:rPr lang="ru-RU" sz="2900" kern="1200" dirty="0" smtClean="0"/>
            <a:t>родину и др.</a:t>
          </a:r>
          <a:endParaRPr lang="ru-RU" sz="2900" kern="1200" dirty="0"/>
        </a:p>
      </dsp:txBody>
      <dsp:txXfrm>
        <a:off x="201308" y="4628114"/>
        <a:ext cx="8022953" cy="728421"/>
      </dsp:txXfrm>
    </dsp:sp>
    <dsp:sp modelId="{14791D87-F4A7-43AC-9DB8-A78E9064EA19}">
      <dsp:nvSpPr>
        <dsp:cNvPr id="0" name=""/>
        <dsp:cNvSpPr/>
      </dsp:nvSpPr>
      <dsp:spPr>
        <a:xfrm>
          <a:off x="93657" y="5356536"/>
          <a:ext cx="57414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F9C73-36B2-4E54-9B9A-B77C29B83F78}">
      <dsp:nvSpPr>
        <dsp:cNvPr id="0" name=""/>
        <dsp:cNvSpPr/>
      </dsp:nvSpPr>
      <dsp:spPr>
        <a:xfrm>
          <a:off x="3701608" y="2006885"/>
          <a:ext cx="2112812" cy="902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7938"/>
              </a:lnTo>
              <a:lnTo>
                <a:pt x="2112812" y="537938"/>
              </a:lnTo>
              <a:lnTo>
                <a:pt x="2112812" y="902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0F31B-6056-451B-826B-C20DAE653529}">
      <dsp:nvSpPr>
        <dsp:cNvPr id="0" name=""/>
        <dsp:cNvSpPr/>
      </dsp:nvSpPr>
      <dsp:spPr>
        <a:xfrm>
          <a:off x="1727640" y="2006885"/>
          <a:ext cx="1973967" cy="902348"/>
        </a:xfrm>
        <a:custGeom>
          <a:avLst/>
          <a:gdLst/>
          <a:ahLst/>
          <a:cxnLst/>
          <a:rect l="0" t="0" r="0" b="0"/>
          <a:pathLst>
            <a:path>
              <a:moveTo>
                <a:pt x="1973967" y="0"/>
              </a:moveTo>
              <a:lnTo>
                <a:pt x="1973967" y="537938"/>
              </a:lnTo>
              <a:lnTo>
                <a:pt x="0" y="537938"/>
              </a:lnTo>
              <a:lnTo>
                <a:pt x="0" y="902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025BD-BEDD-44BF-9310-430ADA0559C2}">
      <dsp:nvSpPr>
        <dsp:cNvPr id="0" name=""/>
        <dsp:cNvSpPr/>
      </dsp:nvSpPr>
      <dsp:spPr>
        <a:xfrm>
          <a:off x="2193409" y="445128"/>
          <a:ext cx="3016397" cy="1561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220381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Миграция</a:t>
          </a:r>
          <a:endParaRPr lang="ru-RU" sz="4800" kern="1200" dirty="0"/>
        </a:p>
      </dsp:txBody>
      <dsp:txXfrm>
        <a:off x="2193409" y="445128"/>
        <a:ext cx="3016397" cy="1561757"/>
      </dsp:txXfrm>
    </dsp:sp>
    <dsp:sp modelId="{7183B4C3-904F-440E-90B4-824F3C226A8A}">
      <dsp:nvSpPr>
        <dsp:cNvPr id="0" name=""/>
        <dsp:cNvSpPr/>
      </dsp:nvSpPr>
      <dsp:spPr>
        <a:xfrm>
          <a:off x="2796688" y="1659828"/>
          <a:ext cx="2714757" cy="5205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21590" rIns="8636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2005-2009 гг.</a:t>
          </a:r>
          <a:endParaRPr lang="ru-RU" sz="3400" kern="1200" dirty="0"/>
        </a:p>
      </dsp:txBody>
      <dsp:txXfrm>
        <a:off x="2796688" y="1659828"/>
        <a:ext cx="2714757" cy="520585"/>
      </dsp:txXfrm>
    </dsp:sp>
    <dsp:sp modelId="{9433AA9B-F2C6-4BE6-B325-65BCBAE3D333}">
      <dsp:nvSpPr>
        <dsp:cNvPr id="0" name=""/>
        <dsp:cNvSpPr/>
      </dsp:nvSpPr>
      <dsp:spPr>
        <a:xfrm>
          <a:off x="80597" y="2909234"/>
          <a:ext cx="3294087" cy="1561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220381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406 120 чел.</a:t>
          </a:r>
          <a:endParaRPr lang="ru-RU" sz="4800" kern="1200" dirty="0"/>
        </a:p>
      </dsp:txBody>
      <dsp:txXfrm>
        <a:off x="80597" y="2909234"/>
        <a:ext cx="3294087" cy="1561757"/>
      </dsp:txXfrm>
    </dsp:sp>
    <dsp:sp modelId="{09BB0BFC-3FC2-48A0-B8D6-B517A5200DA7}">
      <dsp:nvSpPr>
        <dsp:cNvPr id="0" name=""/>
        <dsp:cNvSpPr/>
      </dsp:nvSpPr>
      <dsp:spPr>
        <a:xfrm>
          <a:off x="822721" y="4123934"/>
          <a:ext cx="2714757" cy="5205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21590" rIns="8636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Внутренняя </a:t>
          </a:r>
          <a:endParaRPr lang="ru-RU" sz="3400" kern="1200" dirty="0"/>
        </a:p>
      </dsp:txBody>
      <dsp:txXfrm>
        <a:off x="822721" y="4123934"/>
        <a:ext cx="2714757" cy="520585"/>
      </dsp:txXfrm>
    </dsp:sp>
    <dsp:sp modelId="{0AB290B8-7902-4EA6-9683-FB107E1F7EE3}">
      <dsp:nvSpPr>
        <dsp:cNvPr id="0" name=""/>
        <dsp:cNvSpPr/>
      </dsp:nvSpPr>
      <dsp:spPr>
        <a:xfrm>
          <a:off x="4266299" y="2909234"/>
          <a:ext cx="3096241" cy="1561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220381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39 252 чел.  </a:t>
          </a:r>
          <a:endParaRPr lang="ru-RU" sz="4800" kern="1200" dirty="0"/>
        </a:p>
      </dsp:txBody>
      <dsp:txXfrm>
        <a:off x="4266299" y="2909234"/>
        <a:ext cx="3096241" cy="1561757"/>
      </dsp:txXfrm>
    </dsp:sp>
    <dsp:sp modelId="{B488D8F7-787F-415C-A7A4-291DAC60971F}">
      <dsp:nvSpPr>
        <dsp:cNvPr id="0" name=""/>
        <dsp:cNvSpPr/>
      </dsp:nvSpPr>
      <dsp:spPr>
        <a:xfrm>
          <a:off x="4909500" y="4123934"/>
          <a:ext cx="2714757" cy="5205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21590" rIns="8636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Внешняя</a:t>
          </a:r>
          <a:endParaRPr lang="ru-RU" sz="3400" kern="1200" dirty="0"/>
        </a:p>
      </dsp:txBody>
      <dsp:txXfrm>
        <a:off x="4909500" y="4123934"/>
        <a:ext cx="2714757" cy="5205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76FBD1-8AA5-44EC-ADA6-7376AC34A768}">
      <dsp:nvSpPr>
        <dsp:cNvPr id="0" name=""/>
        <dsp:cNvSpPr/>
      </dsp:nvSpPr>
      <dsp:spPr>
        <a:xfrm>
          <a:off x="2531" y="1610335"/>
          <a:ext cx="2539969" cy="253996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39783" tIns="35560" rIns="139783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Из города в село 72486 чел.</a:t>
          </a:r>
          <a:endParaRPr lang="ru-RU" sz="2800" kern="1200" dirty="0"/>
        </a:p>
      </dsp:txBody>
      <dsp:txXfrm>
        <a:off x="374501" y="1982305"/>
        <a:ext cx="1796029" cy="1796029"/>
      </dsp:txXfrm>
    </dsp:sp>
    <dsp:sp modelId="{F758C3EC-28ED-4B23-9B66-259DDE5BFED1}">
      <dsp:nvSpPr>
        <dsp:cNvPr id="0" name=""/>
        <dsp:cNvSpPr/>
      </dsp:nvSpPr>
      <dsp:spPr>
        <a:xfrm>
          <a:off x="2034507" y="1610335"/>
          <a:ext cx="2539969" cy="253996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39783" tIns="35560" rIns="139783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Из города в город 196 399 чел.</a:t>
          </a:r>
          <a:endParaRPr lang="ru-RU" sz="2800" kern="1200" dirty="0"/>
        </a:p>
      </dsp:txBody>
      <dsp:txXfrm>
        <a:off x="2406477" y="1982305"/>
        <a:ext cx="1796029" cy="1796029"/>
      </dsp:txXfrm>
    </dsp:sp>
    <dsp:sp modelId="{02C24E2C-9E0C-4395-AFDF-2CEE9C6BA7B6}">
      <dsp:nvSpPr>
        <dsp:cNvPr id="0" name=""/>
        <dsp:cNvSpPr/>
      </dsp:nvSpPr>
      <dsp:spPr>
        <a:xfrm>
          <a:off x="4066483" y="1610335"/>
          <a:ext cx="2539969" cy="253996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39783" tIns="35560" rIns="139783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Из села в город 96 138 чел.</a:t>
          </a:r>
          <a:endParaRPr lang="ru-RU" sz="2800" kern="1200" dirty="0"/>
        </a:p>
      </dsp:txBody>
      <dsp:txXfrm>
        <a:off x="4438453" y="1982305"/>
        <a:ext cx="1796029" cy="1796029"/>
      </dsp:txXfrm>
    </dsp:sp>
    <dsp:sp modelId="{92E74170-B23C-4F07-B98C-C2E00392BCF3}">
      <dsp:nvSpPr>
        <dsp:cNvPr id="0" name=""/>
        <dsp:cNvSpPr/>
      </dsp:nvSpPr>
      <dsp:spPr>
        <a:xfrm>
          <a:off x="6098458" y="1610335"/>
          <a:ext cx="2539969" cy="253996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39783" tIns="35560" rIns="139783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Из села в село 32 631чел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6470428" y="1982305"/>
        <a:ext cx="1796029" cy="17960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C:\Users\malves\AppData\Local\Microsoft\Windows\Temporary Internet Files\Content.IE5\QMPKWOLA\MPj04331930000[1]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93284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981200"/>
            <a:ext cx="9144000" cy="1295400"/>
          </a:xfrm>
        </p:spPr>
        <p:txBody>
          <a:bodyPr>
            <a:normAutofit/>
          </a:bodyPr>
          <a:lstStyle>
            <a:lvl1pPr>
              <a:defRPr sz="4800" b="1" cap="none" spc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18FCA93-83C3-46BE-A9B6-7DFCC5C81927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5D8F541-907D-45FD-83C7-D2DBB007C8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CA93-83C3-46BE-A9B6-7DFCC5C81927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F541-907D-45FD-83C7-D2DBB007C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CA93-83C3-46BE-A9B6-7DFCC5C81927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F541-907D-45FD-83C7-D2DBB007C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CA93-83C3-46BE-A9B6-7DFCC5C81927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F541-907D-45FD-83C7-D2DBB007C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CA93-83C3-46BE-A9B6-7DFCC5C81927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F541-907D-45FD-83C7-D2DBB007C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CA93-83C3-46BE-A9B6-7DFCC5C81927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F541-907D-45FD-83C7-D2DBB007C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CA93-83C3-46BE-A9B6-7DFCC5C81927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F541-907D-45FD-83C7-D2DBB007C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CA93-83C3-46BE-A9B6-7DFCC5C81927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F541-907D-45FD-83C7-D2DBB007C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CA93-83C3-46BE-A9B6-7DFCC5C81927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F541-907D-45FD-83C7-D2DBB007C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CA93-83C3-46BE-A9B6-7DFCC5C81927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F541-907D-45FD-83C7-D2DBB007C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CA93-83C3-46BE-A9B6-7DFCC5C81927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F541-907D-45FD-83C7-D2DBB007C8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3" descr="C:\Users\malves\AppData\Local\Microsoft\Windows\Temporary Internet Files\Content.IE5\QMPKWOLA\MPj04331930000[1].jpg"/>
          <p:cNvPicPr>
            <a:picLocks noChangeAspect="1" noChangeArrowheads="1"/>
          </p:cNvPicPr>
          <p:nvPr/>
        </p:nvPicPr>
        <p:blipFill>
          <a:blip r:embed="rId13" cstate="print">
            <a:lum bright="92000" contrast="-90000"/>
          </a:blip>
          <a:srcRect/>
          <a:stretch>
            <a:fillRect/>
          </a:stretch>
        </p:blipFill>
        <p:spPr bwMode="auto">
          <a:xfrm>
            <a:off x="0" y="0"/>
            <a:ext cx="9144000" cy="6932840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fld id="{218FCA93-83C3-46BE-A9B6-7DFCC5C81927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5D8F541-907D-45FD-83C7-D2DBB007C8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800" b="1" kern="1200" cap="none" spc="0" dirty="0">
          <a:ln w="1905"/>
          <a:solidFill>
            <a:srgbClr val="0070C0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2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09601"/>
            <a:ext cx="8208912" cy="5627711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pPr algn="l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Дисциплина «Рынок труда»</a:t>
            </a:r>
            <a:b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dirty="0"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</a:br>
            <a:r>
              <a:rPr lang="ru-RU" dirty="0" smtClean="0"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>Лектор: </a:t>
            </a:r>
            <a:br>
              <a:rPr lang="ru-RU" dirty="0" smtClean="0"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</a:br>
            <a:r>
              <a:rPr lang="ru-RU" dirty="0" err="1" smtClean="0"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>Минчукова</a:t>
            </a:r>
            <a:r>
              <a:rPr lang="ru-RU" dirty="0" smtClean="0"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dirty="0" err="1" smtClean="0"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>Л.А</a:t>
            </a:r>
            <a:r>
              <a:rPr lang="ru-RU" dirty="0" smtClean="0"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>., к.э.н., доцент</a:t>
            </a:r>
            <a:br>
              <a:rPr lang="ru-RU" dirty="0" smtClean="0"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</a:br>
            <a:r>
              <a:rPr lang="ru-RU" dirty="0" smtClean="0"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dirty="0" smtClean="0"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</a:b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Государственное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регулирование миграционных  процессов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6876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6646"/>
            <a:ext cx="8208912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 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Республике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Беларусь переехали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 2005-2009 гг.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83898"/>
              </p:ext>
            </p:extLst>
          </p:nvPr>
        </p:nvGraphicFramePr>
        <p:xfrm>
          <a:off x="107504" y="980728"/>
          <a:ext cx="864096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83559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Внешние мигранты по странам </a:t>
            </a:r>
            <a:endParaRPr lang="ru-RU" sz="40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442576"/>
              </p:ext>
            </p:extLst>
          </p:nvPr>
        </p:nvGraphicFramePr>
        <p:xfrm>
          <a:off x="1524000" y="1905794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Диаграмма" r:id="rId3" imgW="6096000" imgH="4067243" progId="MSGraph.Chart.8">
                  <p:embed followColorScheme="full"/>
                </p:oleObj>
              </mc:Choice>
              <mc:Fallback>
                <p:oleObj name="Диаграмма" r:id="rId3" imgW="6096000" imgH="4067243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905794"/>
                        <a:ext cx="6096000" cy="406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996264"/>
              </p:ext>
            </p:extLst>
          </p:nvPr>
        </p:nvGraphicFramePr>
        <p:xfrm>
          <a:off x="827584" y="1268760"/>
          <a:ext cx="753124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68641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Страны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 СНГ, из которых прибыли мигранты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>
            <a:prstTxWarp prst="textDeflate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Вьетнам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Германия, Грузия,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США,</a:t>
            </a:r>
          </a:p>
          <a:p>
            <a:pPr marL="0" indent="0">
              <a:buNone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Швейцария,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Индия,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Ирак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Иран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Италия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Латвия, Ливан, Ливия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marL="0" indent="0">
              <a:buNone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Польша, Португалия, 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Турция, 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Чехия, Шри-Ланка, Венесуэла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др.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5908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Внешняя миграция по году прибытия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Объект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843454"/>
              </p:ext>
            </p:extLst>
          </p:nvPr>
        </p:nvGraphicFramePr>
        <p:xfrm>
          <a:off x="588963" y="1651000"/>
          <a:ext cx="7202487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3490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Причины прибытия 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080308"/>
              </p:ext>
            </p:extLst>
          </p:nvPr>
        </p:nvGraphicFramePr>
        <p:xfrm>
          <a:off x="179512" y="980728"/>
          <a:ext cx="8424936" cy="549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31805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Страны, в которые выезжали белорусы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5277200"/>
          </a:xfrm>
        </p:spPr>
        <p:txBody>
          <a:bodyPr>
            <a:prstTxWarp prst="textDeflate">
              <a:avLst/>
            </a:prstTxWarp>
          </a:bodyPr>
          <a:lstStyle/>
          <a:p>
            <a:r>
              <a:rPr lang="ru-RU" b="1" dirty="0">
                <a:ln w="10541" cmpd="sng">
                  <a:noFill/>
                  <a:prstDash val="solid"/>
                </a:ln>
                <a:solidFill>
                  <a:srgbClr val="333333"/>
                </a:solidFill>
              </a:rPr>
              <a:t>Бахрейн, </a:t>
            </a:r>
            <a:r>
              <a:rPr lang="ru-RU" b="1" dirty="0" smtClean="0">
                <a:ln w="10541" cmpd="sng">
                  <a:noFill/>
                  <a:prstDash val="solid"/>
                </a:ln>
                <a:solidFill>
                  <a:srgbClr val="333333"/>
                </a:solidFill>
              </a:rPr>
              <a:t>Германия, Латвия, Ливия, Объединенные </a:t>
            </a:r>
            <a:r>
              <a:rPr lang="ru-RU" b="1" dirty="0">
                <a:ln w="10541" cmpd="sng">
                  <a:noFill/>
                  <a:prstDash val="solid"/>
                </a:ln>
                <a:solidFill>
                  <a:srgbClr val="333333"/>
                </a:solidFill>
              </a:rPr>
              <a:t>Арабские Эмираты, </a:t>
            </a:r>
            <a:r>
              <a:rPr lang="ru-RU" b="1" dirty="0" smtClean="0">
                <a:ln w="10541" cmpd="sng">
                  <a:noFill/>
                  <a:prstDash val="solid"/>
                </a:ln>
                <a:solidFill>
                  <a:srgbClr val="333333"/>
                </a:solidFill>
              </a:rPr>
              <a:t>   </a:t>
            </a:r>
          </a:p>
          <a:p>
            <a:r>
              <a:rPr lang="ru-RU" b="1" dirty="0" smtClean="0">
                <a:ln w="10541" cmpd="sng">
                  <a:noFill/>
                  <a:prstDash val="solid"/>
                </a:ln>
                <a:solidFill>
                  <a:srgbClr val="333333"/>
                </a:solidFill>
              </a:rPr>
              <a:t>     </a:t>
            </a:r>
            <a:r>
              <a:rPr lang="ru-RU" b="1" dirty="0">
                <a:ln w="10541" cmpd="sng">
                  <a:noFill/>
                  <a:prstDash val="solid"/>
                </a:ln>
                <a:solidFill>
                  <a:srgbClr val="333333"/>
                </a:solidFill>
              </a:rPr>
              <a:t>США</a:t>
            </a:r>
            <a:r>
              <a:rPr lang="ru-RU" b="1" dirty="0" smtClean="0">
                <a:ln w="10541" cmpd="sng">
                  <a:noFill/>
                  <a:prstDash val="solid"/>
                </a:ln>
                <a:solidFill>
                  <a:srgbClr val="333333"/>
                </a:solidFill>
              </a:rPr>
              <a:t>, Польша, Россия,  Чехия</a:t>
            </a:r>
            <a:endParaRPr lang="ru-RU" b="1" dirty="0">
              <a:ln w="10541" cmpd="sng">
                <a:noFill/>
                <a:prstDash val="solid"/>
              </a:ln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7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003232" cy="83671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Меры по регулированию иммиграции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315427"/>
              </p:ext>
            </p:extLst>
          </p:nvPr>
        </p:nvGraphicFramePr>
        <p:xfrm>
          <a:off x="179512" y="692696"/>
          <a:ext cx="8640960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6498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848872" cy="5040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Документы, регулирующие миграцию в РБ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169989"/>
              </p:ext>
            </p:extLst>
          </p:nvPr>
        </p:nvGraphicFramePr>
        <p:xfrm>
          <a:off x="457200" y="1124745"/>
          <a:ext cx="8291513" cy="534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24958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Механизм получения разрешения на использование рабочей силы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508721"/>
              </p:ext>
            </p:extLst>
          </p:nvPr>
        </p:nvGraphicFramePr>
        <p:xfrm>
          <a:off x="179512" y="1124744"/>
          <a:ext cx="8856984" cy="5349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41539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85010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Повышение эффективности временной миграции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300317"/>
              </p:ext>
            </p:extLst>
          </p:nvPr>
        </p:nvGraphicFramePr>
        <p:xfrm>
          <a:off x="179512" y="1268413"/>
          <a:ext cx="8352928" cy="5205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0345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97666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Миграция – это </a:t>
            </a: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добровольное перемещение, переселение жителей в пределах страны из одного региона в другой 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регион </a:t>
            </a: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или же переселение из одного государства в 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другое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78994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Методы регулирования эмиграции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162432"/>
              </p:ext>
            </p:extLst>
          </p:nvPr>
        </p:nvGraphicFramePr>
        <p:xfrm>
          <a:off x="457200" y="1124744"/>
          <a:ext cx="8219256" cy="5349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6689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Классификация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502782"/>
              </p:ext>
            </p:extLst>
          </p:nvPr>
        </p:nvGraphicFramePr>
        <p:xfrm>
          <a:off x="539552" y="476672"/>
          <a:ext cx="799288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51590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  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Классификация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477824"/>
              </p:ext>
            </p:extLst>
          </p:nvPr>
        </p:nvGraphicFramePr>
        <p:xfrm>
          <a:off x="611560" y="980728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5353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105498"/>
              </p:ext>
            </p:extLst>
          </p:nvPr>
        </p:nvGraphicFramePr>
        <p:xfrm>
          <a:off x="323528" y="260648"/>
          <a:ext cx="82296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92307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Причины миграции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244468"/>
              </p:ext>
            </p:extLst>
          </p:nvPr>
        </p:nvGraphicFramePr>
        <p:xfrm>
          <a:off x="467544" y="1124744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3268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407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Международные организации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/>
              </a:rPr>
              <a:t>по регулированию миграционных процессов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Управление 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Верховного комиссара ООН по делам беженцев 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indent="0">
              <a:buNone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(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УВКБ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ООН)</a:t>
            </a:r>
          </a:p>
          <a:p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 – </a:t>
            </a:r>
            <a:r>
              <a:rPr lang="ru-RU" dirty="0" smtClean="0"/>
              <a:t>обеспечение прав и безопасности беженцев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Международная организация по миграции (МОМ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 – </a:t>
            </a:r>
            <a:r>
              <a:rPr lang="ru-RU" dirty="0" smtClean="0"/>
              <a:t>содействие государствам в решении </a:t>
            </a:r>
            <a:r>
              <a:rPr lang="ru-RU" dirty="0"/>
              <a:t>актуальных задач миграции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89991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Республике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Беларусь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74070"/>
              </p:ext>
            </p:extLst>
          </p:nvPr>
        </p:nvGraphicFramePr>
        <p:xfrm>
          <a:off x="611560" y="1124744"/>
          <a:ext cx="7704856" cy="5089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8672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Количество мигрантов по областям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581131"/>
              </p:ext>
            </p:extLst>
          </p:nvPr>
        </p:nvGraphicFramePr>
        <p:xfrm>
          <a:off x="179512" y="764704"/>
          <a:ext cx="8712968" cy="5931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7155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GlobeAndPeopl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87E74F-D60D-4CF6-A276-FF2B5D4B9D93}"/>
</file>

<file path=customXml/itemProps2.xml><?xml version="1.0" encoding="utf-8"?>
<ds:datastoreItem xmlns:ds="http://schemas.openxmlformats.org/officeDocument/2006/customXml" ds:itemID="{DF13D61C-1B0D-4339-BD55-B93AAD0B8522}"/>
</file>

<file path=customXml/itemProps3.xml><?xml version="1.0" encoding="utf-8"?>
<ds:datastoreItem xmlns:ds="http://schemas.openxmlformats.org/officeDocument/2006/customXml" ds:itemID="{F8605B4E-37D9-407A-AC2D-9FEB802264DC}"/>
</file>

<file path=docProps/app.xml><?xml version="1.0" encoding="utf-8"?>
<Properties xmlns="http://schemas.openxmlformats.org/officeDocument/2006/extended-properties" xmlns:vt="http://schemas.openxmlformats.org/officeDocument/2006/docPropsVTypes">
  <Template>TS102520486</Template>
  <TotalTime>3252</TotalTime>
  <Words>464</Words>
  <Application>Microsoft Office PowerPoint</Application>
  <PresentationFormat>Экран (4:3)</PresentationFormat>
  <Paragraphs>111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GlobeAndPeople</vt:lpstr>
      <vt:lpstr>Диаграмма</vt:lpstr>
      <vt:lpstr>Дисциплина «Рынок труда»  Лектор:  Минчукова Л.А., к.э.н., доцент  Государственное регулирование миграционных  процессов</vt:lpstr>
      <vt:lpstr>Миграция – это добровольное перемещение, переселение жителей в пределах страны из одного региона в другой регион или же переселение из одного государства в другое</vt:lpstr>
      <vt:lpstr>      Классификация</vt:lpstr>
      <vt:lpstr>      Классификация</vt:lpstr>
      <vt:lpstr>Презентация PowerPoint</vt:lpstr>
      <vt:lpstr>Причины миграции</vt:lpstr>
      <vt:lpstr>Международные организации по регулированию миграционных процессов</vt:lpstr>
      <vt:lpstr>В  Республике Беларусь</vt:lpstr>
      <vt:lpstr>Количество мигрантов по областям</vt:lpstr>
      <vt:lpstr>В  Республике Беларусь переехали  в 2005-2009 гг.</vt:lpstr>
      <vt:lpstr>Внешние мигранты по странам </vt:lpstr>
      <vt:lpstr>Страны вне СНГ, из которых прибыли мигранты</vt:lpstr>
      <vt:lpstr>Внешняя миграция по году прибытия</vt:lpstr>
      <vt:lpstr>Причины прибытия </vt:lpstr>
      <vt:lpstr>Страны, в которые выезжали белорусы</vt:lpstr>
      <vt:lpstr>Меры по регулированию иммиграции</vt:lpstr>
      <vt:lpstr>Документы, регулирующие миграцию в РБ</vt:lpstr>
      <vt:lpstr>Механизм получения разрешения на использование рабочей силы</vt:lpstr>
      <vt:lpstr>Повышение эффективности временной миграции</vt:lpstr>
      <vt:lpstr>Методы регулирования эмиграции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1</cp:lastModifiedBy>
  <cp:revision>49</cp:revision>
  <dcterms:created xsi:type="dcterms:W3CDTF">2011-05-15T16:36:49Z</dcterms:created>
  <dcterms:modified xsi:type="dcterms:W3CDTF">2014-06-01T17:58:17Z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