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928802"/>
            <a:ext cx="7715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Говоря о двух последних «умениях» компьютера,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помнить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что почти во всех существующих системах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автоматического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реферирования в качестве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основных смысловых единиц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реферата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выступают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ключевые предложения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ключевые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словосочетания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слова исходного текста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214554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Учитывая все сказанное, сформулируем задачу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автоматического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реферирования и аннотирования текста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следующим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14290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устройстве внешней памяти (например, дискете или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винчестере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находится английский научно-технический текст. Начало каждого абзаца в нем обозначено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знаком*.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Используя 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выделения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ключевых (опорных) слов текста один из вариантов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статистического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метода, а именно коэффициент важности слова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2500306"/>
            <a:ext cx="4643470" cy="192882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71472" y="4643446"/>
            <a:ext cx="80010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формуле для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b="1" i="1" baseline="-25000" dirty="0" err="1" smtClean="0">
                <a:latin typeface="Times New Roman" pitchFamily="18" charset="0"/>
                <a:cs typeface="Times New Roman" pitchFamily="18" charset="0"/>
              </a:rPr>
              <a:t>важ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буквы означают следующее: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F—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частота словоупотреблений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тексте;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число абзацев текста, в которых встретилось слово;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общее число словоупотреблений в тексте;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общее число абзацев в тексте.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28351" y="285728"/>
            <a:ext cx="3345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позволяет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получить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428604"/>
            <a:ext cx="821537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Первые в 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последовательной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совокупности (в том порядке, в котором они идут в исходном тексте) образуют текст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квазитекст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реферата.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4643446"/>
            <a:ext cx="8143932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Второй тип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смысловых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единиц (ключевые словосочетания и слова) используется компьютером для построения так называемых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табличных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рефератов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1714488"/>
            <a:ext cx="7429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составлении с помощью компьютера аннотации также используются как ключевые предложения (в том виде, что и при составлении реферата), так и ключевые слова и словосочетания. Последние перечисляются вслед за реляторами вида: «В статье рассматриваются следующие вопросы:...», «Книга посвящена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следующим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проблемам: ...», «Статья раскрывает следующие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понятия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...» и т.д.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428604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способам выделения из исходных текстов ключевых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словосочетаний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предложений (первые два «умения» компьютера) различают несколько методов автоматического реферирования и аннотирования текстов. Наиболее известны следующие три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группы методов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071942"/>
            <a:ext cx="278608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статистические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5429264"/>
            <a:ext cx="500066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логико-семантические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3500438"/>
            <a:ext cx="335758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позиционные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643042" y="2285992"/>
            <a:ext cx="428628" cy="1785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071934" y="2285992"/>
            <a:ext cx="357190" cy="3143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072198" y="2000240"/>
            <a:ext cx="357190" cy="1428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Суть статистической группы методов заключается в том,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928670"/>
            <a:ext cx="828680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ключевыми словами считаются такие знаменательные слова текста, которые с учетом всех синонимов встречаются в тексте наибольшее число раз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357430"/>
            <a:ext cx="828680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ключевым предложением считается предложение текста, которое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4572008"/>
            <a:ext cx="3286148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имеет несколько ключевых слов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14810" y="4572008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содержит ключевые слова на небольшом расстоянии друг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друга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000232" y="3571876"/>
            <a:ext cx="357190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429388" y="3571876"/>
            <a:ext cx="428628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500306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Принадлежность слова, словосочетания или предложения к числу ключевых определяется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специальными статистическими коэффициентами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071546"/>
            <a:ext cx="79296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позиционных методах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автоматического реферирования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аннотирования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ключевым предложением считается предложение, входящее в заголовок, подзаголовок, начало или конец какой-то части текста или всего текста.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предложения, как правило, содержат информацию о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целях, методах, выводах и результатах исследования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описанного в первичном документе.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Важность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 или иных предложений с указанной точки зрения определяется экспертами путем изучения семантической структуры первичных документов определенного типа.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714356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Логико-семантические методы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опираются на исследование структуры и семантики текстов.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Существует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несколько вариантов этих методов, но цель их одна — выделить из конкретного текста предложения с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наибольшим функциональным весом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Величина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эта зависит от многих факторов: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наличия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исследуемом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предложении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специальных семантически значимых слов,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предложения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другими предложениями текста,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синтаксического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типа самого предложения и т.д.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Формулируя задачу построения системы автоматического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аннотирования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реферирования текста, необходимо четко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указать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500174"/>
            <a:ext cx="842968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метод, который используется для выделения ключевых слов предложения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571744"/>
            <a:ext cx="842968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 определения ключевых словосочетаний предложения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357562"/>
            <a:ext cx="842968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критерий выделения ключевых предложений текста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4214818"/>
            <a:ext cx="8429684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тип подготавливаемой аннотации: текстовая, в виде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релятора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последующими ключевыми словами и словосочетаниями, или табличная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5786454"/>
            <a:ext cx="842968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тип формируемого реферата: текстовый или табличный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275DBA-C058-4917-96AF-488ABA017CA5}"/>
</file>

<file path=customXml/itemProps2.xml><?xml version="1.0" encoding="utf-8"?>
<ds:datastoreItem xmlns:ds="http://schemas.openxmlformats.org/officeDocument/2006/customXml" ds:itemID="{C6B9CB98-CD7C-4E6B-A317-C8EB7508A2D9}"/>
</file>

<file path=customXml/itemProps3.xml><?xml version="1.0" encoding="utf-8"?>
<ds:datastoreItem xmlns:ds="http://schemas.openxmlformats.org/officeDocument/2006/customXml" ds:itemID="{F0ABDB59-D2EB-46E9-9103-B74C62BD4CD5}"/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515</Words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6</cp:revision>
  <dcterms:modified xsi:type="dcterms:W3CDTF">2011-11-15T18:26:31Z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