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5" r:id="rId19"/>
    <p:sldId id="274" r:id="rId20"/>
    <p:sldId id="276" r:id="rId21"/>
    <p:sldId id="277" r:id="rId22"/>
    <p:sldId id="278" r:id="rId23"/>
    <p:sldId id="279" r:id="rId24"/>
    <p:sldId id="280" r:id="rId25"/>
    <p:sldId id="281" r:id="rId26"/>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华文楷体"/>
        <a:cs typeface="华文楷体"/>
      </a:defRPr>
    </a:lvl1pPr>
    <a:lvl2pPr marL="457200" algn="l" rtl="0" fontAlgn="base">
      <a:spcBef>
        <a:spcPct val="0"/>
      </a:spcBef>
      <a:spcAft>
        <a:spcPct val="0"/>
      </a:spcAft>
      <a:defRPr kern="1200">
        <a:solidFill>
          <a:schemeClr val="tx1"/>
        </a:solidFill>
        <a:latin typeface="Arial" charset="0"/>
        <a:ea typeface="华文楷体"/>
        <a:cs typeface="华文楷体"/>
      </a:defRPr>
    </a:lvl2pPr>
    <a:lvl3pPr marL="914400" algn="l" rtl="0" fontAlgn="base">
      <a:spcBef>
        <a:spcPct val="0"/>
      </a:spcBef>
      <a:spcAft>
        <a:spcPct val="0"/>
      </a:spcAft>
      <a:defRPr kern="1200">
        <a:solidFill>
          <a:schemeClr val="tx1"/>
        </a:solidFill>
        <a:latin typeface="Arial" charset="0"/>
        <a:ea typeface="华文楷体"/>
        <a:cs typeface="华文楷体"/>
      </a:defRPr>
    </a:lvl3pPr>
    <a:lvl4pPr marL="1371600" algn="l" rtl="0" fontAlgn="base">
      <a:spcBef>
        <a:spcPct val="0"/>
      </a:spcBef>
      <a:spcAft>
        <a:spcPct val="0"/>
      </a:spcAft>
      <a:defRPr kern="1200">
        <a:solidFill>
          <a:schemeClr val="tx1"/>
        </a:solidFill>
        <a:latin typeface="Arial" charset="0"/>
        <a:ea typeface="华文楷体"/>
        <a:cs typeface="华文楷体"/>
      </a:defRPr>
    </a:lvl4pPr>
    <a:lvl5pPr marL="1828800" algn="l" rtl="0" fontAlgn="base">
      <a:spcBef>
        <a:spcPct val="0"/>
      </a:spcBef>
      <a:spcAft>
        <a:spcPct val="0"/>
      </a:spcAft>
      <a:defRPr kern="1200">
        <a:solidFill>
          <a:schemeClr val="tx1"/>
        </a:solidFill>
        <a:latin typeface="Arial" charset="0"/>
        <a:ea typeface="华文楷体"/>
        <a:cs typeface="华文楷体"/>
      </a:defRPr>
    </a:lvl5pPr>
    <a:lvl6pPr marL="2286000" algn="l" defTabSz="914400" rtl="0" eaLnBrk="1" latinLnBrk="0" hangingPunct="1">
      <a:defRPr kern="1200">
        <a:solidFill>
          <a:schemeClr val="tx1"/>
        </a:solidFill>
        <a:latin typeface="Arial" charset="0"/>
        <a:ea typeface="华文楷体"/>
        <a:cs typeface="华文楷体"/>
      </a:defRPr>
    </a:lvl6pPr>
    <a:lvl7pPr marL="2743200" algn="l" defTabSz="914400" rtl="0" eaLnBrk="1" latinLnBrk="0" hangingPunct="1">
      <a:defRPr kern="1200">
        <a:solidFill>
          <a:schemeClr val="tx1"/>
        </a:solidFill>
        <a:latin typeface="Arial" charset="0"/>
        <a:ea typeface="华文楷体"/>
        <a:cs typeface="华文楷体"/>
      </a:defRPr>
    </a:lvl7pPr>
    <a:lvl8pPr marL="3200400" algn="l" defTabSz="914400" rtl="0" eaLnBrk="1" latinLnBrk="0" hangingPunct="1">
      <a:defRPr kern="1200">
        <a:solidFill>
          <a:schemeClr val="tx1"/>
        </a:solidFill>
        <a:latin typeface="Arial" charset="0"/>
        <a:ea typeface="华文楷体"/>
        <a:cs typeface="华文楷体"/>
      </a:defRPr>
    </a:lvl8pPr>
    <a:lvl9pPr marL="3657600" algn="l" defTabSz="914400" rtl="0" eaLnBrk="1" latinLnBrk="0" hangingPunct="1">
      <a:defRPr kern="1200">
        <a:solidFill>
          <a:schemeClr val="tx1"/>
        </a:solidFill>
        <a:latin typeface="Arial" charset="0"/>
        <a:ea typeface="华文楷体"/>
        <a:cs typeface="华文楷体"/>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5" autoAdjust="0"/>
  </p:normalViewPr>
  <p:slideViewPr>
    <p:cSldViewPr>
      <p:cViewPr varScale="1">
        <p:scale>
          <a:sx n="107" d="100"/>
          <a:sy n="107" d="100"/>
        </p:scale>
        <p:origin x="-78"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3">
        <a:schemeClr val="bg2"/>
      </p:bgRef>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173157"/>
            <a:ext cx="7772400" cy="1470025"/>
          </a:xfrm>
        </p:spPr>
        <p:txBody>
          <a:bodyPr anchor="b"/>
          <a:lstStyle>
            <a:lvl1pPr algn="l">
              <a:defRPr sz="4800"/>
            </a:lvl1pPr>
          </a:lstStyle>
          <a:p>
            <a:r>
              <a:rPr lang="zh-CN" altLang="en-US" smtClean="0"/>
              <a:t>单击此处编辑母版标题样式</a:t>
            </a:r>
            <a:endParaRPr lang="en-US"/>
          </a:p>
        </p:txBody>
      </p:sp>
      <p:sp>
        <p:nvSpPr>
          <p:cNvPr id="3" name="副标题 2"/>
          <p:cNvSpPr>
            <a:spLocks noGrp="1"/>
          </p:cNvSpPr>
          <p:nvPr>
            <p:ph type="subTitle" idx="1"/>
          </p:nvPr>
        </p:nvSpPr>
        <p:spPr>
          <a:xfrm>
            <a:off x="687716" y="2643182"/>
            <a:ext cx="6670366"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lvl1pPr>
              <a:defRPr/>
            </a:lvl1pPr>
          </a:lstStyle>
          <a:p>
            <a:pPr>
              <a:defRPr/>
            </a:pPr>
            <a:fld id="{8008DA18-8138-4E17-974C-93D1B73F7E27}" type="datetimeFigureOut">
              <a:rPr lang="zh-CN" altLang="en-US"/>
              <a:pPr>
                <a:defRPr/>
              </a:pPr>
              <a:t>2011/3/9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0DEEB1C-02A0-4CFF-82B2-725057C87388}" type="slidenum">
              <a:rPr lang="zh-CN" altLang="en-US"/>
              <a:pPr>
                <a:defRPr/>
              </a:pPr>
              <a:t>‹#›</a:t>
            </a:fld>
            <a:endParaRPr lang="zh-CN" altLang="en-US"/>
          </a:p>
        </p:txBody>
      </p:sp>
    </p:spTree>
  </p:cSld>
  <p:clrMapOvr>
    <a:overrideClrMapping bg1="lt1" tx1="dk1" bg2="lt2" tx2="dk2" accent1="accent1" accent2="accent2" accent3="accent3" accent4="accent4" accent5="accent5" accent6="accent6" hlink="hlink" folHlink="folHlink"/>
  </p:clrMapOvr>
  <p:transition spd="med">
    <p:whee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4FA6BA1C-1DEA-4352-AEE7-8FC774352FF2}" type="datetimeFigureOut">
              <a:rPr lang="zh-CN" altLang="en-US"/>
              <a:pPr>
                <a:defRPr/>
              </a:pPr>
              <a:t>2011/3/9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BCAE275-F56F-4C78-AF87-18CE82A45E71}" type="slidenum">
              <a:rPr lang="zh-CN" altLang="en-US"/>
              <a:pPr>
                <a:defRPr/>
              </a:pPr>
              <a:t>‹#›</a:t>
            </a:fld>
            <a:endParaRPr lang="zh-CN" altLang="en-US"/>
          </a:p>
        </p:txBody>
      </p:sp>
    </p:spTree>
  </p:cSld>
  <p:clrMapOvr>
    <a:masterClrMapping/>
  </p:clrMapOvr>
  <p:transition spd="med">
    <p:whee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43768" y="274639"/>
            <a:ext cx="1543032"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9"/>
            <a:ext cx="661513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214D134C-2707-425C-A27F-2D4A8FDEB2E6}" type="datetimeFigureOut">
              <a:rPr lang="zh-CN" altLang="en-US"/>
              <a:pPr>
                <a:defRPr/>
              </a:pPr>
              <a:t>2011/3/9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BE8914E-E2B8-46C9-897C-033D9C175FA8}" type="slidenum">
              <a:rPr lang="zh-CN" altLang="en-US"/>
              <a:pPr>
                <a:defRPr/>
              </a:pPr>
              <a:t>‹#›</a:t>
            </a:fld>
            <a:endParaRPr lang="zh-CN" altLang="en-US"/>
          </a:p>
        </p:txBody>
      </p:sp>
    </p:spTree>
  </p:cSld>
  <p:clrMapOvr>
    <a:masterClrMapping/>
  </p:clrMapOvr>
  <p:transition spd="med">
    <p:whee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06BDDAF3-ABF3-4D0D-86F4-A4769A793A02}" type="datetimeFigureOut">
              <a:rPr lang="zh-CN" altLang="en-US"/>
              <a:pPr>
                <a:defRPr/>
              </a:pPr>
              <a:t>2011/3/9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8EF2B3-B513-4CD7-A35F-99C210EEFC91}" type="slidenum">
              <a:rPr lang="zh-CN" altLang="en-US"/>
              <a:pPr>
                <a:defRPr/>
              </a:pPr>
              <a:t>‹#›</a:t>
            </a:fld>
            <a:endParaRPr lang="zh-CN" altLang="en-US"/>
          </a:p>
        </p:txBody>
      </p:sp>
    </p:spTree>
  </p:cSld>
  <p:clrMapOvr>
    <a:masterClrMapping/>
  </p:clrMapOvr>
  <p:transition spd="med">
    <p:whee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685800" y="2924181"/>
            <a:ext cx="7772400" cy="1362075"/>
          </a:xfrm>
        </p:spPr>
        <p:txBody>
          <a:bodyPr anchor="t"/>
          <a:lstStyle>
            <a:lvl1pPr algn="l">
              <a:defRPr sz="4400" b="0"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685800" y="142874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C0869334-9B2D-4F71-AE3C-A6C826C17F91}" type="datetimeFigureOut">
              <a:rPr lang="zh-CN" altLang="en-US"/>
              <a:pPr>
                <a:defRPr/>
              </a:pPr>
              <a:t>2011/3/9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6FF9EB0-B5F4-4C6E-994C-0EDCFE7FC4C5}" type="slidenum">
              <a:rPr lang="zh-CN" altLang="en-US"/>
              <a:pPr>
                <a:defRPr/>
              </a:pPr>
              <a:t>‹#›</a:t>
            </a:fld>
            <a:endParaRPr lang="zh-CN" altLang="en-US"/>
          </a:p>
        </p:txBody>
      </p:sp>
    </p:spTree>
  </p:cSld>
  <p:clrMapOvr>
    <a:overrideClrMapping bg1="lt1" tx1="dk1" bg2="lt2" tx2="dk2" accent1="accent1" accent2="accent2" accent3="accent3" accent4="accent4" accent5="accent5" accent6="accent6" hlink="hlink" folHlink="folHlink"/>
  </p:clrMapOvr>
  <p:transition spd="med">
    <p:whee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3"/>
          <p:cNvSpPr>
            <a:spLocks noGrp="1"/>
          </p:cNvSpPr>
          <p:nvPr>
            <p:ph type="dt" sz="half" idx="10"/>
          </p:nvPr>
        </p:nvSpPr>
        <p:spPr/>
        <p:txBody>
          <a:bodyPr/>
          <a:lstStyle>
            <a:lvl1pPr>
              <a:defRPr/>
            </a:lvl1pPr>
          </a:lstStyle>
          <a:p>
            <a:pPr>
              <a:defRPr/>
            </a:pPr>
            <a:fld id="{75E84CEE-DCA4-42AF-B389-F4E20FD9160D}" type="datetimeFigureOut">
              <a:rPr lang="zh-CN" altLang="en-US"/>
              <a:pPr>
                <a:defRPr/>
              </a:pPr>
              <a:t>2011/3/9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6133AE3-5669-44E0-BD4D-3C9918F25251}" type="slidenum">
              <a:rPr lang="zh-CN" altLang="en-US"/>
              <a:pPr>
                <a:defRPr/>
              </a:pPr>
              <a:t>‹#›</a:t>
            </a:fld>
            <a:endParaRPr lang="zh-CN" altLang="en-US"/>
          </a:p>
        </p:txBody>
      </p:sp>
    </p:spTree>
  </p:cSld>
  <p:clrMapOvr>
    <a:masterClrMapping/>
  </p:clrMapOvr>
  <p:transition spd="med">
    <p:whee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3"/>
          <p:cNvSpPr>
            <a:spLocks noGrp="1"/>
          </p:cNvSpPr>
          <p:nvPr>
            <p:ph type="dt" sz="half" idx="10"/>
          </p:nvPr>
        </p:nvSpPr>
        <p:spPr/>
        <p:txBody>
          <a:bodyPr/>
          <a:lstStyle>
            <a:lvl1pPr>
              <a:defRPr/>
            </a:lvl1pPr>
          </a:lstStyle>
          <a:p>
            <a:pPr>
              <a:defRPr/>
            </a:pPr>
            <a:fld id="{78CE7289-A567-4A83-9825-3E5B7DB3E931}" type="datetimeFigureOut">
              <a:rPr lang="zh-CN" altLang="en-US"/>
              <a:pPr>
                <a:defRPr/>
              </a:pPr>
              <a:t>2011/3/9</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A5154F9C-6A93-4F70-8180-9A82E8C8BD40}" type="slidenum">
              <a:rPr lang="zh-CN" altLang="en-US"/>
              <a:pPr>
                <a:defRPr/>
              </a:pPr>
              <a:t>‹#›</a:t>
            </a:fld>
            <a:endParaRPr lang="zh-CN" altLang="en-US"/>
          </a:p>
        </p:txBody>
      </p:sp>
    </p:spTree>
  </p:cSld>
  <p:clrMapOvr>
    <a:masterClrMapping/>
  </p:clrMapOvr>
  <p:transition spd="med">
    <p:whee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3"/>
          <p:cNvSpPr>
            <a:spLocks noGrp="1"/>
          </p:cNvSpPr>
          <p:nvPr>
            <p:ph type="dt" sz="half" idx="10"/>
          </p:nvPr>
        </p:nvSpPr>
        <p:spPr/>
        <p:txBody>
          <a:bodyPr/>
          <a:lstStyle>
            <a:lvl1pPr>
              <a:defRPr/>
            </a:lvl1pPr>
          </a:lstStyle>
          <a:p>
            <a:pPr>
              <a:defRPr/>
            </a:pPr>
            <a:fld id="{2038E8D1-B9E8-402E-9ED4-5675FC8443DE}" type="datetimeFigureOut">
              <a:rPr lang="zh-CN" altLang="en-US"/>
              <a:pPr>
                <a:defRPr/>
              </a:pPr>
              <a:t>2011/3/9</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462A6C93-826D-46DE-AD41-C70423A8CED0}" type="slidenum">
              <a:rPr lang="zh-CN" altLang="en-US"/>
              <a:pPr>
                <a:defRPr/>
              </a:pPr>
              <a:t>‹#›</a:t>
            </a:fld>
            <a:endParaRPr lang="zh-CN" altLang="en-US"/>
          </a:p>
        </p:txBody>
      </p:sp>
    </p:spTree>
  </p:cSld>
  <p:clrMapOvr>
    <a:masterClrMapping/>
  </p:clrMapOvr>
  <p:transition spd="med">
    <p:whee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234D560F-854D-4746-8BC0-5E886FF88EDD}" type="datetimeFigureOut">
              <a:rPr lang="zh-CN" altLang="en-US"/>
              <a:pPr>
                <a:defRPr/>
              </a:pPr>
              <a:t>2011/3/9</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4D6E107D-2F99-4CCA-8BF0-2621F93938AD}" type="slidenum">
              <a:rPr lang="zh-CN" altLang="en-US"/>
              <a:pPr>
                <a:defRPr/>
              </a:pPr>
              <a:t>‹#›</a:t>
            </a:fld>
            <a:endParaRPr lang="zh-CN" altLang="en-US"/>
          </a:p>
        </p:txBody>
      </p:sp>
    </p:spTree>
  </p:cSld>
  <p:clrMapOvr>
    <a:masterClrMapping/>
  </p:clrMapOvr>
  <p:transition spd="med">
    <p:whee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3" name="内容占位符 2"/>
          <p:cNvSpPr>
            <a:spLocks noGrp="1"/>
          </p:cNvSpPr>
          <p:nvPr>
            <p:ph idx="1"/>
          </p:nvPr>
        </p:nvSpPr>
        <p:spPr>
          <a:xfrm>
            <a:off x="460382" y="1071546"/>
            <a:ext cx="5111750"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5679083" y="1071546"/>
            <a:ext cx="3008313"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2" name="标题 1"/>
          <p:cNvSpPr>
            <a:spLocks noGrp="1"/>
          </p:cNvSpPr>
          <p:nvPr>
            <p:ph type="title"/>
          </p:nvPr>
        </p:nvSpPr>
        <p:spPr>
          <a:xfrm>
            <a:off x="457205" y="285728"/>
            <a:ext cx="8230993" cy="696626"/>
          </a:xfrm>
        </p:spPr>
        <p:txBody>
          <a:bodyPr/>
          <a:lstStyle>
            <a:lvl1pPr algn="ctr">
              <a:defRPr sz="3600" b="0"/>
            </a:lvl1pPr>
          </a:lstStyle>
          <a:p>
            <a:r>
              <a:rPr lang="zh-CN" altLang="en-US" smtClean="0"/>
              <a:t>单击此处编辑母版标题样式</a:t>
            </a:r>
            <a:endParaRPr lang="en-US"/>
          </a:p>
        </p:txBody>
      </p:sp>
      <p:sp>
        <p:nvSpPr>
          <p:cNvPr id="5" name="日期占位符 3"/>
          <p:cNvSpPr>
            <a:spLocks noGrp="1"/>
          </p:cNvSpPr>
          <p:nvPr>
            <p:ph type="dt" sz="half" idx="10"/>
          </p:nvPr>
        </p:nvSpPr>
        <p:spPr/>
        <p:txBody>
          <a:bodyPr/>
          <a:lstStyle>
            <a:lvl1pPr>
              <a:defRPr/>
            </a:lvl1pPr>
          </a:lstStyle>
          <a:p>
            <a:pPr>
              <a:defRPr/>
            </a:pPr>
            <a:fld id="{69371BE8-7D89-47B7-A0EB-0BD17BBF7BD1}" type="datetimeFigureOut">
              <a:rPr lang="zh-CN" altLang="en-US"/>
              <a:pPr>
                <a:defRPr/>
              </a:pPr>
              <a:t>2011/3/9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7AA1CC9-71FD-49D3-B194-AF395A454C71}" type="slidenum">
              <a:rPr lang="zh-CN" altLang="en-US"/>
              <a:pPr>
                <a:defRPr/>
              </a:pPr>
              <a:t>‹#›</a:t>
            </a:fld>
            <a:endParaRPr lang="zh-CN" altLang="en-US"/>
          </a:p>
        </p:txBody>
      </p:sp>
    </p:spTree>
  </p:cSld>
  <p:clrMapOvr>
    <a:masterClrMapping/>
  </p:clrMapOvr>
  <p:transition spd="med">
    <p:whee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001024" y="642918"/>
            <a:ext cx="785818" cy="4572032"/>
          </a:xfrm>
        </p:spPr>
        <p:txBody>
          <a:bodyPr vert="eaVert"/>
          <a:lstStyle>
            <a:lvl1pPr algn="l">
              <a:defRPr sz="2400" b="0"/>
            </a:lvl1pPr>
          </a:lstStyle>
          <a:p>
            <a:r>
              <a:rPr lang="zh-CN" altLang="en-US" smtClean="0"/>
              <a:t>单击此处编辑母版标题样式</a:t>
            </a:r>
            <a:endParaRPr lang="en-US"/>
          </a:p>
        </p:txBody>
      </p:sp>
      <p:sp>
        <p:nvSpPr>
          <p:cNvPr id="3" name="图片占位符 2"/>
          <p:cNvSpPr>
            <a:spLocks noGrp="1"/>
          </p:cNvSpPr>
          <p:nvPr>
            <p:ph type="pic" idx="1"/>
          </p:nvPr>
        </p:nvSpPr>
        <p:spPr>
          <a:xfrm>
            <a:off x="442922" y="541340"/>
            <a:ext cx="6415094"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a:p>
        </p:txBody>
      </p:sp>
      <p:sp>
        <p:nvSpPr>
          <p:cNvPr id="4" name="文本占位符 3"/>
          <p:cNvSpPr>
            <a:spLocks noGrp="1"/>
          </p:cNvSpPr>
          <p:nvPr>
            <p:ph type="body" sz="half" idx="2"/>
          </p:nvPr>
        </p:nvSpPr>
        <p:spPr>
          <a:xfrm>
            <a:off x="7072330" y="1000108"/>
            <a:ext cx="914368"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3"/>
          <p:cNvSpPr>
            <a:spLocks noGrp="1"/>
          </p:cNvSpPr>
          <p:nvPr>
            <p:ph type="dt" sz="half" idx="10"/>
          </p:nvPr>
        </p:nvSpPr>
        <p:spPr/>
        <p:txBody>
          <a:bodyPr/>
          <a:lstStyle>
            <a:lvl1pPr>
              <a:defRPr/>
            </a:lvl1pPr>
          </a:lstStyle>
          <a:p>
            <a:pPr>
              <a:defRPr/>
            </a:pPr>
            <a:fld id="{E40364C7-7D66-4686-A6DF-A3B55FC435C5}" type="datetimeFigureOut">
              <a:rPr lang="zh-CN" altLang="en-US"/>
              <a:pPr>
                <a:defRPr/>
              </a:pPr>
              <a:t>2011/3/9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908ADF2-7180-4F75-9062-43CF5D181204}" type="slidenum">
              <a:rPr lang="zh-CN" altLang="en-US"/>
              <a:pPr>
                <a:defRPr/>
              </a:pPr>
              <a:t>‹#›</a:t>
            </a:fld>
            <a:endParaRPr lang="zh-CN" altLang="en-US"/>
          </a:p>
        </p:txBody>
      </p:sp>
    </p:spTree>
  </p:cSld>
  <p:clrMapOvr>
    <a:masterClrMapping/>
  </p:clrMapOvr>
  <p:transition spd="med">
    <p:whee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026" name="图片 7"/>
          <p:cNvPicPr>
            <a:picLocks noChangeAspect="1"/>
          </p:cNvPicPr>
          <p:nvPr/>
        </p:nvPicPr>
        <p:blipFill>
          <a:blip r:embed="rId13">
            <a:lum bright="12000" contrast="40000"/>
          </a:blip>
          <a:srcRect/>
          <a:stretch>
            <a:fillRect/>
          </a:stretch>
        </p:blipFill>
        <p:spPr bwMode="auto">
          <a:xfrm>
            <a:off x="6667500" y="4914900"/>
            <a:ext cx="2476500" cy="1943100"/>
          </a:xfrm>
          <a:prstGeom prst="rect">
            <a:avLst/>
          </a:prstGeom>
          <a:noFill/>
          <a:ln w="9525">
            <a:noFill/>
            <a:miter lim="800000"/>
            <a:headEnd/>
            <a:tailEnd/>
          </a:ln>
        </p:spPr>
      </p:pic>
      <p:sp>
        <p:nvSpPr>
          <p:cNvPr id="10" name="矩形 9"/>
          <p:cNvSpPr/>
          <p:nvPr/>
        </p:nvSpPr>
        <p:spPr>
          <a:xfrm>
            <a:off x="0" y="0"/>
            <a:ext cx="9144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zh-CN" altLang="en-US"/>
          </a:p>
        </p:txBody>
      </p:sp>
      <p:sp>
        <p:nvSpPr>
          <p:cNvPr id="11" name="矩形 10"/>
          <p:cNvSpPr/>
          <p:nvPr/>
        </p:nvSpPr>
        <p:spPr>
          <a:xfrm>
            <a:off x="0" y="40951"/>
            <a:ext cx="457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zh-CN" altLang="en-US"/>
          </a:p>
        </p:txBody>
      </p:sp>
      <p:pic>
        <p:nvPicPr>
          <p:cNvPr id="1033" name="图片 8"/>
          <p:cNvPicPr>
            <a:picLocks noChangeAspect="1"/>
          </p:cNvPicPr>
          <p:nvPr/>
        </p:nvPicPr>
        <p:blipFill>
          <a:blip r:embed="rId14">
            <a:lum bright="34000" contrast="40000"/>
          </a:blip>
          <a:srcRect/>
          <a:stretch>
            <a:fillRect/>
          </a:stretch>
        </p:blipFill>
        <p:spPr bwMode="auto">
          <a:xfrm>
            <a:off x="0" y="6419850"/>
            <a:ext cx="9144000" cy="438150"/>
          </a:xfrm>
          <a:prstGeom prst="rect">
            <a:avLst/>
          </a:prstGeom>
          <a:noFill/>
          <a:ln w="9525">
            <a:noFill/>
            <a:miter lim="800000"/>
            <a:headEnd/>
            <a:tailEnd/>
          </a:ln>
        </p:spPr>
      </p:pic>
      <p:sp>
        <p:nvSpPr>
          <p:cNvPr id="1034"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smtClean="0"/>
          </a:p>
        </p:txBody>
      </p:sp>
      <p:sp>
        <p:nvSpPr>
          <p:cNvPr id="1035"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4" name="日期占位符 3"/>
          <p:cNvSpPr>
            <a:spLocks noGrp="1"/>
          </p:cNvSpPr>
          <p:nvPr>
            <p:ph type="dt" sz="half" idx="2"/>
          </p:nvPr>
        </p:nvSpPr>
        <p:spPr>
          <a:xfrm>
            <a:off x="457200" y="6356350"/>
            <a:ext cx="2133600" cy="365125"/>
          </a:xfrm>
          <a:prstGeom prst="rect">
            <a:avLst/>
          </a:prstGeom>
        </p:spPr>
        <p:txBody>
          <a:bodyPr vert="horz" rtlCol="0" anchor="ctr"/>
          <a:lstStyle>
            <a:lvl1pPr algn="l" eaLnBrk="1" fontAlgn="auto" latinLnBrk="0" hangingPunct="1">
              <a:spcBef>
                <a:spcPts val="0"/>
              </a:spcBef>
              <a:spcAft>
                <a:spcPts val="0"/>
              </a:spcAft>
              <a:defRPr kumimoji="0" sz="1200" smtClean="0">
                <a:solidFill>
                  <a:schemeClr val="tx1">
                    <a:tint val="75000"/>
                  </a:schemeClr>
                </a:solidFill>
                <a:latin typeface="+mn-lt"/>
                <a:ea typeface="+mn-ea"/>
                <a:cs typeface="+mn-cs"/>
              </a:defRPr>
            </a:lvl1pPr>
          </a:lstStyle>
          <a:p>
            <a:pPr>
              <a:defRPr/>
            </a:pPr>
            <a:fld id="{537CE108-B1EA-455B-9820-40A8BE6857DF}" type="datetimeFigureOut">
              <a:rPr lang="zh-CN" altLang="en-US"/>
              <a:pPr>
                <a:defRPr/>
              </a:pPr>
              <a:t>2011/3/9</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rtlCol="0" anchor="ctr"/>
          <a:lstStyle>
            <a:lvl1pPr algn="ctr" eaLnBrk="1" fontAlgn="auto" latinLnBrk="0" hangingPunct="1">
              <a:spcBef>
                <a:spcPts val="0"/>
              </a:spcBef>
              <a:spcAft>
                <a:spcPts val="0"/>
              </a:spcAft>
              <a:defRPr kumimoji="0"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rtlCol="0" anchor="ctr"/>
          <a:lstStyle>
            <a:lvl1pPr algn="r" eaLnBrk="1" fontAlgn="auto" latinLnBrk="0" hangingPunct="1">
              <a:spcBef>
                <a:spcPts val="0"/>
              </a:spcBef>
              <a:spcAft>
                <a:spcPts val="0"/>
              </a:spcAft>
              <a:defRPr kumimoji="0" sz="1200" smtClean="0">
                <a:solidFill>
                  <a:schemeClr val="tx1">
                    <a:tint val="75000"/>
                  </a:schemeClr>
                </a:solidFill>
                <a:latin typeface="+mn-lt"/>
                <a:ea typeface="+mn-ea"/>
                <a:cs typeface="+mn-cs"/>
              </a:defRPr>
            </a:lvl1pPr>
          </a:lstStyle>
          <a:p>
            <a:pPr>
              <a:defRPr/>
            </a:pPr>
            <a:fld id="{593BFBC9-145B-40B3-B7DC-98D1F5145446}"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08" r:id="rId1"/>
    <p:sldLayoutId id="2147483707" r:id="rId2"/>
    <p:sldLayoutId id="2147483709" r:id="rId3"/>
    <p:sldLayoutId id="2147483706" r:id="rId4"/>
    <p:sldLayoutId id="2147483705" r:id="rId5"/>
    <p:sldLayoutId id="2147483704" r:id="rId6"/>
    <p:sldLayoutId id="2147483703" r:id="rId7"/>
    <p:sldLayoutId id="2147483702" r:id="rId8"/>
    <p:sldLayoutId id="2147483701" r:id="rId9"/>
    <p:sldLayoutId id="2147483700" r:id="rId10"/>
    <p:sldLayoutId id="2147483699" r:id="rId11"/>
  </p:sldLayoutIdLst>
  <p:transition spd="med">
    <p:wheel/>
  </p:transition>
  <p:txStyles>
    <p:titleStyle>
      <a:lvl1pPr algn="ctr" rtl="0" fontAlgn="base">
        <a:spcBef>
          <a:spcPct val="0"/>
        </a:spcBef>
        <a:spcAft>
          <a:spcPct val="0"/>
        </a:spcAft>
        <a:defRPr sz="4400" kern="1200">
          <a:solidFill>
            <a:schemeClr val="tx2"/>
          </a:solidFill>
          <a:latin typeface="+mj-lt"/>
          <a:ea typeface="+mj-ea"/>
          <a:cs typeface="隶书"/>
        </a:defRPr>
      </a:lvl1pPr>
      <a:lvl2pPr algn="ctr" rtl="0" fontAlgn="base">
        <a:spcBef>
          <a:spcPct val="0"/>
        </a:spcBef>
        <a:spcAft>
          <a:spcPct val="0"/>
        </a:spcAft>
        <a:defRPr sz="4400">
          <a:solidFill>
            <a:schemeClr val="tx2"/>
          </a:solidFill>
          <a:latin typeface="Maiandra GD" pitchFamily="34" charset="0"/>
          <a:ea typeface="隶书"/>
          <a:cs typeface="隶书"/>
        </a:defRPr>
      </a:lvl2pPr>
      <a:lvl3pPr algn="ctr" rtl="0" fontAlgn="base">
        <a:spcBef>
          <a:spcPct val="0"/>
        </a:spcBef>
        <a:spcAft>
          <a:spcPct val="0"/>
        </a:spcAft>
        <a:defRPr sz="4400">
          <a:solidFill>
            <a:schemeClr val="tx2"/>
          </a:solidFill>
          <a:latin typeface="Maiandra GD" pitchFamily="34" charset="0"/>
          <a:ea typeface="隶书"/>
          <a:cs typeface="隶书"/>
        </a:defRPr>
      </a:lvl3pPr>
      <a:lvl4pPr algn="ctr" rtl="0" fontAlgn="base">
        <a:spcBef>
          <a:spcPct val="0"/>
        </a:spcBef>
        <a:spcAft>
          <a:spcPct val="0"/>
        </a:spcAft>
        <a:defRPr sz="4400">
          <a:solidFill>
            <a:schemeClr val="tx2"/>
          </a:solidFill>
          <a:latin typeface="Maiandra GD" pitchFamily="34" charset="0"/>
          <a:ea typeface="隶书"/>
          <a:cs typeface="隶书"/>
        </a:defRPr>
      </a:lvl4pPr>
      <a:lvl5pPr algn="ctr" rtl="0" fontAlgn="base">
        <a:spcBef>
          <a:spcPct val="0"/>
        </a:spcBef>
        <a:spcAft>
          <a:spcPct val="0"/>
        </a:spcAft>
        <a:defRPr sz="4400">
          <a:solidFill>
            <a:schemeClr val="tx2"/>
          </a:solidFill>
          <a:latin typeface="Maiandra GD" pitchFamily="34" charset="0"/>
          <a:ea typeface="隶书"/>
          <a:cs typeface="隶书"/>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fontAlgn="base">
        <a:spcBef>
          <a:spcPct val="20000"/>
        </a:spcBef>
        <a:spcAft>
          <a:spcPct val="0"/>
        </a:spcAft>
        <a:buClr>
          <a:schemeClr val="accent1"/>
        </a:buClr>
        <a:buSzPct val="50000"/>
        <a:buFont typeface="Wingdings 2" pitchFamily="18" charset="2"/>
        <a:buChar char=""/>
        <a:defRPr sz="3200" kern="1200">
          <a:solidFill>
            <a:schemeClr val="tx1"/>
          </a:solidFill>
          <a:latin typeface="+mn-lt"/>
          <a:ea typeface="+mn-ea"/>
          <a:cs typeface="华文楷体"/>
        </a:defRPr>
      </a:lvl1pPr>
      <a:lvl2pPr marL="742950" indent="-285750" algn="l" rtl="0" fontAlgn="base">
        <a:spcBef>
          <a:spcPct val="20000"/>
        </a:spcBef>
        <a:spcAft>
          <a:spcPct val="0"/>
        </a:spcAft>
        <a:buClr>
          <a:schemeClr val="accent2"/>
        </a:buClr>
        <a:buSzPct val="50000"/>
        <a:buFont typeface="Wingdings 2" pitchFamily="18" charset="2"/>
        <a:buChar char="³"/>
        <a:defRPr sz="2800" kern="1200">
          <a:solidFill>
            <a:schemeClr val="tx1"/>
          </a:solidFill>
          <a:latin typeface="+mn-lt"/>
          <a:ea typeface="+mn-ea"/>
          <a:cs typeface="华文楷体"/>
        </a:defRPr>
      </a:lvl2pPr>
      <a:lvl3pPr marL="1143000" indent="-228600" algn="l" rtl="0" fontAlgn="base">
        <a:spcBef>
          <a:spcPct val="20000"/>
        </a:spcBef>
        <a:spcAft>
          <a:spcPct val="0"/>
        </a:spcAft>
        <a:buClr>
          <a:srgbClr val="7B9B57"/>
        </a:buClr>
        <a:buSzPct val="60000"/>
        <a:buFont typeface="Wingdings 2" pitchFamily="18" charset="2"/>
        <a:buChar char="®"/>
        <a:defRPr sz="2400" kern="1200">
          <a:solidFill>
            <a:schemeClr val="tx1"/>
          </a:solidFill>
          <a:latin typeface="+mn-lt"/>
          <a:ea typeface="+mn-ea"/>
          <a:cs typeface="华文楷体"/>
        </a:defRPr>
      </a:lvl3pPr>
      <a:lvl4pPr marL="1600200" indent="-228600" algn="l" rtl="0" fontAlgn="base">
        <a:spcBef>
          <a:spcPct val="20000"/>
        </a:spcBef>
        <a:spcAft>
          <a:spcPct val="0"/>
        </a:spcAft>
        <a:buClr>
          <a:srgbClr val="8B7396"/>
        </a:buClr>
        <a:buSzPct val="45000"/>
        <a:buFont typeface="Wingdings 2" pitchFamily="18" charset="2"/>
        <a:buChar char="¯"/>
        <a:defRPr sz="2000" kern="1200">
          <a:solidFill>
            <a:schemeClr val="tx1"/>
          </a:solidFill>
          <a:latin typeface="+mn-lt"/>
          <a:ea typeface="+mn-ea"/>
          <a:cs typeface="华文楷体"/>
        </a:defRPr>
      </a:lvl4pPr>
      <a:lvl5pPr marL="2057400" indent="-228600" algn="l" rtl="0" fontAlgn="base">
        <a:spcBef>
          <a:spcPct val="20000"/>
        </a:spcBef>
        <a:spcAft>
          <a:spcPct val="0"/>
        </a:spcAft>
        <a:buClr>
          <a:srgbClr val="E89A53"/>
        </a:buClr>
        <a:buFont typeface="Wingdings 2" pitchFamily="18" charset="2"/>
        <a:buChar char=""/>
        <a:defRPr sz="2000" kern="1200">
          <a:solidFill>
            <a:schemeClr val="tx1"/>
          </a:solidFill>
          <a:latin typeface="+mn-lt"/>
          <a:ea typeface="+mn-ea"/>
          <a:cs typeface="华文楷体"/>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标题 1"/>
          <p:cNvSpPr>
            <a:spLocks noGrp="1"/>
          </p:cNvSpPr>
          <p:nvPr>
            <p:ph type="ctrTitle"/>
          </p:nvPr>
        </p:nvSpPr>
        <p:spPr>
          <a:xfrm>
            <a:off x="685800" y="1173163"/>
            <a:ext cx="7772400" cy="2184400"/>
          </a:xfrm>
        </p:spPr>
        <p:txBody>
          <a:bodyPr/>
          <a:lstStyle/>
          <a:p>
            <a:pPr algn="ctr"/>
            <a:r>
              <a:rPr lang="ru-RU" altLang="zh-CN" smtClean="0">
                <a:latin typeface="Times New Roman" pitchFamily="18" charset="0"/>
                <a:cs typeface="Times New Roman" pitchFamily="18" charset="0"/>
              </a:rPr>
              <a:t>    Китайские праздники</a:t>
            </a:r>
            <a:endParaRPr lang="zh-CN" altLang="en-US" smtClean="0">
              <a:latin typeface="Times New Roman" pitchFamily="18" charset="0"/>
              <a:cs typeface="Times New Roman" pitchFamily="18" charset="0"/>
            </a:endParaRPr>
          </a:p>
        </p:txBody>
      </p:sp>
    </p:spTree>
  </p:cSld>
  <p:clrMapOvr>
    <a:masterClrMapping/>
  </p:clrMapOvr>
  <p:transition spd="med">
    <p:whee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3644900"/>
            <a:ext cx="7772400" cy="641350"/>
          </a:xfrm>
        </p:spPr>
        <p:txBody>
          <a:bodyPr rtlCol="0">
            <a:normAutofit fontScale="90000"/>
          </a:bodyPr>
          <a:lstStyle/>
          <a:p>
            <a:pPr fontAlgn="auto">
              <a:spcAft>
                <a:spcPts val="0"/>
              </a:spcAft>
              <a:defRPr/>
            </a:pPr>
            <a:endParaRPr lang="zh-CN" altLang="en-US" dirty="0">
              <a:cs typeface="+mj-cs"/>
            </a:endParaRPr>
          </a:p>
        </p:txBody>
      </p:sp>
      <p:sp>
        <p:nvSpPr>
          <p:cNvPr id="22530" name="文本占位符 2"/>
          <p:cNvSpPr>
            <a:spLocks noGrp="1"/>
          </p:cNvSpPr>
          <p:nvPr>
            <p:ph type="body" idx="1"/>
          </p:nvPr>
        </p:nvSpPr>
        <p:spPr>
          <a:xfrm>
            <a:off x="685800" y="1428750"/>
            <a:ext cx="7772400" cy="1639888"/>
          </a:xfrm>
        </p:spPr>
        <p:txBody>
          <a:bodyPr/>
          <a:lstStyle/>
          <a:p>
            <a:r>
              <a:rPr lang="ru-RU" altLang="zh-CN" sz="3200" b="1" smtClean="0">
                <a:solidFill>
                  <a:schemeClr val="tx1"/>
                </a:solidFill>
                <a:latin typeface="Times New Roman" pitchFamily="18" charset="0"/>
                <a:cs typeface="Times New Roman" pitchFamily="18" charset="0"/>
              </a:rPr>
              <a:t>Юаньсяоцзе – Праздник Фонарей </a:t>
            </a:r>
            <a:endParaRPr lang="zh-CN" altLang="en-US" sz="3200" b="1" smtClean="0">
              <a:solidFill>
                <a:schemeClr val="tx1"/>
              </a:solidFill>
              <a:latin typeface="Times New Roman" pitchFamily="18" charset="0"/>
              <a:cs typeface="Times New Roman" pitchFamily="18" charset="0"/>
            </a:endParaRPr>
          </a:p>
        </p:txBody>
      </p:sp>
      <p:sp>
        <p:nvSpPr>
          <p:cNvPr id="4" name="右箭头 3"/>
          <p:cNvSpPr/>
          <p:nvPr/>
        </p:nvSpPr>
        <p:spPr>
          <a:xfrm>
            <a:off x="8027988" y="6308725"/>
            <a:ext cx="360362" cy="288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ransition spd="med">
    <p:whee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标题 1"/>
          <p:cNvSpPr>
            <a:spLocks noGrp="1"/>
          </p:cNvSpPr>
          <p:nvPr>
            <p:ph type="title"/>
          </p:nvPr>
        </p:nvSpPr>
        <p:spPr>
          <a:xfrm>
            <a:off x="8001000" y="642938"/>
            <a:ext cx="785813" cy="4572000"/>
          </a:xfrm>
        </p:spPr>
        <p:txBody>
          <a:bodyPr/>
          <a:lstStyle/>
          <a:p>
            <a:r>
              <a:rPr lang="zh-CN" altLang="en-US" smtClean="0"/>
              <a:t>元宵</a:t>
            </a:r>
          </a:p>
        </p:txBody>
      </p:sp>
      <p:sp>
        <p:nvSpPr>
          <p:cNvPr id="23554" name="文本占位符 3"/>
          <p:cNvSpPr>
            <a:spLocks noGrp="1"/>
          </p:cNvSpPr>
          <p:nvPr>
            <p:ph type="body" sz="half" idx="2"/>
          </p:nvPr>
        </p:nvSpPr>
        <p:spPr>
          <a:xfrm>
            <a:off x="7072313" y="1000125"/>
            <a:ext cx="914400" cy="4214813"/>
          </a:xfrm>
        </p:spPr>
        <p:txBody>
          <a:bodyPr/>
          <a:lstStyle/>
          <a:p>
            <a:endParaRPr lang="zh-CN" altLang="en-US" smtClean="0"/>
          </a:p>
        </p:txBody>
      </p:sp>
      <p:pic>
        <p:nvPicPr>
          <p:cNvPr id="1026" name="Picture 2" descr="C:\Users\Eva\Desktop\元宵.jpg"/>
          <p:cNvPicPr>
            <a:picLocks noGrp="1" noChangeAspect="1" noChangeArrowheads="1"/>
          </p:cNvPicPr>
          <p:nvPr>
            <p:ph type="pic" idx="1"/>
          </p:nvPr>
        </p:nvPicPr>
        <p:blipFill>
          <a:blip r:embed="rId2" cstate="print"/>
          <a:srcRect l="7255" r="7255"/>
          <a:stretch>
            <a:fillRect/>
          </a:stretch>
        </p:blipFill>
        <p:spPr>
          <a:xfrm>
            <a:off x="1331640" y="620688"/>
            <a:ext cx="6415094" cy="5459428"/>
          </a:xfrm>
          <a:prstGeom prst="rect">
            <a:avLst/>
          </a:prstGeom>
          <a:noFill/>
        </p:spPr>
      </p:pic>
    </p:spTree>
  </p:cSld>
  <p:clrMapOvr>
    <a:masterClrMapping/>
  </p:clrMapOvr>
  <p:transition spd="med">
    <p:whee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标题 1"/>
          <p:cNvSpPr>
            <a:spLocks noGrp="1"/>
          </p:cNvSpPr>
          <p:nvPr>
            <p:ph type="title"/>
          </p:nvPr>
        </p:nvSpPr>
        <p:spPr>
          <a:xfrm>
            <a:off x="457200" y="274638"/>
            <a:ext cx="8229600" cy="777875"/>
          </a:xfrm>
        </p:spPr>
        <p:txBody>
          <a:bodyPr/>
          <a:lstStyle/>
          <a:p>
            <a:endParaRPr lang="zh-CN" altLang="en-US" smtClean="0"/>
          </a:p>
        </p:txBody>
      </p:sp>
      <p:sp>
        <p:nvSpPr>
          <p:cNvPr id="24578" name="内容占位符 2"/>
          <p:cNvSpPr>
            <a:spLocks noGrp="1"/>
          </p:cNvSpPr>
          <p:nvPr>
            <p:ph idx="1"/>
          </p:nvPr>
        </p:nvSpPr>
        <p:spPr>
          <a:xfrm>
            <a:off x="457200" y="981075"/>
            <a:ext cx="8229600" cy="5145088"/>
          </a:xfrm>
        </p:spPr>
        <p:txBody>
          <a:bodyPr/>
          <a:lstStyle/>
          <a:p>
            <a:r>
              <a:rPr lang="ru-RU" altLang="zh-CN" smtClean="0"/>
              <a:t>Праздник «Юаньсяо» отмечается пятнадцатого числа первого месяца по Лунному календарю. Этот праздник считается окончанием праздника Весны.</a:t>
            </a:r>
            <a:endParaRPr lang="en-US" altLang="zh-CN" smtClean="0"/>
          </a:p>
          <a:p>
            <a:r>
              <a:rPr lang="ru-RU" altLang="zh-CN" smtClean="0"/>
              <a:t> Вечером, в канун праздника весь Китай озаряется многоцветными огнями больших фонарей и маленьких фонариков.</a:t>
            </a:r>
            <a:endParaRPr lang="zh-CN" altLang="en-US" smtClean="0"/>
          </a:p>
        </p:txBody>
      </p:sp>
    </p:spTree>
  </p:cSld>
  <p:clrMapOvr>
    <a:masterClrMapping/>
  </p:clrMapOvr>
  <p:transition spd="med">
    <p:whee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标题 1"/>
          <p:cNvSpPr>
            <a:spLocks noGrp="1"/>
          </p:cNvSpPr>
          <p:nvPr>
            <p:ph type="title"/>
          </p:nvPr>
        </p:nvSpPr>
        <p:spPr>
          <a:xfrm>
            <a:off x="8001000" y="642938"/>
            <a:ext cx="785813" cy="4572000"/>
          </a:xfrm>
        </p:spPr>
        <p:txBody>
          <a:bodyPr/>
          <a:lstStyle/>
          <a:p>
            <a:endParaRPr lang="zh-CN" altLang="en-US" smtClean="0"/>
          </a:p>
        </p:txBody>
      </p:sp>
      <p:sp>
        <p:nvSpPr>
          <p:cNvPr id="25602" name="文本占位符 3"/>
          <p:cNvSpPr>
            <a:spLocks noGrp="1"/>
          </p:cNvSpPr>
          <p:nvPr>
            <p:ph type="body" sz="half" idx="2"/>
          </p:nvPr>
        </p:nvSpPr>
        <p:spPr>
          <a:xfrm>
            <a:off x="7072313" y="1000125"/>
            <a:ext cx="914400" cy="4214813"/>
          </a:xfrm>
        </p:spPr>
        <p:txBody>
          <a:bodyPr/>
          <a:lstStyle/>
          <a:p>
            <a:endParaRPr lang="zh-CN" altLang="en-US" smtClean="0"/>
          </a:p>
        </p:txBody>
      </p:sp>
      <p:pic>
        <p:nvPicPr>
          <p:cNvPr id="2052" name="Picture 4" descr="C:\Users\Eva\Desktop\10771112_203424.jpg"/>
          <p:cNvPicPr>
            <a:picLocks noGrp="1" noChangeAspect="1" noChangeArrowheads="1"/>
          </p:cNvPicPr>
          <p:nvPr>
            <p:ph type="pic" idx="1"/>
          </p:nvPr>
        </p:nvPicPr>
        <p:blipFill>
          <a:blip r:embed="rId2" cstate="print"/>
          <a:srcRect l="5936" r="5936"/>
          <a:stretch>
            <a:fillRect/>
          </a:stretch>
        </p:blipFill>
        <p:spPr>
          <a:xfrm>
            <a:off x="1115616" y="620688"/>
            <a:ext cx="6840760" cy="5459428"/>
          </a:xfrm>
          <a:prstGeom prst="rect">
            <a:avLst/>
          </a:prstGeom>
          <a:noFill/>
        </p:spPr>
      </p:pic>
    </p:spTree>
  </p:cSld>
  <p:clrMapOvr>
    <a:masterClrMapping/>
  </p:clrMapOvr>
  <p:transition spd="med">
    <p:whee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标题 1"/>
          <p:cNvSpPr>
            <a:spLocks noGrp="1"/>
          </p:cNvSpPr>
          <p:nvPr>
            <p:ph type="title"/>
          </p:nvPr>
        </p:nvSpPr>
        <p:spPr>
          <a:xfrm>
            <a:off x="8001000" y="642938"/>
            <a:ext cx="785813" cy="4572000"/>
          </a:xfrm>
        </p:spPr>
        <p:txBody>
          <a:bodyPr/>
          <a:lstStyle/>
          <a:p>
            <a:r>
              <a:rPr lang="zh-CN" altLang="en-US" smtClean="0"/>
              <a:t>元宵</a:t>
            </a:r>
          </a:p>
        </p:txBody>
      </p:sp>
      <p:sp>
        <p:nvSpPr>
          <p:cNvPr id="26626" name="文本占位符 3"/>
          <p:cNvSpPr>
            <a:spLocks noGrp="1"/>
          </p:cNvSpPr>
          <p:nvPr>
            <p:ph type="body" sz="half" idx="2"/>
          </p:nvPr>
        </p:nvSpPr>
        <p:spPr>
          <a:xfrm>
            <a:off x="7072313" y="1000125"/>
            <a:ext cx="914400" cy="4214813"/>
          </a:xfrm>
        </p:spPr>
        <p:txBody>
          <a:bodyPr/>
          <a:lstStyle/>
          <a:p>
            <a:endParaRPr lang="zh-CN" altLang="en-US" smtClean="0"/>
          </a:p>
        </p:txBody>
      </p:sp>
      <p:pic>
        <p:nvPicPr>
          <p:cNvPr id="3074" name="Picture 2" descr="C:\Users\Eva\Desktop\20090203115056.jpg"/>
          <p:cNvPicPr>
            <a:picLocks noGrp="1" noChangeAspect="1" noChangeArrowheads="1"/>
          </p:cNvPicPr>
          <p:nvPr>
            <p:ph type="pic" idx="1"/>
          </p:nvPr>
        </p:nvPicPr>
        <p:blipFill>
          <a:blip r:embed="rId2" cstate="print"/>
          <a:srcRect l="1616" r="1616"/>
          <a:stretch>
            <a:fillRect/>
          </a:stretch>
        </p:blipFill>
        <p:spPr>
          <a:xfrm>
            <a:off x="1259632" y="548680"/>
            <a:ext cx="6415094" cy="5459428"/>
          </a:xfrm>
          <a:prstGeom prst="rect">
            <a:avLst/>
          </a:prstGeom>
          <a:noFill/>
        </p:spPr>
      </p:pic>
    </p:spTree>
  </p:cSld>
  <p:clrMapOvr>
    <a:masterClrMapping/>
  </p:clrMapOvr>
  <p:transition spd="med">
    <p:whee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2924175"/>
            <a:ext cx="7772400" cy="1362075"/>
          </a:xfrm>
        </p:spPr>
        <p:txBody>
          <a:bodyPr rtlCol="0">
            <a:normAutofit/>
          </a:bodyPr>
          <a:lstStyle/>
          <a:p>
            <a:pPr fontAlgn="auto">
              <a:spcAft>
                <a:spcPts val="0"/>
              </a:spcAft>
              <a:defRPr/>
            </a:pPr>
            <a:endParaRPr lang="zh-CN" altLang="en-US" dirty="0">
              <a:cs typeface="+mj-cs"/>
            </a:endParaRPr>
          </a:p>
        </p:txBody>
      </p:sp>
      <p:sp>
        <p:nvSpPr>
          <p:cNvPr id="27650" name="文本占位符 2"/>
          <p:cNvSpPr>
            <a:spLocks noGrp="1"/>
          </p:cNvSpPr>
          <p:nvPr>
            <p:ph type="body" idx="1"/>
          </p:nvPr>
        </p:nvSpPr>
        <p:spPr>
          <a:xfrm>
            <a:off x="685800" y="1428750"/>
            <a:ext cx="7772400" cy="1639888"/>
          </a:xfrm>
        </p:spPr>
        <p:txBody>
          <a:bodyPr/>
          <a:lstStyle/>
          <a:p>
            <a:r>
              <a:rPr lang="ru-RU" altLang="zh-CN" sz="3200" b="1" i="1" smtClean="0">
                <a:solidFill>
                  <a:schemeClr val="tx1"/>
                </a:solidFill>
                <a:latin typeface="Times New Roman" pitchFamily="18" charset="0"/>
                <a:cs typeface="Times New Roman" pitchFamily="18" charset="0"/>
              </a:rPr>
              <a:t>Цисицзе - Праздник Двойной Семерки</a:t>
            </a:r>
            <a:endParaRPr lang="zh-CN" altLang="en-US" sz="3200" smtClean="0">
              <a:solidFill>
                <a:schemeClr val="tx1"/>
              </a:solidFill>
              <a:latin typeface="Times New Roman" pitchFamily="18" charset="0"/>
              <a:cs typeface="Times New Roman" pitchFamily="18" charset="0"/>
            </a:endParaRPr>
          </a:p>
        </p:txBody>
      </p:sp>
    </p:spTree>
  </p:cSld>
  <p:clrMapOvr>
    <a:masterClrMapping/>
  </p:clrMapOvr>
  <p:transition spd="med">
    <p:whee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标题 1"/>
          <p:cNvSpPr>
            <a:spLocks noGrp="1"/>
          </p:cNvSpPr>
          <p:nvPr>
            <p:ph type="title"/>
          </p:nvPr>
        </p:nvSpPr>
        <p:spPr>
          <a:xfrm>
            <a:off x="8001000" y="642938"/>
            <a:ext cx="785813" cy="4572000"/>
          </a:xfrm>
        </p:spPr>
        <p:txBody>
          <a:bodyPr/>
          <a:lstStyle/>
          <a:p>
            <a:endParaRPr lang="zh-CN" altLang="en-US" smtClean="0"/>
          </a:p>
        </p:txBody>
      </p:sp>
      <p:sp>
        <p:nvSpPr>
          <p:cNvPr id="28674" name="文本占位符 3"/>
          <p:cNvSpPr>
            <a:spLocks noGrp="1"/>
          </p:cNvSpPr>
          <p:nvPr>
            <p:ph type="body" sz="half" idx="2"/>
          </p:nvPr>
        </p:nvSpPr>
        <p:spPr>
          <a:xfrm>
            <a:off x="7072313" y="1000125"/>
            <a:ext cx="914400" cy="4214813"/>
          </a:xfrm>
        </p:spPr>
        <p:txBody>
          <a:bodyPr/>
          <a:lstStyle/>
          <a:p>
            <a:endParaRPr lang="zh-CN" altLang="en-US" smtClean="0"/>
          </a:p>
        </p:txBody>
      </p:sp>
      <p:pic>
        <p:nvPicPr>
          <p:cNvPr id="4098" name="Picture 2" descr="C:\Users\Eva\Desktop\七夕.jpg"/>
          <p:cNvPicPr>
            <a:picLocks noGrp="1" noChangeAspect="1" noChangeArrowheads="1"/>
          </p:cNvPicPr>
          <p:nvPr>
            <p:ph type="pic" idx="1"/>
          </p:nvPr>
        </p:nvPicPr>
        <p:blipFill>
          <a:blip r:embed="rId2" cstate="print"/>
          <a:srcRect l="7755" r="7755"/>
          <a:stretch>
            <a:fillRect/>
          </a:stretch>
        </p:blipFill>
        <p:spPr>
          <a:xfrm>
            <a:off x="899592" y="764704"/>
            <a:ext cx="7128792" cy="5459428"/>
          </a:xfrm>
          <a:prstGeom prst="rect">
            <a:avLst/>
          </a:prstGeom>
          <a:noFill/>
        </p:spPr>
      </p:pic>
    </p:spTree>
  </p:cSld>
  <p:clrMapOvr>
    <a:masterClrMapping/>
  </p:clrMapOvr>
  <p:transition spd="med">
    <p:whee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标题 1"/>
          <p:cNvSpPr>
            <a:spLocks noGrp="1"/>
          </p:cNvSpPr>
          <p:nvPr>
            <p:ph type="title"/>
          </p:nvPr>
        </p:nvSpPr>
        <p:spPr/>
        <p:txBody>
          <a:bodyPr/>
          <a:lstStyle/>
          <a:p>
            <a:endParaRPr lang="zh-CN" altLang="en-US" smtClean="0"/>
          </a:p>
        </p:txBody>
      </p:sp>
      <p:sp>
        <p:nvSpPr>
          <p:cNvPr id="3" name="内容占位符 2"/>
          <p:cNvSpPr>
            <a:spLocks noGrp="1"/>
          </p:cNvSpPr>
          <p:nvPr>
            <p:ph idx="1"/>
          </p:nvPr>
        </p:nvSpPr>
        <p:spPr>
          <a:xfrm>
            <a:off x="457200" y="1196975"/>
            <a:ext cx="8229600" cy="4929188"/>
          </a:xfrm>
        </p:spPr>
        <p:txBody>
          <a:bodyPr rtlCol="0">
            <a:normAutofit fontScale="92500" lnSpcReduction="20000"/>
          </a:bodyPr>
          <a:lstStyle/>
          <a:p>
            <a:pPr fontAlgn="auto">
              <a:spcAft>
                <a:spcPts val="0"/>
              </a:spcAft>
              <a:buFont typeface="Wingdings 2"/>
              <a:buChar char=""/>
              <a:defRPr/>
            </a:pPr>
            <a:r>
              <a:rPr lang="ru-RU" altLang="zh-CN" dirty="0" smtClean="0">
                <a:cs typeface="+mn-cs"/>
              </a:rPr>
              <a:t>Праздник Двойной Семерки -- седьмой день седьмого лунного месяца -- один из любимых в Китае праздников.</a:t>
            </a:r>
            <a:endParaRPr lang="en-US" altLang="zh-CN" dirty="0" smtClean="0">
              <a:cs typeface="+mn-cs"/>
            </a:endParaRPr>
          </a:p>
          <a:p>
            <a:pPr fontAlgn="auto">
              <a:spcAft>
                <a:spcPts val="0"/>
              </a:spcAft>
              <a:buFont typeface="Wingdings 2"/>
              <a:buChar char=""/>
              <a:defRPr/>
            </a:pPr>
            <a:r>
              <a:rPr lang="ru-RU" altLang="zh-CN" dirty="0" smtClean="0">
                <a:cs typeface="+mn-cs"/>
              </a:rPr>
              <a:t>Считается, что в этот день, единственный раз в году, в небе на волшебном мосту через Небесную Реку (Млечный Путь), образуемом слетевшимися со всего света сороками, дозволено встретиться двум звездам-влюбленным -- Пастуху (Волопасу) и Ткачихе -- которые в остальное время по приказу Небесного Императора должны быть разлучены.</a:t>
            </a:r>
            <a:endParaRPr lang="en-US" altLang="zh-CN" dirty="0" smtClean="0">
              <a:cs typeface="+mn-cs"/>
            </a:endParaRPr>
          </a:p>
          <a:p>
            <a:pPr fontAlgn="auto">
              <a:spcAft>
                <a:spcPts val="0"/>
              </a:spcAft>
              <a:buFont typeface="Wingdings 2"/>
              <a:buChar char=""/>
              <a:defRPr/>
            </a:pPr>
            <a:endParaRPr lang="zh-CN" altLang="en-US" dirty="0">
              <a:cs typeface="+mn-cs"/>
            </a:endParaRPr>
          </a:p>
        </p:txBody>
      </p:sp>
    </p:spTree>
  </p:cSld>
  <p:clrMapOvr>
    <a:masterClrMapping/>
  </p:clrMapOvr>
  <p:transition spd="med">
    <p:whee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标题 1"/>
          <p:cNvSpPr>
            <a:spLocks noGrp="1"/>
          </p:cNvSpPr>
          <p:nvPr>
            <p:ph type="title"/>
          </p:nvPr>
        </p:nvSpPr>
        <p:spPr>
          <a:xfrm>
            <a:off x="8001000" y="642938"/>
            <a:ext cx="785813" cy="4572000"/>
          </a:xfrm>
        </p:spPr>
        <p:txBody>
          <a:bodyPr/>
          <a:lstStyle/>
          <a:p>
            <a:endParaRPr lang="zh-CN" altLang="en-US" smtClean="0"/>
          </a:p>
        </p:txBody>
      </p:sp>
      <p:sp>
        <p:nvSpPr>
          <p:cNvPr id="30722" name="文本占位符 3"/>
          <p:cNvSpPr>
            <a:spLocks noGrp="1"/>
          </p:cNvSpPr>
          <p:nvPr>
            <p:ph type="body" sz="half" idx="2"/>
          </p:nvPr>
        </p:nvSpPr>
        <p:spPr>
          <a:xfrm>
            <a:off x="7072313" y="1000125"/>
            <a:ext cx="914400" cy="4214813"/>
          </a:xfrm>
        </p:spPr>
        <p:txBody>
          <a:bodyPr/>
          <a:lstStyle/>
          <a:p>
            <a:endParaRPr lang="zh-CN" altLang="en-US" smtClean="0"/>
          </a:p>
        </p:txBody>
      </p:sp>
      <p:pic>
        <p:nvPicPr>
          <p:cNvPr id="5122" name="Picture 2" descr="C:\Users\Eva\Desktop\七夕1.jpg"/>
          <p:cNvPicPr>
            <a:picLocks noGrp="1" noChangeAspect="1" noChangeArrowheads="1"/>
          </p:cNvPicPr>
          <p:nvPr>
            <p:ph type="pic" idx="1"/>
          </p:nvPr>
        </p:nvPicPr>
        <p:blipFill>
          <a:blip r:embed="rId2" cstate="print"/>
          <a:srcRect t="4056" b="4056"/>
          <a:stretch>
            <a:fillRect/>
          </a:stretch>
        </p:blipFill>
        <p:spPr>
          <a:xfrm>
            <a:off x="971600" y="548680"/>
            <a:ext cx="6984776" cy="5616624"/>
          </a:xfrm>
          <a:prstGeom prst="rect">
            <a:avLst/>
          </a:prstGeom>
          <a:noFill/>
        </p:spPr>
      </p:pic>
    </p:spTree>
  </p:cSld>
  <p:clrMapOvr>
    <a:masterClrMapping/>
  </p:clrMapOvr>
  <p:transition spd="med">
    <p:whee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标题 1"/>
          <p:cNvSpPr>
            <a:spLocks noGrp="1"/>
          </p:cNvSpPr>
          <p:nvPr>
            <p:ph type="title"/>
          </p:nvPr>
        </p:nvSpPr>
        <p:spPr/>
        <p:txBody>
          <a:bodyPr/>
          <a:lstStyle/>
          <a:p>
            <a:endParaRPr lang="zh-CN" altLang="en-US" smtClean="0"/>
          </a:p>
        </p:txBody>
      </p:sp>
      <p:sp>
        <p:nvSpPr>
          <p:cNvPr id="3" name="内容占位符 2"/>
          <p:cNvSpPr>
            <a:spLocks noGrp="1"/>
          </p:cNvSpPr>
          <p:nvPr>
            <p:ph idx="1"/>
          </p:nvPr>
        </p:nvSpPr>
        <p:spPr>
          <a:xfrm>
            <a:off x="457200" y="1125538"/>
            <a:ext cx="8229600" cy="5000625"/>
          </a:xfrm>
        </p:spPr>
        <p:txBody>
          <a:bodyPr rtlCol="0">
            <a:normAutofit fontScale="92500" lnSpcReduction="20000"/>
          </a:bodyPr>
          <a:lstStyle/>
          <a:p>
            <a:pPr fontAlgn="auto">
              <a:spcAft>
                <a:spcPts val="0"/>
              </a:spcAft>
              <a:buFont typeface="Wingdings 2"/>
              <a:buChar char=""/>
              <a:defRPr/>
            </a:pPr>
            <a:r>
              <a:rPr lang="ru-RU" altLang="zh-CN" dirty="0" smtClean="0">
                <a:cs typeface="+mn-cs"/>
              </a:rPr>
              <a:t>Во время этого праздника влюбленных возносятся также и моления о даровании мастерства в различных ремеслах.</a:t>
            </a:r>
            <a:endParaRPr lang="en-US" altLang="zh-CN" dirty="0" smtClean="0">
              <a:cs typeface="+mn-cs"/>
            </a:endParaRPr>
          </a:p>
          <a:p>
            <a:pPr fontAlgn="auto">
              <a:spcAft>
                <a:spcPts val="0"/>
              </a:spcAft>
              <a:buFont typeface="Wingdings 2"/>
              <a:buChar char=""/>
              <a:defRPr/>
            </a:pPr>
            <a:r>
              <a:rPr lang="ru-RU" altLang="zh-CN" dirty="0" smtClean="0">
                <a:cs typeface="+mn-cs"/>
              </a:rPr>
              <a:t>В этот день молодые китаянки гадают, спрашивая совета у Ткачихи, это называется гадание «цицяо». Они берут цветные нитки и семь швейных игл, если кто-либо из них сможет продеть нить через 7 игольных ушек считается, что в жизни этой девушке обязательно повезет. Считается, что под вечер 7 числа 7 месяца в виноградниках можно услышать, как переговариваются Пастух и Ткачиха.</a:t>
            </a:r>
            <a:endParaRPr lang="zh-CN" altLang="en-US" dirty="0">
              <a:cs typeface="+mn-cs"/>
            </a:endParaRPr>
          </a:p>
        </p:txBody>
      </p:sp>
    </p:spTree>
  </p:cSld>
  <p:clrMapOvr>
    <a:masterClrMapping/>
  </p:clrMapOvr>
  <p:transition spd="med">
    <p:whee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2924175"/>
            <a:ext cx="7772400" cy="1362075"/>
          </a:xfrm>
        </p:spPr>
        <p:txBody>
          <a:bodyPr rtlCol="0">
            <a:normAutofit fontScale="90000"/>
          </a:bodyPr>
          <a:lstStyle/>
          <a:p>
            <a:pPr fontAlgn="auto">
              <a:spcAft>
                <a:spcPts val="0"/>
              </a:spcAft>
              <a:defRPr/>
            </a:pPr>
            <a:r>
              <a:rPr lang="ru-RU" altLang="zh-CN" sz="2400" cap="none" dirty="0" smtClean="0">
                <a:latin typeface="Times New Roman" pitchFamily="18" charset="0"/>
                <a:cs typeface="Times New Roman" pitchFamily="18" charset="0"/>
              </a:rPr>
              <a:t/>
            </a:r>
            <a:br>
              <a:rPr lang="ru-RU" altLang="zh-CN" sz="2400" cap="none" dirty="0" smtClean="0">
                <a:latin typeface="Times New Roman" pitchFamily="18" charset="0"/>
                <a:cs typeface="Times New Roman" pitchFamily="18" charset="0"/>
              </a:rPr>
            </a:br>
            <a:r>
              <a:rPr lang="ru-RU" altLang="zh-CN" sz="2400" cap="none" dirty="0" smtClean="0">
                <a:latin typeface="Times New Roman" pitchFamily="18" charset="0"/>
                <a:cs typeface="Times New Roman" pitchFamily="18" charset="0"/>
              </a:rPr>
              <a:t> </a:t>
            </a:r>
            <a:br>
              <a:rPr lang="ru-RU" altLang="zh-CN" sz="2400" cap="none" dirty="0" smtClean="0">
                <a:latin typeface="Times New Roman" pitchFamily="18" charset="0"/>
                <a:cs typeface="Times New Roman" pitchFamily="18" charset="0"/>
              </a:rPr>
            </a:br>
            <a:r>
              <a:rPr lang="ru-RU" altLang="zh-CN" sz="2400" cap="none" dirty="0" smtClean="0">
                <a:latin typeface="Times New Roman" pitchFamily="18" charset="0"/>
                <a:cs typeface="Times New Roman" pitchFamily="18" charset="0"/>
              </a:rPr>
              <a:t>                                             самый  главный  прздник в Китае</a:t>
            </a:r>
            <a:endParaRPr lang="zh-CN" altLang="en-US" sz="2400" cap="none" dirty="0">
              <a:latin typeface="Times New Roman" pitchFamily="18" charset="0"/>
              <a:cs typeface="Times New Roman" pitchFamily="18" charset="0"/>
            </a:endParaRPr>
          </a:p>
        </p:txBody>
      </p:sp>
      <p:sp>
        <p:nvSpPr>
          <p:cNvPr id="14338" name="文本占位符 2"/>
          <p:cNvSpPr>
            <a:spLocks noGrp="1"/>
          </p:cNvSpPr>
          <p:nvPr>
            <p:ph type="body" idx="1"/>
          </p:nvPr>
        </p:nvSpPr>
        <p:spPr>
          <a:xfrm>
            <a:off x="685800" y="1428750"/>
            <a:ext cx="7772400" cy="1500188"/>
          </a:xfrm>
        </p:spPr>
        <p:txBody>
          <a:bodyPr/>
          <a:lstStyle/>
          <a:p>
            <a:r>
              <a:rPr lang="ru-RU" altLang="zh-CN" sz="3600" smtClean="0">
                <a:solidFill>
                  <a:schemeClr val="tx1"/>
                </a:solidFill>
                <a:latin typeface="Times New Roman" pitchFamily="18" charset="0"/>
                <a:cs typeface="Times New Roman" pitchFamily="18" charset="0"/>
              </a:rPr>
              <a:t>Чуньцзе- Праздник Весны</a:t>
            </a:r>
            <a:endParaRPr lang="zh-CN" altLang="en-US" sz="3600" smtClean="0">
              <a:solidFill>
                <a:schemeClr val="tx1"/>
              </a:solidFill>
              <a:latin typeface="Times New Roman" pitchFamily="18" charset="0"/>
              <a:cs typeface="Times New Roman" pitchFamily="18" charset="0"/>
            </a:endParaRPr>
          </a:p>
        </p:txBody>
      </p:sp>
    </p:spTree>
  </p:cSld>
  <p:clrMapOvr>
    <a:masterClrMapping/>
  </p:clrMapOvr>
  <p:transition spd="med">
    <p:whee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标题 1"/>
          <p:cNvSpPr>
            <a:spLocks noGrp="1"/>
          </p:cNvSpPr>
          <p:nvPr>
            <p:ph type="title"/>
          </p:nvPr>
        </p:nvSpPr>
        <p:spPr>
          <a:xfrm>
            <a:off x="685800" y="2924175"/>
            <a:ext cx="7772400" cy="1362075"/>
          </a:xfrm>
        </p:spPr>
        <p:txBody>
          <a:bodyPr/>
          <a:lstStyle/>
          <a:p>
            <a:r>
              <a:rPr lang="en-US" altLang="zh-CN" sz="2800" cap="none" smtClean="0">
                <a:solidFill>
                  <a:schemeClr val="tx1"/>
                </a:solidFill>
                <a:latin typeface="Times New Roman" pitchFamily="18" charset="0"/>
                <a:cs typeface="Times New Roman" pitchFamily="18" charset="0"/>
              </a:rPr>
              <a:t>                 </a:t>
            </a:r>
            <a:r>
              <a:rPr lang="ru-RU" altLang="zh-CN" sz="2800" cap="none" smtClean="0">
                <a:solidFill>
                  <a:schemeClr val="tx1"/>
                </a:solidFill>
                <a:latin typeface="Times New Roman" pitchFamily="18" charset="0"/>
                <a:cs typeface="Times New Roman" pitchFamily="18" charset="0"/>
              </a:rPr>
              <a:t>- Праздник Луны, Праздник Середины Осени Или Урожая</a:t>
            </a:r>
            <a:endParaRPr lang="zh-CN" altLang="en-US" sz="2800" cap="none" smtClean="0">
              <a:solidFill>
                <a:schemeClr val="tx1"/>
              </a:solidFill>
              <a:latin typeface="Times New Roman" pitchFamily="18" charset="0"/>
              <a:cs typeface="Times New Roman" pitchFamily="18" charset="0"/>
            </a:endParaRPr>
          </a:p>
        </p:txBody>
      </p:sp>
      <p:sp>
        <p:nvSpPr>
          <p:cNvPr id="32770" name="文本占位符 2"/>
          <p:cNvSpPr>
            <a:spLocks noGrp="1"/>
          </p:cNvSpPr>
          <p:nvPr>
            <p:ph type="body" idx="1"/>
          </p:nvPr>
        </p:nvSpPr>
        <p:spPr>
          <a:xfrm>
            <a:off x="685800" y="1428750"/>
            <a:ext cx="7772400" cy="1500188"/>
          </a:xfrm>
        </p:spPr>
        <p:txBody>
          <a:bodyPr/>
          <a:lstStyle/>
          <a:p>
            <a:r>
              <a:rPr lang="ru-RU" altLang="zh-CN" sz="3200" b="1" smtClean="0">
                <a:solidFill>
                  <a:schemeClr val="tx1"/>
                </a:solidFill>
                <a:latin typeface="Times New Roman" pitchFamily="18" charset="0"/>
                <a:cs typeface="Times New Roman" pitchFamily="18" charset="0"/>
              </a:rPr>
              <a:t>Чжунцюцзе</a:t>
            </a:r>
            <a:endParaRPr lang="zh-CN" altLang="en-US" sz="3200" b="1" smtClean="0">
              <a:solidFill>
                <a:schemeClr val="tx1"/>
              </a:solidFill>
              <a:latin typeface="Times New Roman" pitchFamily="18" charset="0"/>
              <a:cs typeface="Times New Roman" pitchFamily="18" charset="0"/>
            </a:endParaRPr>
          </a:p>
        </p:txBody>
      </p:sp>
    </p:spTree>
  </p:cSld>
  <p:clrMapOvr>
    <a:masterClrMapping/>
  </p:clrMapOvr>
  <p:transition spd="med">
    <p:whee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标题 1"/>
          <p:cNvSpPr>
            <a:spLocks noGrp="1"/>
          </p:cNvSpPr>
          <p:nvPr>
            <p:ph type="title"/>
          </p:nvPr>
        </p:nvSpPr>
        <p:spPr>
          <a:xfrm>
            <a:off x="8001000" y="642938"/>
            <a:ext cx="785813" cy="4572000"/>
          </a:xfrm>
        </p:spPr>
        <p:txBody>
          <a:bodyPr/>
          <a:lstStyle/>
          <a:p>
            <a:endParaRPr lang="zh-CN" altLang="en-US" smtClean="0"/>
          </a:p>
        </p:txBody>
      </p:sp>
      <p:sp>
        <p:nvSpPr>
          <p:cNvPr id="33794" name="文本占位符 3"/>
          <p:cNvSpPr>
            <a:spLocks noGrp="1"/>
          </p:cNvSpPr>
          <p:nvPr>
            <p:ph type="body" sz="half" idx="2"/>
          </p:nvPr>
        </p:nvSpPr>
        <p:spPr>
          <a:xfrm>
            <a:off x="7072313" y="1000125"/>
            <a:ext cx="914400" cy="4214813"/>
          </a:xfrm>
        </p:spPr>
        <p:txBody>
          <a:bodyPr/>
          <a:lstStyle/>
          <a:p>
            <a:endParaRPr lang="zh-CN" altLang="en-US" smtClean="0"/>
          </a:p>
        </p:txBody>
      </p:sp>
      <p:pic>
        <p:nvPicPr>
          <p:cNvPr id="6146" name="Picture 2" descr="C:\Users\Eva\Desktop\中秋节.jpg"/>
          <p:cNvPicPr>
            <a:picLocks noGrp="1" noChangeAspect="1" noChangeArrowheads="1"/>
          </p:cNvPicPr>
          <p:nvPr>
            <p:ph type="pic" idx="1"/>
          </p:nvPr>
        </p:nvPicPr>
        <p:blipFill>
          <a:blip r:embed="rId2" cstate="print"/>
          <a:srcRect l="5936" r="5936"/>
          <a:stretch>
            <a:fillRect/>
          </a:stretch>
        </p:blipFill>
        <p:spPr>
          <a:xfrm>
            <a:off x="467544" y="476672"/>
            <a:ext cx="7513454" cy="5459428"/>
          </a:xfrm>
          <a:prstGeom prst="rect">
            <a:avLst/>
          </a:prstGeom>
          <a:noFill/>
        </p:spPr>
      </p:pic>
    </p:spTree>
  </p:cSld>
  <p:clrMapOvr>
    <a:masterClrMapping/>
  </p:clrMapOvr>
  <p:transition spd="med">
    <p:whee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标题 1"/>
          <p:cNvSpPr>
            <a:spLocks noGrp="1"/>
          </p:cNvSpPr>
          <p:nvPr>
            <p:ph type="title"/>
          </p:nvPr>
        </p:nvSpPr>
        <p:spPr/>
        <p:txBody>
          <a:bodyPr/>
          <a:lstStyle/>
          <a:p>
            <a:endParaRPr lang="zh-CN" altLang="en-US" smtClean="0"/>
          </a:p>
        </p:txBody>
      </p:sp>
      <p:sp>
        <p:nvSpPr>
          <p:cNvPr id="34818" name="内容占位符 2"/>
          <p:cNvSpPr>
            <a:spLocks noGrp="1"/>
          </p:cNvSpPr>
          <p:nvPr>
            <p:ph idx="1"/>
          </p:nvPr>
        </p:nvSpPr>
        <p:spPr>
          <a:xfrm>
            <a:off x="457200" y="981075"/>
            <a:ext cx="8229600" cy="5145088"/>
          </a:xfrm>
        </p:spPr>
        <p:txBody>
          <a:bodyPr/>
          <a:lstStyle/>
          <a:p>
            <a:r>
              <a:rPr lang="ru-RU" altLang="zh-CN" smtClean="0"/>
              <a:t>Праздник "середины осени" отмечают 15-го числа 8-го месяца. Его называют также Праздником урожая, так как по времени он совпадает с окончанием уборочных работ.</a:t>
            </a:r>
            <a:endParaRPr lang="en-US" altLang="zh-CN" smtClean="0"/>
          </a:p>
          <a:p>
            <a:r>
              <a:rPr lang="ru-RU" altLang="zh-CN" smtClean="0"/>
              <a:t>Празднование всегда проходило под открытым небом, в полнолуние. Повсюду в этот вечер можно было встретить изображение лунного зайца. С этим связана такая легенда.</a:t>
            </a:r>
            <a:endParaRPr lang="zh-CN" altLang="en-US" smtClean="0"/>
          </a:p>
        </p:txBody>
      </p:sp>
    </p:spTree>
  </p:cSld>
  <p:clrMapOvr>
    <a:masterClrMapping/>
  </p:clrMapOvr>
  <p:transition spd="med">
    <p:whee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标题 1"/>
          <p:cNvSpPr>
            <a:spLocks noGrp="1"/>
          </p:cNvSpPr>
          <p:nvPr>
            <p:ph type="title"/>
          </p:nvPr>
        </p:nvSpPr>
        <p:spPr>
          <a:xfrm>
            <a:off x="8001000" y="642938"/>
            <a:ext cx="785813" cy="4572000"/>
          </a:xfrm>
        </p:spPr>
        <p:txBody>
          <a:bodyPr/>
          <a:lstStyle/>
          <a:p>
            <a:endParaRPr lang="zh-CN" altLang="en-US" smtClean="0"/>
          </a:p>
        </p:txBody>
      </p:sp>
      <p:sp>
        <p:nvSpPr>
          <p:cNvPr id="35842" name="文本占位符 3"/>
          <p:cNvSpPr>
            <a:spLocks noGrp="1"/>
          </p:cNvSpPr>
          <p:nvPr>
            <p:ph type="body" sz="half" idx="2"/>
          </p:nvPr>
        </p:nvSpPr>
        <p:spPr>
          <a:xfrm>
            <a:off x="7072313" y="1000125"/>
            <a:ext cx="914400" cy="4214813"/>
          </a:xfrm>
        </p:spPr>
        <p:txBody>
          <a:bodyPr/>
          <a:lstStyle/>
          <a:p>
            <a:endParaRPr lang="zh-CN" altLang="en-US" smtClean="0"/>
          </a:p>
        </p:txBody>
      </p:sp>
      <p:sp>
        <p:nvSpPr>
          <p:cNvPr id="6" name="图片占位符 5"/>
          <p:cNvSpPr>
            <a:spLocks noGrp="1"/>
          </p:cNvSpPr>
          <p:nvPr>
            <p:ph type="pic" idx="1"/>
          </p:nvPr>
        </p:nvSpPr>
        <p:spPr>
          <a:ln/>
        </p:spPr>
      </p:sp>
      <p:pic>
        <p:nvPicPr>
          <p:cNvPr id="35846" name="Picture 3" descr="c:\users\eva\desktop\中秋.jpg"/>
          <p:cNvPicPr>
            <a:picLocks noChangeAspect="1" noChangeArrowheads="1"/>
          </p:cNvPicPr>
          <p:nvPr/>
        </p:nvPicPr>
        <p:blipFill>
          <a:blip r:embed="rId2"/>
          <a:srcRect/>
          <a:stretch>
            <a:fillRect/>
          </a:stretch>
        </p:blipFill>
        <p:spPr bwMode="auto">
          <a:xfrm>
            <a:off x="1763713" y="333375"/>
            <a:ext cx="4895850" cy="5867400"/>
          </a:xfrm>
          <a:prstGeom prst="rect">
            <a:avLst/>
          </a:prstGeom>
          <a:noFill/>
          <a:ln w="9525">
            <a:noFill/>
            <a:miter lim="800000"/>
            <a:headEnd/>
            <a:tailEnd/>
          </a:ln>
        </p:spPr>
      </p:pic>
    </p:spTree>
  </p:cSld>
  <p:clrMapOvr>
    <a:masterClrMapping/>
  </p:clrMapOvr>
  <p:transition spd="med">
    <p:whee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标题 1"/>
          <p:cNvSpPr>
            <a:spLocks noGrp="1"/>
          </p:cNvSpPr>
          <p:nvPr>
            <p:ph type="title"/>
          </p:nvPr>
        </p:nvSpPr>
        <p:spPr/>
        <p:txBody>
          <a:bodyPr/>
          <a:lstStyle/>
          <a:p>
            <a:endParaRPr lang="zh-CN" altLang="en-US" smtClean="0"/>
          </a:p>
        </p:txBody>
      </p:sp>
      <p:sp>
        <p:nvSpPr>
          <p:cNvPr id="3" name="内容占位符 2"/>
          <p:cNvSpPr>
            <a:spLocks noGrp="1"/>
          </p:cNvSpPr>
          <p:nvPr>
            <p:ph idx="1"/>
          </p:nvPr>
        </p:nvSpPr>
        <p:spPr/>
        <p:txBody>
          <a:bodyPr rtlCol="0">
            <a:normAutofit fontScale="85000" lnSpcReduction="20000"/>
          </a:bodyPr>
          <a:lstStyle/>
          <a:p>
            <a:pPr fontAlgn="auto">
              <a:spcAft>
                <a:spcPts val="0"/>
              </a:spcAft>
              <a:buFont typeface="Wingdings 2"/>
              <a:buChar char=""/>
              <a:defRPr/>
            </a:pPr>
            <a:r>
              <a:rPr lang="ru-RU" altLang="zh-CN" dirty="0" smtClean="0">
                <a:cs typeface="+mn-cs"/>
              </a:rPr>
              <a:t>Жил на земле добрый заяц, он уговаривал своих друзей быть милосердными и отдавать каждому голодному часть своей пищи. Но, зная, что люди не могут питаться травой, как он сам, заяц решил при случае пожертвовать для них своей жизнью. Бог, услышав об этом великодушном решении, явился под видом монаха просить подаяние. Заяц решил накормить нищего своим мясом и бросился в огонь. Бог был несказанно изумлён таким поступком. Он сделал так, что огонь не сжёг великодушного зайца и отправил его на луну.</a:t>
            </a:r>
            <a:endParaRPr lang="zh-CN" altLang="en-US" dirty="0">
              <a:cs typeface="+mn-cs"/>
            </a:endParaRPr>
          </a:p>
        </p:txBody>
      </p:sp>
    </p:spTree>
  </p:cSld>
  <p:clrMapOvr>
    <a:masterClrMapping/>
  </p:clrMapOvr>
  <p:transition spd="med">
    <p:whee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标题 1"/>
          <p:cNvSpPr>
            <a:spLocks noGrp="1"/>
          </p:cNvSpPr>
          <p:nvPr>
            <p:ph type="title"/>
          </p:nvPr>
        </p:nvSpPr>
        <p:spPr/>
        <p:txBody>
          <a:bodyPr/>
          <a:lstStyle/>
          <a:p>
            <a:endParaRPr lang="zh-CN" altLang="en-US" smtClean="0"/>
          </a:p>
        </p:txBody>
      </p:sp>
      <p:sp>
        <p:nvSpPr>
          <p:cNvPr id="37890" name="内容占位符 2"/>
          <p:cNvSpPr>
            <a:spLocks noGrp="1"/>
          </p:cNvSpPr>
          <p:nvPr>
            <p:ph idx="1"/>
          </p:nvPr>
        </p:nvSpPr>
        <p:spPr>
          <a:xfrm>
            <a:off x="457200" y="1052513"/>
            <a:ext cx="8229600" cy="5073650"/>
          </a:xfrm>
        </p:spPr>
        <p:txBody>
          <a:bodyPr/>
          <a:lstStyle/>
          <a:p>
            <a:r>
              <a:rPr lang="ru-RU" altLang="zh-CN" smtClean="0"/>
              <a:t>Первое место среди жертвенных даров в Праздник луны занимал "лунный пряник" (юэбин), имеющий форму лунного диска. Они приготавливаются из муки, бывают и сладкими и солеными. Лучшими считаются кантонские пряники с тонким слоем теста и начинкой</a:t>
            </a:r>
            <a:endParaRPr lang="zh-CN" altLang="en-US" smtClean="0"/>
          </a:p>
        </p:txBody>
      </p:sp>
    </p:spTree>
  </p:cSld>
  <p:clrMapOvr>
    <a:masterClrMapping/>
  </p:clrMapOvr>
  <p:transition spd="med">
    <p:whee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1"/>
          <p:cNvSpPr>
            <a:spLocks noGrp="1"/>
          </p:cNvSpPr>
          <p:nvPr>
            <p:ph type="title"/>
          </p:nvPr>
        </p:nvSpPr>
        <p:spPr>
          <a:xfrm>
            <a:off x="8001000" y="642938"/>
            <a:ext cx="785813" cy="4572000"/>
          </a:xfrm>
        </p:spPr>
        <p:txBody>
          <a:bodyPr/>
          <a:lstStyle/>
          <a:p>
            <a:endParaRPr lang="zh-CN" altLang="en-US" smtClean="0"/>
          </a:p>
        </p:txBody>
      </p:sp>
      <p:sp>
        <p:nvSpPr>
          <p:cNvPr id="15362" name="文本占位符 3"/>
          <p:cNvSpPr>
            <a:spLocks noGrp="1"/>
          </p:cNvSpPr>
          <p:nvPr>
            <p:ph type="body" sz="half" idx="2"/>
          </p:nvPr>
        </p:nvSpPr>
        <p:spPr>
          <a:xfrm>
            <a:off x="7072313" y="1000125"/>
            <a:ext cx="914400" cy="4214813"/>
          </a:xfrm>
        </p:spPr>
        <p:txBody>
          <a:bodyPr/>
          <a:lstStyle/>
          <a:p>
            <a:endParaRPr lang="zh-CN" altLang="en-US" smtClean="0"/>
          </a:p>
        </p:txBody>
      </p:sp>
      <p:pic>
        <p:nvPicPr>
          <p:cNvPr id="2050" name="Picture 2" descr="C:\Users\Eva\Desktop\春节.jpg"/>
          <p:cNvPicPr>
            <a:picLocks noGrp="1" noChangeAspect="1" noChangeArrowheads="1"/>
          </p:cNvPicPr>
          <p:nvPr>
            <p:ph type="pic" idx="1"/>
          </p:nvPr>
        </p:nvPicPr>
        <p:blipFill>
          <a:blip r:embed="rId2" cstate="print"/>
          <a:srcRect l="2837" r="2837"/>
          <a:stretch>
            <a:fillRect/>
          </a:stretch>
        </p:blipFill>
        <p:spPr>
          <a:xfrm>
            <a:off x="683568" y="548680"/>
            <a:ext cx="7560840" cy="5701527"/>
          </a:xfrm>
          <a:prstGeom prst="rect">
            <a:avLst/>
          </a:prstGeom>
          <a:noFill/>
        </p:spPr>
      </p:pic>
    </p:spTree>
  </p:cSld>
  <p:clrMapOvr>
    <a:masterClrMapping/>
  </p:clrMapOvr>
  <p:transition spd="med">
    <p:whee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内容占位符 1"/>
          <p:cNvSpPr>
            <a:spLocks noGrp="1"/>
          </p:cNvSpPr>
          <p:nvPr>
            <p:ph idx="1"/>
          </p:nvPr>
        </p:nvSpPr>
        <p:spPr>
          <a:xfrm>
            <a:off x="460375" y="1071563"/>
            <a:ext cx="8288338" cy="5049837"/>
          </a:xfrm>
        </p:spPr>
        <p:txBody>
          <a:bodyPr/>
          <a:lstStyle/>
          <a:p>
            <a:r>
              <a:rPr lang="ru-RU" altLang="zh-CN" smtClean="0"/>
              <a:t>Китайский праздник Весны, как Рождество для христиан, является для китайцев самым важным праздником. В этот день вся семья в сборе.</a:t>
            </a:r>
          </a:p>
          <a:p>
            <a:r>
              <a:rPr lang="ru-RU" altLang="zh-CN" smtClean="0"/>
              <a:t>Праздник Весны – это начало нового года по традиционному Лунному китайскому календарю.</a:t>
            </a:r>
            <a:endParaRPr lang="zh-CN" altLang="en-US" smtClean="0"/>
          </a:p>
        </p:txBody>
      </p:sp>
      <p:sp>
        <p:nvSpPr>
          <p:cNvPr id="16386" name="文本占位符 2"/>
          <p:cNvSpPr>
            <a:spLocks noGrp="1"/>
          </p:cNvSpPr>
          <p:nvPr>
            <p:ph type="body" sz="half" idx="2"/>
          </p:nvPr>
        </p:nvSpPr>
        <p:spPr>
          <a:xfrm flipH="1">
            <a:off x="8686800" y="1071563"/>
            <a:ext cx="61913" cy="5021262"/>
          </a:xfrm>
        </p:spPr>
        <p:txBody>
          <a:bodyPr/>
          <a:lstStyle/>
          <a:p>
            <a:endParaRPr lang="zh-CN" altLang="en-US" smtClean="0"/>
          </a:p>
        </p:txBody>
      </p:sp>
      <p:sp>
        <p:nvSpPr>
          <p:cNvPr id="16387" name="标题 3"/>
          <p:cNvSpPr>
            <a:spLocks noGrp="1"/>
          </p:cNvSpPr>
          <p:nvPr>
            <p:ph type="title"/>
          </p:nvPr>
        </p:nvSpPr>
        <p:spPr>
          <a:xfrm>
            <a:off x="457200" y="285750"/>
            <a:ext cx="8231188" cy="696913"/>
          </a:xfrm>
        </p:spPr>
        <p:txBody>
          <a:bodyPr/>
          <a:lstStyle/>
          <a:p>
            <a:endParaRPr lang="zh-CN" altLang="en-US" smtClean="0"/>
          </a:p>
        </p:txBody>
      </p:sp>
    </p:spTree>
  </p:cSld>
  <p:clrMapOvr>
    <a:masterClrMapping/>
  </p:clrMapOvr>
  <p:transition spd="med">
    <p:whee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标题 1"/>
          <p:cNvSpPr>
            <a:spLocks noGrp="1"/>
          </p:cNvSpPr>
          <p:nvPr>
            <p:ph type="title"/>
          </p:nvPr>
        </p:nvSpPr>
        <p:spPr>
          <a:xfrm>
            <a:off x="457200" y="274638"/>
            <a:ext cx="8229600" cy="850900"/>
          </a:xfrm>
        </p:spPr>
        <p:txBody>
          <a:bodyPr/>
          <a:lstStyle/>
          <a:p>
            <a:endParaRPr lang="zh-CN" altLang="en-US" smtClean="0"/>
          </a:p>
        </p:txBody>
      </p:sp>
      <p:sp>
        <p:nvSpPr>
          <p:cNvPr id="17410" name="内容占位符 2"/>
          <p:cNvSpPr>
            <a:spLocks noGrp="1"/>
          </p:cNvSpPr>
          <p:nvPr>
            <p:ph idx="1"/>
          </p:nvPr>
        </p:nvSpPr>
        <p:spPr>
          <a:xfrm>
            <a:off x="457200" y="1125538"/>
            <a:ext cx="8229600" cy="5000625"/>
          </a:xfrm>
        </p:spPr>
        <p:txBody>
          <a:bodyPr/>
          <a:lstStyle/>
          <a:p>
            <a:r>
              <a:rPr lang="ru-RU" altLang="zh-CN" smtClean="0"/>
              <a:t>Народ спешит в заполненные до отказа магазины за необходимыми продуктами и подарками. Нужно купить впрок масло, муку, рис, мясо, рыбу, овощи, фрукты, конфеты, различные сладости, новогодние украшения. В перечень покупок надо еще включить новую одежду и обувь для детей, подарки для стариков, родственников и друзей.</a:t>
            </a:r>
            <a:endParaRPr lang="zh-CN" altLang="en-US" smtClean="0"/>
          </a:p>
        </p:txBody>
      </p:sp>
    </p:spTree>
  </p:cSld>
  <p:clrMapOvr>
    <a:masterClrMapping/>
  </p:clrMapOvr>
  <p:transition spd="med">
    <p:whee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490537"/>
          </a:xfrm>
        </p:spPr>
        <p:txBody>
          <a:bodyPr rtlCol="0">
            <a:normAutofit fontScale="90000"/>
          </a:bodyPr>
          <a:lstStyle/>
          <a:p>
            <a:pPr fontAlgn="auto">
              <a:spcAft>
                <a:spcPts val="0"/>
              </a:spcAft>
              <a:defRPr/>
            </a:pPr>
            <a:endParaRPr lang="zh-CN" altLang="en-US" dirty="0">
              <a:cs typeface="+mj-cs"/>
            </a:endParaRPr>
          </a:p>
        </p:txBody>
      </p:sp>
      <p:sp>
        <p:nvSpPr>
          <p:cNvPr id="3" name="内容占位符 2"/>
          <p:cNvSpPr>
            <a:spLocks noGrp="1"/>
          </p:cNvSpPr>
          <p:nvPr>
            <p:ph idx="1"/>
          </p:nvPr>
        </p:nvSpPr>
        <p:spPr>
          <a:xfrm>
            <a:off x="457200" y="908050"/>
            <a:ext cx="8229600" cy="5218113"/>
          </a:xfrm>
        </p:spPr>
        <p:txBody>
          <a:bodyPr rtlCol="0">
            <a:normAutofit fontScale="92500"/>
          </a:bodyPr>
          <a:lstStyle/>
          <a:p>
            <a:pPr fontAlgn="auto">
              <a:spcAft>
                <a:spcPts val="0"/>
              </a:spcAft>
              <a:buFont typeface="Wingdings 2"/>
              <a:buChar char=""/>
              <a:defRPr/>
            </a:pPr>
            <a:r>
              <a:rPr lang="ru-RU" altLang="zh-CN" dirty="0" smtClean="0">
                <a:cs typeface="+mn-cs"/>
              </a:rPr>
              <a:t>Перед праздником в доме положено произвести генеральную уборку, выстирать и вычистить всю одежду и одеяла. Вычищенные до блеска дома приобретают праздничный вид. На все дверные рамы наклеивают парные каллиграфические надписи, выполненные черной тушью на красной бумаге. Содержание парных надписей сводится к выражению жизненных идеалов хозяина дома или добрых пожеланий на новый год.</a:t>
            </a:r>
            <a:endParaRPr lang="zh-CN" altLang="en-US" dirty="0">
              <a:cs typeface="+mn-cs"/>
            </a:endParaRPr>
          </a:p>
        </p:txBody>
      </p:sp>
    </p:spTree>
  </p:cSld>
  <p:clrMapOvr>
    <a:masterClrMapping/>
  </p:clrMapOvr>
  <p:transition spd="med">
    <p:whee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标题 1"/>
          <p:cNvSpPr>
            <a:spLocks noGrp="1"/>
          </p:cNvSpPr>
          <p:nvPr>
            <p:ph type="title"/>
          </p:nvPr>
        </p:nvSpPr>
        <p:spPr>
          <a:xfrm>
            <a:off x="8001000" y="642938"/>
            <a:ext cx="785813" cy="4572000"/>
          </a:xfrm>
        </p:spPr>
        <p:txBody>
          <a:bodyPr/>
          <a:lstStyle/>
          <a:p>
            <a:r>
              <a:rPr lang="zh-CN" altLang="en-US" sz="3600" smtClean="0"/>
              <a:t>春联</a:t>
            </a:r>
          </a:p>
        </p:txBody>
      </p:sp>
      <p:sp>
        <p:nvSpPr>
          <p:cNvPr id="19458" name="文本占位符 3"/>
          <p:cNvSpPr>
            <a:spLocks noGrp="1"/>
          </p:cNvSpPr>
          <p:nvPr>
            <p:ph type="body" sz="half" idx="2"/>
          </p:nvPr>
        </p:nvSpPr>
        <p:spPr>
          <a:xfrm>
            <a:off x="7072313" y="1000125"/>
            <a:ext cx="914400" cy="4214813"/>
          </a:xfrm>
        </p:spPr>
        <p:txBody>
          <a:bodyPr/>
          <a:lstStyle/>
          <a:p>
            <a:endParaRPr lang="zh-CN" altLang="en-US" smtClean="0"/>
          </a:p>
        </p:txBody>
      </p:sp>
      <p:pic>
        <p:nvPicPr>
          <p:cNvPr id="3074" name="Picture 2" descr="C:\Users\Eva\Desktop\F200802041829162420819652.jpg"/>
          <p:cNvPicPr>
            <a:picLocks noGrp="1" noChangeAspect="1" noChangeArrowheads="1"/>
          </p:cNvPicPr>
          <p:nvPr>
            <p:ph type="pic" idx="1"/>
          </p:nvPr>
        </p:nvPicPr>
        <p:blipFill>
          <a:blip r:embed="rId2" cstate="print"/>
          <a:srcRect l="5936" r="5936"/>
          <a:stretch>
            <a:fillRect/>
          </a:stretch>
        </p:blipFill>
        <p:spPr>
          <a:xfrm>
            <a:off x="1115616" y="548680"/>
            <a:ext cx="6696744" cy="5459428"/>
          </a:xfrm>
          <a:prstGeom prst="rect">
            <a:avLst/>
          </a:prstGeom>
          <a:noFill/>
        </p:spPr>
      </p:pic>
    </p:spTree>
  </p:cSld>
  <p:clrMapOvr>
    <a:masterClrMapping/>
  </p:clrMapOvr>
  <p:transition spd="med">
    <p:whee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417512"/>
          </a:xfrm>
        </p:spPr>
        <p:txBody>
          <a:bodyPr rtlCol="0">
            <a:normAutofit fontScale="90000"/>
          </a:bodyPr>
          <a:lstStyle/>
          <a:p>
            <a:pPr fontAlgn="auto">
              <a:spcAft>
                <a:spcPts val="0"/>
              </a:spcAft>
              <a:defRPr/>
            </a:pPr>
            <a:endParaRPr lang="zh-CN" altLang="en-US" dirty="0">
              <a:cs typeface="+mj-cs"/>
            </a:endParaRPr>
          </a:p>
        </p:txBody>
      </p:sp>
      <p:sp>
        <p:nvSpPr>
          <p:cNvPr id="3" name="内容占位符 2"/>
          <p:cNvSpPr>
            <a:spLocks noGrp="1"/>
          </p:cNvSpPr>
          <p:nvPr>
            <p:ph idx="1"/>
          </p:nvPr>
        </p:nvSpPr>
        <p:spPr>
          <a:xfrm>
            <a:off x="457200" y="836613"/>
            <a:ext cx="8229600" cy="5289550"/>
          </a:xfrm>
        </p:spPr>
        <p:txBody>
          <a:bodyPr rtlCol="0">
            <a:normAutofit lnSpcReduction="10000"/>
          </a:bodyPr>
          <a:lstStyle/>
          <a:p>
            <a:pPr fontAlgn="auto">
              <a:spcAft>
                <a:spcPts val="0"/>
              </a:spcAft>
              <a:buFont typeface="Wingdings 2"/>
              <a:buChar char=""/>
              <a:defRPr/>
            </a:pPr>
            <a:r>
              <a:rPr lang="ru-RU" altLang="zh-CN" dirty="0" smtClean="0">
                <a:cs typeface="+mn-cs"/>
              </a:rPr>
              <a:t>Ночь под китайский Новый год называют также “ночью встречи после разлуки”. Для китайцев это самый важный момент.</a:t>
            </a:r>
            <a:endParaRPr lang="en-US" altLang="zh-CN" dirty="0" smtClean="0">
              <a:cs typeface="+mn-cs"/>
            </a:endParaRPr>
          </a:p>
          <a:p>
            <a:pPr fontAlgn="auto">
              <a:spcAft>
                <a:spcPts val="0"/>
              </a:spcAft>
              <a:buFont typeface="Wingdings 2"/>
              <a:buChar char=""/>
              <a:defRPr/>
            </a:pPr>
            <a:r>
              <a:rPr lang="ru-RU" altLang="zh-CN" dirty="0" smtClean="0">
                <a:cs typeface="+mn-cs"/>
              </a:rPr>
              <a:t>Вся семья собирается за праздничным столом к новогоднему ужину. После ужина вся семья устраивается перед телевизором, беспечно ведет беседу и смотрит новогодний грандиозный гала-концерт. По традиции в новогоднюю ночь люди не спят и бодрствуют до утра.</a:t>
            </a:r>
            <a:endParaRPr lang="zh-CN" altLang="en-US" dirty="0">
              <a:cs typeface="+mn-cs"/>
            </a:endParaRPr>
          </a:p>
        </p:txBody>
      </p:sp>
    </p:spTree>
  </p:cSld>
  <p:clrMapOvr>
    <a:masterClrMapping/>
  </p:clrMapOvr>
  <p:transition spd="med">
    <p:whee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06437"/>
          </a:xfrm>
        </p:spPr>
        <p:txBody>
          <a:bodyPr rtlCol="0">
            <a:normAutofit fontScale="90000"/>
          </a:bodyPr>
          <a:lstStyle/>
          <a:p>
            <a:pPr fontAlgn="auto">
              <a:spcAft>
                <a:spcPts val="0"/>
              </a:spcAft>
              <a:defRPr/>
            </a:pPr>
            <a:endParaRPr lang="zh-CN" altLang="en-US" dirty="0">
              <a:cs typeface="+mj-cs"/>
            </a:endParaRPr>
          </a:p>
        </p:txBody>
      </p:sp>
      <p:sp>
        <p:nvSpPr>
          <p:cNvPr id="21506" name="内容占位符 2"/>
          <p:cNvSpPr>
            <a:spLocks noGrp="1"/>
          </p:cNvSpPr>
          <p:nvPr>
            <p:ph idx="1"/>
          </p:nvPr>
        </p:nvSpPr>
        <p:spPr>
          <a:xfrm>
            <a:off x="457200" y="1125538"/>
            <a:ext cx="8229600" cy="5000625"/>
          </a:xfrm>
        </p:spPr>
        <p:txBody>
          <a:bodyPr/>
          <a:lstStyle/>
          <a:p>
            <a:r>
              <a:rPr lang="ru-RU" altLang="zh-CN" smtClean="0"/>
              <a:t>Новогодние празднества заканчиваются после праздника Фонарей, на пятнадцатый день первого месяца по Лунному календарю.</a:t>
            </a:r>
            <a:endParaRPr lang="zh-CN" altLang="zh-CN" smtClean="0"/>
          </a:p>
          <a:p>
            <a:endParaRPr lang="zh-CN" altLang="en-US" smtClean="0"/>
          </a:p>
        </p:txBody>
      </p:sp>
    </p:spTree>
  </p:cSld>
  <p:clrMapOvr>
    <a:masterClrMapping/>
  </p:clrMapOvr>
  <p:transition spd="med">
    <p:whee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龙腾四海">
  <a:themeElements>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龙腾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龙腾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1C087EE45DA8B643AF8AC430A6B82E98" ma:contentTypeVersion="0" ma:contentTypeDescription="Создание документа." ma:contentTypeScope="" ma:versionID="0cafe08341b913e3b1708e1167744205">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32F1AAE7-8E26-434C-B230-5F69262AA611}"/>
</file>

<file path=customXml/itemProps2.xml><?xml version="1.0" encoding="utf-8"?>
<ds:datastoreItem xmlns:ds="http://schemas.openxmlformats.org/officeDocument/2006/customXml" ds:itemID="{BFB4A16C-B5A2-42F3-8D28-7547FD6F59AC}"/>
</file>

<file path=customXml/itemProps3.xml><?xml version="1.0" encoding="utf-8"?>
<ds:datastoreItem xmlns:ds="http://schemas.openxmlformats.org/officeDocument/2006/customXml" ds:itemID="{3F9CD874-9180-4503-A413-5FE53D950438}"/>
</file>

<file path=docProps/app.xml><?xml version="1.0" encoding="utf-8"?>
<Properties xmlns="http://schemas.openxmlformats.org/officeDocument/2006/extended-properties" xmlns:vt="http://schemas.openxmlformats.org/officeDocument/2006/docPropsVTypes">
  <Template>Dragon</Template>
  <TotalTime>286</TotalTime>
  <Words>548</Words>
  <Application>Microsoft Office PowerPoint</Application>
  <PresentationFormat>Экран (4:3)</PresentationFormat>
  <Paragraphs>27</Paragraphs>
  <Slides>25</Slides>
  <Notes>0</Notes>
  <HiddenSlides>0</HiddenSlides>
  <MMClips>0</MMClips>
  <ScaleCrop>false</ScaleCrop>
  <HeadingPairs>
    <vt:vector size="6" baseType="variant">
      <vt:variant>
        <vt:lpstr>Использованные шрифты</vt:lpstr>
      </vt:variant>
      <vt:variant>
        <vt:i4>9</vt:i4>
      </vt:variant>
      <vt:variant>
        <vt:lpstr>Шаблон оформления</vt:lpstr>
      </vt:variant>
      <vt:variant>
        <vt:i4>3</vt:i4>
      </vt:variant>
      <vt:variant>
        <vt:lpstr>Заголовки слайдов</vt:lpstr>
      </vt:variant>
      <vt:variant>
        <vt:i4>25</vt:i4>
      </vt:variant>
    </vt:vector>
  </HeadingPairs>
  <TitlesOfParts>
    <vt:vector size="37" baseType="lpstr">
      <vt:lpstr>Cambria</vt:lpstr>
      <vt:lpstr>华文楷体</vt:lpstr>
      <vt:lpstr>Arial</vt:lpstr>
      <vt:lpstr>Maiandra GD</vt:lpstr>
      <vt:lpstr>隶书</vt:lpstr>
      <vt:lpstr>Wingdings 2</vt:lpstr>
      <vt:lpstr>Calibri</vt:lpstr>
      <vt:lpstr>SimSun</vt:lpstr>
      <vt:lpstr>Times New Roman</vt:lpstr>
      <vt:lpstr>龙腾四海</vt:lpstr>
      <vt:lpstr>龙腾四海</vt:lpstr>
      <vt:lpstr>龙腾四海</vt:lpstr>
      <vt:lpstr>    Китайские праздники</vt:lpstr>
      <vt:lpstr>                                                самый  главный  прздник в Китае</vt:lpstr>
      <vt:lpstr>Слайд 3</vt:lpstr>
      <vt:lpstr>Слайд 4</vt:lpstr>
      <vt:lpstr>Слайд 5</vt:lpstr>
      <vt:lpstr>Слайд 6</vt:lpstr>
      <vt:lpstr>春联</vt:lpstr>
      <vt:lpstr>Слайд 8</vt:lpstr>
      <vt:lpstr>Слайд 9</vt:lpstr>
      <vt:lpstr>Слайд 10</vt:lpstr>
      <vt:lpstr>元宵</vt:lpstr>
      <vt:lpstr>Слайд 12</vt:lpstr>
      <vt:lpstr>Слайд 13</vt:lpstr>
      <vt:lpstr>元宵</vt:lpstr>
      <vt:lpstr>Слайд 15</vt:lpstr>
      <vt:lpstr>Слайд 16</vt:lpstr>
      <vt:lpstr>Слайд 17</vt:lpstr>
      <vt:lpstr>Слайд 18</vt:lpstr>
      <vt:lpstr>Слайд 19</vt:lpstr>
      <vt:lpstr>                 - Праздник Луны, Праздник Середины Осени Или Урожая</vt:lpstr>
      <vt:lpstr>Слайд 21</vt:lpstr>
      <vt:lpstr>Слайд 22</vt:lpstr>
      <vt:lpstr>Слайд 23</vt:lpstr>
      <vt:lpstr>Слайд 24</vt:lpstr>
      <vt:lpstr>Слайд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Китайские праздники</dc:title>
  <dc:creator>Eva</dc:creator>
  <cp:lastModifiedBy>Иван</cp:lastModifiedBy>
  <cp:revision>29</cp:revision>
  <dcterms:created xsi:type="dcterms:W3CDTF">2011-02-27T19:45:14Z</dcterms:created>
  <dcterms:modified xsi:type="dcterms:W3CDTF">2011-03-09T06:58:31Z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0x0101001C087EE45DA8B643AF8AC430A6B82E98</vt:lpwstr>
  </property>
</Properties>
</file>