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1828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Достопримечательности Республики Беларусь</a:t>
            </a:r>
            <a:endParaRPr lang="be-BY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400800" cy="1752600"/>
          </a:xfrm>
        </p:spPr>
        <p:txBody>
          <a:bodyPr/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Курган Славы</a:t>
            </a:r>
            <a:endParaRPr lang="be-BY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Курган Слав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7000924" cy="5271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Курган Славы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577922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Мирский замок</a:t>
            </a:r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ми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695329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мирский за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86808" cy="6142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мир зим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62376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Замок в Несвиже</a:t>
            </a:r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несви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8143932" cy="5400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Несвижский за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568377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остров слез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7822031" cy="5072098"/>
          </a:xfrm>
        </p:spPr>
      </p:pic>
      <p:sp>
        <p:nvSpPr>
          <p:cNvPr id="5" name="TextBox 4"/>
          <p:cNvSpPr txBox="1"/>
          <p:nvPr/>
        </p:nvSpPr>
        <p:spPr>
          <a:xfrm>
            <a:off x="2500298" y="578078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Остров слез в </a:t>
            </a:r>
            <a:r>
              <a:rPr lang="ru-RU" sz="3200" b="1" dirty="0" smtClean="0">
                <a:solidFill>
                  <a:schemeClr val="bg1"/>
                </a:solidFill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</a:rPr>
              <a:t>инске</a:t>
            </a:r>
            <a:endParaRPr lang="be-BY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Остров слез Мин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071966" cy="5429288"/>
          </a:xfrm>
        </p:spPr>
      </p:pic>
      <p:pic>
        <p:nvPicPr>
          <p:cNvPr id="4098" name="Picture 2" descr="D:\Документы Оксаны\Достопримечательности\остров сле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3643318" cy="546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Софийский собор</a:t>
            </a:r>
            <a:endParaRPr lang="be-BY" dirty="0"/>
          </a:p>
        </p:txBody>
      </p:sp>
      <p:pic>
        <p:nvPicPr>
          <p:cNvPr id="4" name="Содержимое 3" descr="Соф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4572032" cy="5700039"/>
          </a:xfrm>
        </p:spPr>
      </p:pic>
      <p:pic>
        <p:nvPicPr>
          <p:cNvPr id="5122" name="Picture 2" descr="D:\Документы Оксаны\Достопримечательности\орган в соф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142984"/>
            <a:ext cx="42148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Беловежская пуща</a:t>
            </a:r>
            <a:endParaRPr lang="be-BY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Беловежская пущ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7000924" cy="4300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Полоцк Соф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7135289" cy="5351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Спасо-Ефросиньевский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монастырь </a:t>
            </a:r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Спасо-Ефросиньевский монасты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6429420" cy="4822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3700" dirty="0" smtClean="0">
                <a:solidFill>
                  <a:schemeClr val="bg1"/>
                </a:solidFill>
                <a:latin typeface="Georgia" pitchFamily="18" charset="0"/>
              </a:rPr>
              <a:t>Памятник </a:t>
            </a:r>
            <a:r>
              <a:rPr lang="ru-RU" sz="3700" dirty="0" err="1" smtClean="0">
                <a:solidFill>
                  <a:schemeClr val="bg1"/>
                </a:solidFill>
                <a:latin typeface="Georgia" pitchFamily="18" charset="0"/>
              </a:rPr>
              <a:t>К.Туровскому</a:t>
            </a:r>
            <a:endParaRPr lang="be-BY" sz="37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Памятник Кирилле Туровском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7723031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Дворец Румянцева-Паскевича</a:t>
            </a:r>
            <a:endParaRPr lang="be-BY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Дворец Румянцева-Паскевич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Часовня-усыпальница Паскевич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4786346" cy="6381795"/>
          </a:xfrm>
        </p:spPr>
      </p:pic>
      <p:sp>
        <p:nvSpPr>
          <p:cNvPr id="5" name="TextBox 4"/>
          <p:cNvSpPr txBox="1"/>
          <p:nvPr/>
        </p:nvSpPr>
        <p:spPr>
          <a:xfrm>
            <a:off x="5715008" y="2214554"/>
            <a:ext cx="28575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Часовня-усыпальница Паскевичей</a:t>
            </a:r>
            <a:endParaRPr lang="be-BY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Нарочь – жемчужина синеокой страны</a:t>
            </a:r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Жемчужина синеокой тсраны Нароч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458109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6" name="Содержимое 5" descr="Браславские оз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5643602" cy="5839560"/>
          </a:xfrm>
        </p:spPr>
      </p:pic>
      <p:sp>
        <p:nvSpPr>
          <p:cNvPr id="7" name="TextBox 6"/>
          <p:cNvSpPr txBox="1"/>
          <p:nvPr/>
        </p:nvSpPr>
        <p:spPr>
          <a:xfrm>
            <a:off x="6286512" y="264318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Браславские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озера</a:t>
            </a:r>
            <a:endParaRPr lang="be-BY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Река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Сож</a:t>
            </a:r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Со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040038" cy="5280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Благодарим за внимание</a:t>
            </a:r>
            <a:endParaRPr lang="be-BY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Зуб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762534" cy="3429025"/>
          </a:xfrm>
        </p:spPr>
      </p:pic>
      <p:pic>
        <p:nvPicPr>
          <p:cNvPr id="1026" name="Picture 2" descr="D:\Документы Оксаны\Достопримечательности\Зуб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5334011" cy="400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Брестская крепость.    Холмские ворота</a:t>
            </a:r>
            <a:endParaRPr lang="be-BY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брестская крепость Холмские воро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в крепос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7353912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050" name="Picture 2" descr="D:\Документы Оксаны\Достопримечательности\юго-восточная часть оборонительной казар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009900"/>
            <a:ext cx="5572125" cy="3848100"/>
          </a:xfrm>
          <a:prstGeom prst="rect">
            <a:avLst/>
          </a:prstGeom>
          <a:noFill/>
        </p:spPr>
      </p:pic>
      <p:pic>
        <p:nvPicPr>
          <p:cNvPr id="2051" name="Picture 3" descr="D:\Документы Оксаны\Достопримечательности\общий вид Цитад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733925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157161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Цитадель (вид сверху)</a:t>
            </a:r>
            <a:endParaRPr lang="be-BY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Оборонительная казарма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знаменитай настенная надпис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65995" cy="5572164"/>
          </a:xfrm>
        </p:spPr>
      </p:pic>
      <p:sp>
        <p:nvSpPr>
          <p:cNvPr id="5" name="TextBox 4"/>
          <p:cNvSpPr txBox="1"/>
          <p:nvPr/>
        </p:nvSpPr>
        <p:spPr>
          <a:xfrm>
            <a:off x="928662" y="60722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Надпись на стене Брестской крепости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Georgia" pitchFamily="18" charset="0"/>
              </a:rPr>
              <a:t>Хатынь</a:t>
            </a:r>
            <a:endParaRPr lang="be-BY" dirty="0"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pic>
        <p:nvPicPr>
          <p:cNvPr id="11" name="Содержимое 10" descr="Хатынь памят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048549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6" name="Содержимое 5" descr="Хаты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357166"/>
            <a:ext cx="4500594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9372A-14AB-4802-AE42-570868F27FFE}"/>
</file>

<file path=customXml/itemProps2.xml><?xml version="1.0" encoding="utf-8"?>
<ds:datastoreItem xmlns:ds="http://schemas.openxmlformats.org/officeDocument/2006/customXml" ds:itemID="{D5D88012-9665-4F18-A5EE-9B11A969D569}"/>
</file>

<file path=customXml/itemProps3.xml><?xml version="1.0" encoding="utf-8"?>
<ds:datastoreItem xmlns:ds="http://schemas.openxmlformats.org/officeDocument/2006/customXml" ds:itemID="{12F6C5D9-27CB-4225-B338-D35E461B8BBC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57</Words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Достопримечательности Республики Беларусь</vt:lpstr>
      <vt:lpstr>Беловежская пуща</vt:lpstr>
      <vt:lpstr>Слайд 3</vt:lpstr>
      <vt:lpstr>Брестская крепость.    Холмские ворота</vt:lpstr>
      <vt:lpstr>Слайд 5</vt:lpstr>
      <vt:lpstr>Слайд 6</vt:lpstr>
      <vt:lpstr>Слайд 7</vt:lpstr>
      <vt:lpstr>Хатынь</vt:lpstr>
      <vt:lpstr>Слайд 9</vt:lpstr>
      <vt:lpstr>Курган Славы</vt:lpstr>
      <vt:lpstr>Слайд 11</vt:lpstr>
      <vt:lpstr>Мирский замок</vt:lpstr>
      <vt:lpstr>Слайд 13</vt:lpstr>
      <vt:lpstr>Слайд 14</vt:lpstr>
      <vt:lpstr>Замок в Несвиже</vt:lpstr>
      <vt:lpstr>Слайд 16</vt:lpstr>
      <vt:lpstr>Слайд 17</vt:lpstr>
      <vt:lpstr>Слайд 18</vt:lpstr>
      <vt:lpstr>Софийский собор</vt:lpstr>
      <vt:lpstr>Слайд 20</vt:lpstr>
      <vt:lpstr>Спасо-Ефросиньевский монастырь </vt:lpstr>
      <vt:lpstr>Памятник К.Туровскому</vt:lpstr>
      <vt:lpstr>Дворец Румянцева-Паскевича</vt:lpstr>
      <vt:lpstr>Слайд 24</vt:lpstr>
      <vt:lpstr>Нарочь – жемчужина синеокой страны</vt:lpstr>
      <vt:lpstr>Слайд 26</vt:lpstr>
      <vt:lpstr>Река Сож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Республики Беларусь</dc:title>
  <dc:creator>Оксана</dc:creator>
  <cp:lastModifiedBy>Оксана</cp:lastModifiedBy>
  <cp:revision>6</cp:revision>
  <dcterms:created xsi:type="dcterms:W3CDTF">2012-05-09T23:39:13Z</dcterms:created>
  <dcterms:modified xsi:type="dcterms:W3CDTF">2012-05-10T00:30:51Z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