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3D0A-0C4F-48B0-B1E9-ADF03F4F29B9}" type="datetimeFigureOut">
              <a:rPr lang="tr-TR" smtClean="0"/>
              <a:pPr/>
              <a:t>13.05.2012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C1556-F3EF-4EC7-9A7B-5C9A1361377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turkiye\Kenan%20Do&#287;ulu-Onuncu%20Y&#305;l%20Mar&#351;&#305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5400600" cy="1944216"/>
          </a:xfrm>
        </p:spPr>
        <p:txBody>
          <a:bodyPr/>
          <a:lstStyle/>
          <a:p>
            <a:endParaRPr lang="tr-TR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turkiye\Adsı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9734550" cy="684847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611560" y="404664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 b="1" i="1" dirty="0" smtClean="0">
                <a:solidFill>
                  <a:srgbClr val="FF0000"/>
                </a:solidFill>
                <a:latin typeface="Arial Black" pitchFamily="34" charset="0"/>
              </a:rPr>
              <a:t>TÜRKİYE</a:t>
            </a:r>
            <a:r>
              <a:rPr lang="be-BY" sz="3300" b="1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300" b="1" i="1" dirty="0" smtClean="0">
                <a:solidFill>
                  <a:srgbClr val="FF0000"/>
                </a:solidFill>
                <a:latin typeface="Arial Black" pitchFamily="34" charset="0"/>
              </a:rPr>
              <a:t>– </a:t>
            </a:r>
            <a:r>
              <a:rPr lang="ru-RU" sz="3300" b="1" i="1" dirty="0" smtClean="0">
                <a:solidFill>
                  <a:srgbClr val="FF0000"/>
                </a:solidFill>
                <a:latin typeface="Arial Black" pitchFamily="34" charset="0"/>
              </a:rPr>
              <a:t>ТУРЦИЯ</a:t>
            </a:r>
            <a:endParaRPr lang="tr-TR" sz="33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User\Desktop\turkiye\DALGALAN-TÜRK-BAYRAĞ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3491880" cy="2232248"/>
          </a:xfrm>
          <a:prstGeom prst="rect">
            <a:avLst/>
          </a:prstGeom>
          <a:noFill/>
        </p:spPr>
      </p:pic>
      <p:pic>
        <p:nvPicPr>
          <p:cNvPr id="1028" name="Picture 4" descr="C:\Users\User\Desktop\turkiye\turkey_m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708920"/>
            <a:ext cx="8244408" cy="3744416"/>
          </a:xfrm>
          <a:prstGeom prst="rect">
            <a:avLst/>
          </a:prstGeom>
          <a:noFill/>
        </p:spPr>
      </p:pic>
      <p:pic>
        <p:nvPicPr>
          <p:cNvPr id="7" name="Kenan Doğulu-Onuncu Yıl Marş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02" name="Picture 6" descr="C:\Users\User\Desktop\turkiye\kaleici-antalya-1024x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User\Desktop\turkiye\11996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501008"/>
          </a:xfrm>
          <a:prstGeom prst="rect">
            <a:avLst/>
          </a:prstGeom>
          <a:noFill/>
        </p:spPr>
      </p:pic>
      <p:pic>
        <p:nvPicPr>
          <p:cNvPr id="5123" name="Picture 3" descr="C:\Users\User\Desktop\turkiye\52257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3501008"/>
          </a:xfrm>
          <a:prstGeom prst="rect">
            <a:avLst/>
          </a:prstGeom>
          <a:noFill/>
        </p:spPr>
      </p:pic>
      <p:pic>
        <p:nvPicPr>
          <p:cNvPr id="5124" name="Picture 4" descr="C:\Users\User\Desktop\turkiye\Adsı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User\Desktop\turkiye\destination-turkey-anta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55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User\Desktop\turkiye\Antalya March 2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turkiye\100_8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turkiye\Antalyanın-Tarihi-ve-Turistik-Yer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5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turkiye\alanya-kal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3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esktop\turkiye\aspen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2946"/>
            <a:ext cx="9144000" cy="3915054"/>
          </a:xfrm>
          <a:prstGeom prst="rect">
            <a:avLst/>
          </a:prstGeom>
          <a:noFill/>
        </p:spPr>
      </p:pic>
      <p:pic>
        <p:nvPicPr>
          <p:cNvPr id="3075" name="Picture 3" descr="C:\Users\User\Desktop\turkiye\aspendo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2924944"/>
          </a:xfrm>
          <a:prstGeom prst="rect">
            <a:avLst/>
          </a:prstGeom>
          <a:noFill/>
        </p:spPr>
      </p:pic>
      <p:pic>
        <p:nvPicPr>
          <p:cNvPr id="3076" name="Picture 4" descr="C:\Users\User\Desktop\turkiye\29448-aspendos-tiyatrosu-1281431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0"/>
            <a:ext cx="3995936" cy="29249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User\Desktop\turkiye\Olympos, Anta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4355977" cy="3266983"/>
          </a:xfrm>
          <a:prstGeom prst="rect">
            <a:avLst/>
          </a:prstGeom>
          <a:noFill/>
        </p:spPr>
      </p:pic>
      <p:pic>
        <p:nvPicPr>
          <p:cNvPr id="4099" name="Picture 3" descr="C:\Users\User\Desktop\turkiye\Perge - Archeological view of ancient 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284984"/>
          </a:xfrm>
          <a:prstGeom prst="rect">
            <a:avLst/>
          </a:prstGeom>
          <a:noFill/>
        </p:spPr>
      </p:pic>
      <p:pic>
        <p:nvPicPr>
          <p:cNvPr id="4100" name="Picture 4" descr="C:\Users\User\Desktop\turkiye\Pe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457700" cy="3573016"/>
          </a:xfrm>
          <a:prstGeom prst="rect">
            <a:avLst/>
          </a:prstGeom>
          <a:noFill/>
        </p:spPr>
      </p:pic>
      <p:pic>
        <p:nvPicPr>
          <p:cNvPr id="4101" name="Picture 5" descr="C:\Users\User\Desktop\turkiye\2yf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4571068" cy="3573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37" name="Picture 13" descr="C:\Users\User\Desktop\turkiye\anta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55976" cy="3068959"/>
          </a:xfrm>
          <a:prstGeom prst="rect">
            <a:avLst/>
          </a:prstGeom>
          <a:noFill/>
        </p:spPr>
      </p:pic>
      <p:pic>
        <p:nvPicPr>
          <p:cNvPr id="1039" name="Picture 15" descr="C:\Users\User\Desktop\turkiye\k_Metehan_Antalya_Saat_Kulesi2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355976" cy="3789040"/>
          </a:xfrm>
          <a:prstGeom prst="rect">
            <a:avLst/>
          </a:prstGeom>
          <a:noFill/>
        </p:spPr>
      </p:pic>
      <p:pic>
        <p:nvPicPr>
          <p:cNvPr id="1041" name="Picture 17" descr="C:\Users\User\Desktop\turkiye\antalya_saat_kul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turkiye\antalya-kesik-min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4357" cy="3633267"/>
          </a:xfrm>
          <a:prstGeom prst="rect">
            <a:avLst/>
          </a:prstGeom>
          <a:noFill/>
        </p:spPr>
      </p:pic>
      <p:pic>
        <p:nvPicPr>
          <p:cNvPr id="1027" name="Picture 3" descr="C:\Users\User\Desktop\turkiye\2006_0328_124335UK_Antalya_Kale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</p:spPr>
      </p:pic>
      <p:pic>
        <p:nvPicPr>
          <p:cNvPr id="1028" name="Picture 4" descr="C:\Users\User\Desktop\turkiye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83968" cy="36450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turkiye\Antalya-Phasel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0"/>
            <a:ext cx="4743450" cy="3356992"/>
          </a:xfrm>
          <a:prstGeom prst="rect">
            <a:avLst/>
          </a:prstGeom>
          <a:noFill/>
        </p:spPr>
      </p:pic>
      <p:pic>
        <p:nvPicPr>
          <p:cNvPr id="2051" name="Picture 3" descr="C:\Users\User\Desktop\turkiye\antalya_phase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3356992"/>
          </a:xfrm>
          <a:prstGeom prst="rect">
            <a:avLst/>
          </a:prstGeom>
          <a:noFill/>
        </p:spPr>
      </p:pic>
      <p:pic>
        <p:nvPicPr>
          <p:cNvPr id="2052" name="Picture 4" descr="C:\Users\User\Desktop\turkiye\kemer_phasel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4628"/>
            <a:ext cx="9144000" cy="34833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esktop\turkiye\kaleici_res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924AA2-B6C2-4B93-85DB-5A57E1BB1815}"/>
</file>

<file path=customXml/itemProps2.xml><?xml version="1.0" encoding="utf-8"?>
<ds:datastoreItem xmlns:ds="http://schemas.openxmlformats.org/officeDocument/2006/customXml" ds:itemID="{5F82D9AD-EB5D-4CCD-91C1-B43478933A87}"/>
</file>

<file path=customXml/itemProps3.xml><?xml version="1.0" encoding="utf-8"?>
<ds:datastoreItem xmlns:ds="http://schemas.openxmlformats.org/officeDocument/2006/customXml" ds:itemID="{2BB8B19A-EDD4-44E9-8795-8643954F3830}"/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</Words>
  <Application>Microsoft Office PowerPoint</Application>
  <PresentationFormat>Ekran Gösterisi (4:3)</PresentationFormat>
  <Paragraphs>1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24</cp:revision>
  <dcterms:created xsi:type="dcterms:W3CDTF">2012-05-12T07:30:51Z</dcterms:created>
  <dcterms:modified xsi:type="dcterms:W3CDTF">2012-05-13T17:31:40Z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