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8" r:id="rId3"/>
    <p:sldId id="264" r:id="rId4"/>
    <p:sldId id="266" r:id="rId5"/>
    <p:sldId id="267" r:id="rId6"/>
    <p:sldId id="259" r:id="rId7"/>
    <p:sldId id="261" r:id="rId8"/>
    <p:sldId id="260" r:id="rId9"/>
    <p:sldId id="262" r:id="rId10"/>
    <p:sldId id="263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66CCFF"/>
    <a:srgbClr val="3366FF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8" autoAdjust="0"/>
    <p:restoredTop sz="94660"/>
  </p:normalViewPr>
  <p:slideViewPr>
    <p:cSldViewPr>
      <p:cViewPr varScale="1">
        <p:scale>
          <a:sx n="72" d="100"/>
          <a:sy n="72" d="100"/>
        </p:scale>
        <p:origin x="-5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94DA-FB3A-464F-A503-95B11EF866CC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77E9-7A0F-4B81-95A0-D0CB670518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94DA-FB3A-464F-A503-95B11EF866CC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77E9-7A0F-4B81-95A0-D0CB6705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94DA-FB3A-464F-A503-95B11EF866CC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77E9-7A0F-4B81-95A0-D0CB6705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94DA-FB3A-464F-A503-95B11EF866CC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77E9-7A0F-4B81-95A0-D0CB6705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94DA-FB3A-464F-A503-95B11EF866CC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4FE77E9-7A0F-4B81-95A0-D0CB6705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94DA-FB3A-464F-A503-95B11EF866CC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77E9-7A0F-4B81-95A0-D0CB6705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94DA-FB3A-464F-A503-95B11EF866CC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77E9-7A0F-4B81-95A0-D0CB6705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94DA-FB3A-464F-A503-95B11EF866CC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77E9-7A0F-4B81-95A0-D0CB6705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94DA-FB3A-464F-A503-95B11EF866CC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77E9-7A0F-4B81-95A0-D0CB6705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94DA-FB3A-464F-A503-95B11EF866CC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77E9-7A0F-4B81-95A0-D0CB6705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94DA-FB3A-464F-A503-95B11EF866CC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77E9-7A0F-4B81-95A0-D0CB6705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B5A94DA-FB3A-464F-A503-95B11EF866CC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FE77E9-7A0F-4B81-95A0-D0CB6705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i="1" dirty="0" smtClean="0">
                <a:solidFill>
                  <a:srgbClr val="002060"/>
                </a:solidFill>
              </a:rPr>
              <a:t>Водяной</a:t>
            </a:r>
            <a:endParaRPr lang="ru-RU" sz="6000" i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828680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Летом он бодрствует, а зимой спит, ибо зимние холода запирают дожди и застилают воды льдами. С началом же весны, в апреле, водяной пробуждается от зимней спячки, голодный и сердитый, как медведь: с досады ломает он лед, вздымает волны, разгоняет рыбу в разные стороны, а мелкую и совсем замучивает. В эту пору гневливого властелина реки ублажают жертвами: поливают воду маслом, даруют гусей - любимую птицу водяного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3357586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571472" y="285728"/>
            <a:ext cx="3643338" cy="5840435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 западных славян водяной назывался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Езерним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- озерный дух. У него тоже было множество подданных: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свитежанки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гопляны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западлинки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Подобно водяницам, они соблазняли неосторожных молодцев своей красотой и увлекали их на дно, чтобы увеличить число подданных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Езернима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Возлюбленной его была покровительница горных потоков, которые бегут с вершин в озера, питая их.</a:t>
            </a:r>
          </a:p>
          <a:p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357818" y="273050"/>
            <a:ext cx="3328982" cy="58531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57166"/>
            <a:ext cx="457203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0"/>
            <a:ext cx="5486400" cy="30718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 апреля</a:t>
            </a:r>
            <a:r>
              <a:rPr lang="ru-RU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- </a:t>
            </a:r>
            <a:r>
              <a:rPr lang="ru-RU" b="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Водопол</a:t>
            </a:r>
            <a:r>
              <a:rPr lang="ru-RU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(День Водяного)  </a:t>
            </a:r>
            <a:br>
              <a:rPr lang="ru-RU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Этот праздник, даже, скорее, обряд очень древний, зародившийся на Руси в период двоеверия. Иногда </a:t>
            </a:r>
            <a:r>
              <a:rPr lang="ru-RU" b="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Водопол</a:t>
            </a:r>
            <a:r>
              <a:rPr lang="ru-RU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называют Днем Водяного, Именинами Водяного или Никитой </a:t>
            </a:r>
            <a:r>
              <a:rPr lang="ru-RU" b="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Водополом</a:t>
            </a:r>
            <a:r>
              <a:rPr lang="ru-RU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но сущность остается неизменной — в третий день </a:t>
            </a:r>
            <a:r>
              <a:rPr lang="ru-RU" b="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цветеня</a:t>
            </a:r>
            <a:r>
              <a:rPr lang="ru-RU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(апреля) на Руси привечали пробуждение от зимней спячки Водяного, русалок и всей водной живности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 </a:t>
            </a:r>
            <a:br>
              <a:rPr lang="ru-RU" b="0" dirty="0" smtClean="0"/>
            </a:br>
            <a:endParaRPr lang="ru-RU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571744"/>
            <a:ext cx="5505450" cy="428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714488"/>
            <a:ext cx="7615262" cy="1428760"/>
          </a:xfrm>
        </p:spPr>
        <p:txBody>
          <a:bodyPr/>
          <a:lstStyle/>
          <a:p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Спасибо за внимание</a:t>
            </a:r>
            <a:endParaRPr lang="ru-RU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488" y="5143512"/>
            <a:ext cx="5829312" cy="78581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Подготовила Калугина Марина</a:t>
            </a:r>
            <a:endParaRPr lang="ru-RU" sz="24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Образ водяного</a:t>
            </a:r>
            <a:endParaRPr lang="ru-RU" sz="54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28926" y="1600200"/>
            <a:ext cx="2786082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Водяной, водяник, </a:t>
            </a:r>
            <a:r>
              <a:rPr lang="ru-RU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водовик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славянской мифологии злой дух, воплощение опасной и грозной водной стихии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Водяного представляли в виде голого обрюзглого старика, пучеглазого, с рыбьим хвостом. Он опутан тиной, имеет большую окладистую бороду (по некоторым источникам до пояса), зелёные усы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571612"/>
            <a:ext cx="307183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43050"/>
            <a:ext cx="335758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285728"/>
            <a:ext cx="4043362" cy="58404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0" y="273050"/>
            <a:ext cx="3500462" cy="58531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Непременным атрибутом внешности водяного является длинная зелёная борода. Говорят, что он любит бодрствовать по ночам в полнолуние, сидеть на прибрежных камнях и расчёсывать бороду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4143404" cy="606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Где обитает водяной</a:t>
            </a:r>
            <a:endParaRPr lang="ru-RU" sz="54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Особенно любит водяной забираться на ночлег под водяную мельницу, возле самого колеса, оттого в старину всех мельников непременно числили колдунами. Однако есть у водяных и свои дома: в зарослях тростника и осоки выстроены у них богатые палаты из ракушек и самоцветных речных камушков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400052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Стихия водяного</a:t>
            </a:r>
            <a:endParaRPr lang="ru-RU" sz="54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своей родной стихии водяной неодолим, а на земле сила его слабеет. Но уж на реках все рыбы ему подвластны, все бури, штормы и ураганы: он бережет пловца - или топит его; дает рыбаку счастливый улов - или рвет его сети. Случается, что рыбаки, подымая невод, вытаскивают вместе с рыбою и «водяного чуду», который тотчас же разрывает сеть, ныряет - и уводит за собою всю добычу. 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71612"/>
            <a:ext cx="38100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44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Водяные женятся на русалках </a:t>
            </a:r>
            <a:br>
              <a:rPr lang="ru-RU" sz="44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b="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4000" dirty="0" smtClean="0"/>
          </a:p>
          <a:p>
            <a:endParaRPr lang="ru-RU" sz="40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571612"/>
            <a:ext cx="71438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…или на красивых утопленницах.</a:t>
            </a:r>
            <a:endParaRPr lang="ru-RU" b="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142984"/>
            <a:ext cx="642942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500034" y="357166"/>
            <a:ext cx="3008313" cy="557216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*</a:t>
            </a:r>
            <a:r>
              <a:rPr lang="ru-RU" sz="4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У 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водяных есть свои стада коров, лошадей, свиней и овец, которых по ночам выгоняют из вод и пасут на ближних лугах</a:t>
            </a:r>
            <a:endParaRPr lang="ru-RU" sz="32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857232"/>
            <a:ext cx="521494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14678" y="928670"/>
            <a:ext cx="2286016" cy="51974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Так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же меняется и возраст водяного: при рождении месяца он молод, на ущербе - стар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2643206" cy="500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857232"/>
            <a:ext cx="300039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087EE45DA8B643AF8AC430A6B82E98" ma:contentTypeVersion="0" ma:contentTypeDescription="Создание документа." ma:contentTypeScope="" ma:versionID="0cafe08341b913e3b1708e11677442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A56D975-8E2D-41D3-AE6E-A5C87030248D}"/>
</file>

<file path=customXml/itemProps2.xml><?xml version="1.0" encoding="utf-8"?>
<ds:datastoreItem xmlns:ds="http://schemas.openxmlformats.org/officeDocument/2006/customXml" ds:itemID="{646C47D8-4970-4453-97E5-218C448EE143}"/>
</file>

<file path=customXml/itemProps3.xml><?xml version="1.0" encoding="utf-8"?>
<ds:datastoreItem xmlns:ds="http://schemas.openxmlformats.org/officeDocument/2006/customXml" ds:itemID="{16F78B98-52D7-412D-AE7F-B21B1E3B61A6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209</TotalTime>
  <Words>426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Водяной</vt:lpstr>
      <vt:lpstr>Образ водяного</vt:lpstr>
      <vt:lpstr>Слайд 3</vt:lpstr>
      <vt:lpstr>Где обитает водяной</vt:lpstr>
      <vt:lpstr>Стихия водяного</vt:lpstr>
      <vt:lpstr>  Водяные женятся на русалках  </vt:lpstr>
      <vt:lpstr>…или на красивых утопленницах.</vt:lpstr>
      <vt:lpstr>Слайд 8</vt:lpstr>
      <vt:lpstr>Слайд 9</vt:lpstr>
      <vt:lpstr>Слайд 10</vt:lpstr>
      <vt:lpstr>Слайд 11</vt:lpstr>
      <vt:lpstr>3 апреля - Водопол (День Водяного)    Этот праздник, даже, скорее, обряд очень древний, зародившийся на Руси в период двоеверия. Иногда Водопол называют Днем Водяного, Именинами Водяного или Никитой Водополом, но сущность остается неизменной — в третий день цветеня (апреля) на Руси привечали пробуждение от зимней спячки Водяного, русалок и всей водной живности  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16</cp:revision>
  <dcterms:created xsi:type="dcterms:W3CDTF">2011-05-24T07:25:43Z</dcterms:created>
  <dcterms:modified xsi:type="dcterms:W3CDTF">2011-05-25T09:37:09Z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0x0101001C087EE45DA8B643AF8AC430A6B82E98</vt:lpwstr>
  </property>
</Properties>
</file>