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9" r:id="rId4"/>
    <p:sldId id="264" r:id="rId5"/>
    <p:sldId id="265" r:id="rId6"/>
    <p:sldId id="266" r:id="rId7"/>
    <p:sldId id="258" r:id="rId8"/>
    <p:sldId id="267" r:id="rId9"/>
    <p:sldId id="260" r:id="rId10"/>
    <p:sldId id="268" r:id="rId11"/>
    <p:sldId id="272" r:id="rId12"/>
    <p:sldId id="261" r:id="rId13"/>
    <p:sldId id="270" r:id="rId14"/>
    <p:sldId id="262" r:id="rId15"/>
    <p:sldId id="263" r:id="rId16"/>
    <p:sldId id="256" r:id="rId17"/>
    <p:sldId id="273" r:id="rId18"/>
    <p:sldId id="275" r:id="rId19"/>
    <p:sldId id="276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15" autoAdjust="0"/>
    <p:restoredTop sz="86391" autoAdjust="0"/>
  </p:normalViewPr>
  <p:slideViewPr>
    <p:cSldViewPr>
      <p:cViewPr varScale="1">
        <p:scale>
          <a:sx n="94" d="100"/>
          <a:sy n="94" d="100"/>
        </p:scale>
        <p:origin x="-2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3D06-5F36-44FA-8804-7E30A7522E4A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BDE30-8E97-40C3-A207-227810437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3D06-5F36-44FA-8804-7E30A7522E4A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BDE30-8E97-40C3-A207-227810437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3D06-5F36-44FA-8804-7E30A7522E4A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BDE30-8E97-40C3-A207-227810437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3D06-5F36-44FA-8804-7E30A7522E4A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BDE30-8E97-40C3-A207-227810437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3D06-5F36-44FA-8804-7E30A7522E4A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BDE30-8E97-40C3-A207-227810437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3D06-5F36-44FA-8804-7E30A7522E4A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BDE30-8E97-40C3-A207-227810437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3D06-5F36-44FA-8804-7E30A7522E4A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BDE30-8E97-40C3-A207-227810437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3D06-5F36-44FA-8804-7E30A7522E4A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BDE30-8E97-40C3-A207-227810437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3D06-5F36-44FA-8804-7E30A7522E4A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BDE30-8E97-40C3-A207-227810437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3D06-5F36-44FA-8804-7E30A7522E4A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BDE30-8E97-40C3-A207-227810437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3D06-5F36-44FA-8804-7E30A7522E4A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BDE30-8E97-40C3-A207-227810437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83D06-5F36-44FA-8804-7E30A7522E4A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BDE30-8E97-40C3-A207-227810437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50;&#1091;&#1083;&#1100;&#1090;&#1091;&#1088;&#1072;%20&#1041;&#1077;&#1083;&#1072;&#1088;&#1091;&#1089;&#1110;\polockaya-tetrad_-gal_yarda(muzofon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be.wikipedia.org/wiki/%D0%92%D1%96%D0%BD%D1%86%D1%8D%D0%BD%D1%82_%D0%94%D1%83%D0%BD%D1%96%D0%BD-%D0%9C%D0%B0%D1%80%D1%86%D1%96%D0%BD%D0%BA%D0%B5%D0%B2%D1%96%D1%87" TargetMode="External"/><Relationship Id="rId3" Type="http://schemas.openxmlformats.org/officeDocument/2006/relationships/hyperlink" Target="http://mickiewicz-museum.narod.ru/mickiewbiogr.html" TargetMode="External"/><Relationship Id="rId7" Type="http://schemas.openxmlformats.org/officeDocument/2006/relationships/hyperlink" Target="http://ru.wikipedia.org/wiki/%D0%9A%D1%83%D0%BB%D1%8C%D1%82%D1%83%D1%80%D0%B0_%D0%91%D0%B5%D0%BB%D0%B0%D1%80%D1%83%D1%81%D0%B8" TargetMode="External"/><Relationship Id="rId2" Type="http://schemas.openxmlformats.org/officeDocument/2006/relationships/hyperlink" Target="http://gordost-belarusi.ru/deateli_kulturi_nauki/KULTURA_BELARUSI_17-18_VV./KULTURA_BELARUSI_17-18_VV.II/index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nfo-stio.com/istoriya-kultury-belarusi.html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://archives.gov.by/index.php?id=687961" TargetMode="External"/><Relationship Id="rId10" Type="http://schemas.openxmlformats.org/officeDocument/2006/relationships/hyperlink" Target="http://spadchyna.net/index.php?option=com_content&amp;view=article&amp;id=739:2009-10-27-14-50-00&amp;catid=36:2009-10-27-12-02-55&amp;Itemid=467" TargetMode="External"/><Relationship Id="rId4" Type="http://schemas.openxmlformats.org/officeDocument/2006/relationships/hyperlink" Target="http://literatura.at.tut.by/bagushevich.html" TargetMode="External"/><Relationship Id="rId9" Type="http://schemas.openxmlformats.org/officeDocument/2006/relationships/hyperlink" Target="http://be.wikipedia.org/wiki/%D0%92%D1%96%D0%BB%D0%B5%D0%BD%D1%81%D0%BA%D1%96_%D0%BC%D1%83%D0%B7%D0%B5%D0%B9_%D1%81%D1%82%D0%B0%D1%80%D0%B0%D0%B6%D1%8B%D1%82%D0%BD%D0%B0%D1%81%D1%86%D0%B5%D0%B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0849414_1277631246_prev_yu.jpg"/>
          <p:cNvPicPr>
            <a:picLocks noChangeAspect="1"/>
          </p:cNvPicPr>
          <p:nvPr/>
        </p:nvPicPr>
        <p:blipFill>
          <a:blip r:embed="rId3">
            <a:lum bright="62000" contrast="-64000"/>
          </a:blip>
          <a:stretch>
            <a:fillRect/>
          </a:stretch>
        </p:blipFill>
        <p:spPr>
          <a:xfrm>
            <a:off x="0" y="0"/>
            <a:ext cx="914403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8001056" cy="2886095"/>
          </a:xfrm>
        </p:spPr>
        <p:txBody>
          <a:bodyPr>
            <a:noAutofit/>
          </a:bodyPr>
          <a:lstStyle/>
          <a:p>
            <a:r>
              <a:rPr lang="ru-RU" sz="7200" dirty="0" smtClean="0">
                <a:latin typeface="Arial Black" pitchFamily="34" charset="0"/>
              </a:rPr>
              <a:t>Культура </a:t>
            </a:r>
            <a:r>
              <a:rPr lang="ru-RU" sz="7200" dirty="0" err="1" smtClean="0">
                <a:latin typeface="Arial Black" pitchFamily="34" charset="0"/>
              </a:rPr>
              <a:t>Беларус</a:t>
            </a:r>
            <a:r>
              <a:rPr lang="be-BY" sz="7200" dirty="0" smtClean="0">
                <a:latin typeface="Arial Black" pitchFamily="34" charset="0"/>
              </a:rPr>
              <a:t>і</a:t>
            </a:r>
            <a:br>
              <a:rPr lang="be-BY" sz="7200" dirty="0" smtClean="0">
                <a:latin typeface="Arial Black" pitchFamily="34" charset="0"/>
              </a:rPr>
            </a:br>
            <a:r>
              <a:rPr lang="en-US" sz="7200" dirty="0" smtClean="0">
                <a:latin typeface="Arial Black" pitchFamily="34" charset="0"/>
              </a:rPr>
              <a:t>XVII</a:t>
            </a:r>
            <a:r>
              <a:rPr lang="be-BY" sz="7200" dirty="0" smtClean="0">
                <a:latin typeface="Arial Black" pitchFamily="34" charset="0"/>
              </a:rPr>
              <a:t> – </a:t>
            </a:r>
            <a:r>
              <a:rPr lang="en-US" sz="7200" dirty="0" smtClean="0">
                <a:latin typeface="Arial Black" pitchFamily="34" charset="0"/>
              </a:rPr>
              <a:t>XIX</a:t>
            </a:r>
            <a:r>
              <a:rPr lang="be-BY" sz="7200" dirty="0" smtClean="0">
                <a:latin typeface="Arial Black" pitchFamily="34" charset="0"/>
              </a:rPr>
              <a:t> ст.</a:t>
            </a:r>
            <a:endParaRPr lang="ru-RU" sz="72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70" y="4572008"/>
            <a:ext cx="2857520" cy="1500198"/>
          </a:xfrm>
        </p:spPr>
        <p:txBody>
          <a:bodyPr>
            <a:normAutofit fontScale="70000" lnSpcReduction="20000"/>
          </a:bodyPr>
          <a:lstStyle/>
          <a:p>
            <a:r>
              <a:rPr lang="be-BY" dirty="0" smtClean="0">
                <a:solidFill>
                  <a:schemeClr val="tx1"/>
                </a:solidFill>
              </a:rPr>
              <a:t>Выканалі студэнты </a:t>
            </a:r>
          </a:p>
          <a:p>
            <a:r>
              <a:rPr lang="be-BY" dirty="0" smtClean="0">
                <a:solidFill>
                  <a:schemeClr val="tx1"/>
                </a:solidFill>
              </a:rPr>
              <a:t>групы АЯ-41:</a:t>
            </a:r>
          </a:p>
          <a:p>
            <a:r>
              <a:rPr lang="be-BY" dirty="0" smtClean="0">
                <a:solidFill>
                  <a:schemeClr val="tx1"/>
                </a:solidFill>
              </a:rPr>
              <a:t>Цімохаў А.С.</a:t>
            </a:r>
          </a:p>
          <a:p>
            <a:r>
              <a:rPr lang="be-BY" dirty="0" smtClean="0">
                <a:solidFill>
                  <a:schemeClr val="tx1"/>
                </a:solidFill>
              </a:rPr>
              <a:t>Самуйлава А.С.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868" y="635795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dirty="0" smtClean="0"/>
              <a:t>Гомель, 2013г</a:t>
            </a:r>
            <a:endParaRPr lang="ru-RU" dirty="0"/>
          </a:p>
        </p:txBody>
      </p:sp>
      <p:pic>
        <p:nvPicPr>
          <p:cNvPr id="9" name="polockaya-tetrad_-gal_yard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2357430"/>
            <a:ext cx="58579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1960-х гадах </a:t>
            </a:r>
            <a:r>
              <a:rPr lang="en-US" dirty="0" smtClean="0"/>
              <a:t>XX </a:t>
            </a:r>
            <a:r>
              <a:rPr lang="ru-RU" dirty="0" err="1" smtClean="0"/>
              <a:t>стагоддзя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Ягелонскай</a:t>
            </a:r>
            <a:r>
              <a:rPr lang="ru-RU" dirty="0" smtClean="0"/>
              <a:t> </a:t>
            </a:r>
            <a:r>
              <a:rPr lang="ru-RU" dirty="0" err="1" smtClean="0"/>
              <a:t>бібліятэцы</a:t>
            </a:r>
            <a:r>
              <a:rPr lang="ru-RU" dirty="0" smtClean="0"/>
              <a:t> г. </a:t>
            </a:r>
            <a:r>
              <a:rPr lang="ru-RU" dirty="0" err="1" smtClean="0"/>
              <a:t>Кракава</a:t>
            </a:r>
            <a:r>
              <a:rPr lang="ru-RU" dirty="0" smtClean="0"/>
              <a:t> (</a:t>
            </a:r>
            <a:r>
              <a:rPr lang="ru-RU" dirty="0" err="1" smtClean="0"/>
              <a:t>Польшча</a:t>
            </a:r>
            <a:r>
              <a:rPr lang="ru-RU" dirty="0" smtClean="0"/>
              <a:t>) у </a:t>
            </a:r>
            <a:r>
              <a:rPr lang="ru-RU" dirty="0" err="1" smtClean="0"/>
              <a:t>вокладцы</a:t>
            </a:r>
            <a:r>
              <a:rPr lang="ru-RU" dirty="0" smtClean="0"/>
              <a:t> </a:t>
            </a:r>
            <a:r>
              <a:rPr lang="ru-RU" dirty="0" err="1" smtClean="0"/>
              <a:t>беларускага</a:t>
            </a:r>
            <a:r>
              <a:rPr lang="ru-RU" dirty="0" smtClean="0"/>
              <a:t> </a:t>
            </a:r>
            <a:r>
              <a:rPr lang="ru-RU" dirty="0" err="1" smtClean="0"/>
              <a:t>ўніяцкага</a:t>
            </a:r>
            <a:r>
              <a:rPr lang="ru-RU" dirty="0" smtClean="0"/>
              <a:t> </a:t>
            </a:r>
            <a:r>
              <a:rPr lang="ru-RU" dirty="0" err="1" smtClean="0"/>
              <a:t>служэбніка</a:t>
            </a:r>
            <a:r>
              <a:rPr lang="ru-RU" dirty="0" smtClean="0"/>
              <a:t> </a:t>
            </a:r>
            <a:r>
              <a:rPr lang="ru-RU" dirty="0" err="1" smtClean="0"/>
              <a:t>быў</a:t>
            </a:r>
            <a:r>
              <a:rPr lang="ru-RU" dirty="0" smtClean="0"/>
              <a:t> </a:t>
            </a:r>
            <a:r>
              <a:rPr lang="ru-RU" dirty="0" err="1" smtClean="0"/>
              <a:t>знойдзены</a:t>
            </a:r>
            <a:r>
              <a:rPr lang="ru-RU" dirty="0" smtClean="0"/>
              <a:t> </a:t>
            </a:r>
            <a:r>
              <a:rPr lang="ru-RU" dirty="0" err="1" smtClean="0"/>
              <a:t>нотны</a:t>
            </a:r>
            <a:r>
              <a:rPr lang="ru-RU" dirty="0" smtClean="0"/>
              <a:t> </a:t>
            </a:r>
            <a:r>
              <a:rPr lang="ru-RU" dirty="0" err="1" smtClean="0"/>
              <a:t>рукапіс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з'яўляецца</a:t>
            </a:r>
            <a:r>
              <a:rPr lang="ru-RU" dirty="0" smtClean="0"/>
              <a:t> </a:t>
            </a:r>
            <a:r>
              <a:rPr lang="ru-RU" dirty="0" err="1" smtClean="0"/>
              <a:t>унікальным</a:t>
            </a:r>
            <a:r>
              <a:rPr lang="ru-RU" dirty="0" smtClean="0"/>
              <a:t> </a:t>
            </a:r>
            <a:r>
              <a:rPr lang="ru-RU" dirty="0" err="1" smtClean="0"/>
              <a:t>помнікам</a:t>
            </a:r>
            <a:r>
              <a:rPr lang="ru-RU" dirty="0" smtClean="0"/>
              <a:t> </a:t>
            </a:r>
            <a:r>
              <a:rPr lang="ru-RU" dirty="0" err="1" smtClean="0"/>
              <a:t>польска-беларускай</a:t>
            </a:r>
            <a:r>
              <a:rPr lang="ru-RU" dirty="0" smtClean="0"/>
              <a:t> </a:t>
            </a:r>
            <a:r>
              <a:rPr lang="ru-RU" dirty="0" err="1" smtClean="0"/>
              <a:t>музычнай</a:t>
            </a:r>
            <a:r>
              <a:rPr lang="ru-RU" dirty="0" smtClean="0"/>
              <a:t> культуры </a:t>
            </a:r>
            <a:r>
              <a:rPr lang="en-US" dirty="0" smtClean="0"/>
              <a:t>XVII </a:t>
            </a:r>
            <a:r>
              <a:rPr lang="ru-RU" dirty="0" err="1" smtClean="0"/>
              <a:t>стагоддзя</a:t>
            </a:r>
            <a:r>
              <a:rPr lang="ru-RU" dirty="0" smtClean="0"/>
              <a:t>. У </a:t>
            </a:r>
            <a:r>
              <a:rPr lang="ru-RU" dirty="0" err="1" smtClean="0"/>
              <a:t>Беларусі</a:t>
            </a:r>
            <a:r>
              <a:rPr lang="ru-RU" dirty="0" smtClean="0"/>
              <a:t> </a:t>
            </a:r>
            <a:r>
              <a:rPr lang="ru-RU" dirty="0" err="1" smtClean="0"/>
              <a:t>гэты</a:t>
            </a:r>
            <a:r>
              <a:rPr lang="ru-RU" dirty="0" smtClean="0"/>
              <a:t> </a:t>
            </a:r>
            <a:r>
              <a:rPr lang="ru-RU" dirty="0" err="1" smtClean="0"/>
              <a:t>рукапіс</a:t>
            </a:r>
            <a:r>
              <a:rPr lang="ru-RU" dirty="0" smtClean="0"/>
              <a:t> </a:t>
            </a:r>
            <a:r>
              <a:rPr lang="ru-RU" dirty="0" err="1" smtClean="0"/>
              <a:t>вядомы</a:t>
            </a:r>
            <a:r>
              <a:rPr lang="ru-RU" dirty="0" smtClean="0"/>
              <a:t> </a:t>
            </a:r>
            <a:r>
              <a:rPr lang="ru-RU" dirty="0" err="1" smtClean="0"/>
              <a:t>пад</a:t>
            </a:r>
            <a:r>
              <a:rPr lang="ru-RU" dirty="0" smtClean="0"/>
              <a:t> </a:t>
            </a:r>
            <a:r>
              <a:rPr lang="ru-RU" dirty="0" err="1" smtClean="0"/>
              <a:t>назвай</a:t>
            </a:r>
            <a:r>
              <a:rPr lang="ru-RU" dirty="0" smtClean="0"/>
              <a:t> "</a:t>
            </a:r>
            <a:r>
              <a:rPr lang="ru-RU" dirty="0" err="1" smtClean="0"/>
              <a:t>Полацкі</a:t>
            </a:r>
            <a:r>
              <a:rPr lang="ru-RU" dirty="0" smtClean="0"/>
              <a:t> </a:t>
            </a:r>
            <a:r>
              <a:rPr lang="ru-RU" dirty="0" err="1" smtClean="0"/>
              <a:t>Сшытак</a:t>
            </a:r>
            <a:r>
              <a:rPr lang="ru-RU" dirty="0" smtClean="0"/>
              <a:t>". </a:t>
            </a:r>
            <a:r>
              <a:rPr lang="ru-RU" dirty="0" err="1" smtClean="0"/>
              <a:t>Музычны</a:t>
            </a:r>
            <a:r>
              <a:rPr lang="ru-RU" dirty="0" smtClean="0"/>
              <a:t> </a:t>
            </a:r>
            <a:r>
              <a:rPr lang="ru-RU" dirty="0" err="1" smtClean="0"/>
              <a:t>Рукапіс</a:t>
            </a:r>
            <a:r>
              <a:rPr lang="ru-RU" dirty="0" smtClean="0"/>
              <a:t> мае 64 </a:t>
            </a:r>
            <a:r>
              <a:rPr lang="ru-RU" dirty="0" err="1" smtClean="0"/>
              <a:t>ліста</a:t>
            </a:r>
            <a:r>
              <a:rPr lang="ru-RU" dirty="0" smtClean="0"/>
              <a:t>. Усе </a:t>
            </a:r>
            <a:r>
              <a:rPr lang="ru-RU" dirty="0" err="1" smtClean="0"/>
              <a:t>творы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гэтым</a:t>
            </a:r>
            <a:r>
              <a:rPr lang="ru-RU" dirty="0" smtClean="0"/>
              <a:t> </a:t>
            </a:r>
            <a:r>
              <a:rPr lang="ru-RU" dirty="0" err="1" smtClean="0"/>
              <a:t>рукапісы</a:t>
            </a:r>
            <a:r>
              <a:rPr lang="ru-RU" dirty="0" smtClean="0"/>
              <a:t> - </a:t>
            </a:r>
            <a:r>
              <a:rPr lang="ru-RU" dirty="0" err="1" smtClean="0"/>
              <a:t>ананімныя</a:t>
            </a:r>
            <a:r>
              <a:rPr lang="ru-RU" dirty="0" smtClean="0"/>
              <a:t>, за </a:t>
            </a:r>
            <a:r>
              <a:rPr lang="ru-RU" dirty="0" err="1" smtClean="0"/>
              <a:t>выключэннем</a:t>
            </a:r>
            <a:r>
              <a:rPr lang="ru-RU" dirty="0" smtClean="0"/>
              <a:t> </a:t>
            </a:r>
            <a:r>
              <a:rPr lang="ru-RU" dirty="0" err="1" smtClean="0"/>
              <a:t>аднаго</a:t>
            </a:r>
            <a:r>
              <a:rPr lang="ru-RU" dirty="0" smtClean="0"/>
              <a:t> </a:t>
            </a:r>
            <a:r>
              <a:rPr lang="ru-RU" dirty="0" err="1" smtClean="0"/>
              <a:t>твора</a:t>
            </a:r>
            <a:r>
              <a:rPr lang="ru-RU" dirty="0" smtClean="0"/>
              <a:t> «</a:t>
            </a:r>
            <a:r>
              <a:rPr lang="en-US" dirty="0" err="1" smtClean="0"/>
              <a:t>Fantazio</a:t>
            </a:r>
            <a:r>
              <a:rPr lang="en-US" dirty="0" smtClean="0"/>
              <a:t>». </a:t>
            </a:r>
            <a:r>
              <a:rPr lang="ru-RU" dirty="0" err="1" smtClean="0"/>
              <a:t>Зборнік</a:t>
            </a:r>
            <a:r>
              <a:rPr lang="ru-RU" dirty="0" smtClean="0"/>
              <a:t> </a:t>
            </a:r>
            <a:r>
              <a:rPr lang="ru-RU" dirty="0" err="1" smtClean="0"/>
              <a:t>змяшчае</a:t>
            </a:r>
            <a:r>
              <a:rPr lang="ru-RU" dirty="0" smtClean="0"/>
              <a:t> </a:t>
            </a:r>
            <a:r>
              <a:rPr lang="ru-RU" dirty="0" err="1" smtClean="0"/>
              <a:t>Полацкі</a:t>
            </a:r>
            <a:r>
              <a:rPr lang="ru-RU" dirty="0" smtClean="0"/>
              <a:t> </a:t>
            </a:r>
            <a:r>
              <a:rPr lang="ru-RU" dirty="0" err="1" smtClean="0"/>
              <a:t>сшытак</a:t>
            </a:r>
            <a:r>
              <a:rPr lang="ru-RU" dirty="0" smtClean="0"/>
              <a:t> (</a:t>
            </a:r>
            <a:r>
              <a:rPr lang="ru-RU" dirty="0" err="1" smtClean="0"/>
              <a:t>песні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танцавальныя</a:t>
            </a:r>
            <a:r>
              <a:rPr lang="ru-RU" dirty="0" smtClean="0"/>
              <a:t> </a:t>
            </a:r>
            <a:r>
              <a:rPr lang="ru-RU" dirty="0" err="1" smtClean="0"/>
              <a:t>нумары</a:t>
            </a:r>
            <a:r>
              <a:rPr lang="ru-RU" dirty="0" smtClean="0"/>
              <a:t> як </a:t>
            </a:r>
            <a:r>
              <a:rPr lang="ru-RU" dirty="0" err="1" smtClean="0"/>
              <a:t>заходняга</a:t>
            </a:r>
            <a:r>
              <a:rPr lang="ru-RU" dirty="0" smtClean="0"/>
              <a:t> </a:t>
            </a:r>
            <a:r>
              <a:rPr lang="ru-RU" dirty="0" err="1" smtClean="0"/>
              <a:t>паходжання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ўсходне-еўрапейскага</a:t>
            </a:r>
            <a:r>
              <a:rPr lang="ru-RU" dirty="0" smtClean="0"/>
              <a:t>. "</a:t>
            </a:r>
            <a:r>
              <a:rPr lang="ru-RU" dirty="0" err="1" smtClean="0"/>
              <a:t>Сшытак</a:t>
            </a:r>
            <a:r>
              <a:rPr lang="ru-RU" dirty="0" smtClean="0"/>
              <a:t>" </a:t>
            </a:r>
            <a:r>
              <a:rPr lang="ru-RU" dirty="0" err="1" smtClean="0"/>
              <a:t>складаўся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1640-1670 гадах,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некаторыя</a:t>
            </a:r>
            <a:r>
              <a:rPr lang="ru-RU" dirty="0" smtClean="0"/>
              <a:t> </a:t>
            </a:r>
            <a:r>
              <a:rPr lang="ru-RU" dirty="0" err="1" smtClean="0"/>
              <a:t>творы</a:t>
            </a:r>
            <a:r>
              <a:rPr lang="ru-RU" dirty="0" smtClean="0"/>
              <a:t> </a:t>
            </a:r>
            <a:r>
              <a:rPr lang="ru-RU" dirty="0" err="1" smtClean="0"/>
              <a:t>датуюцца</a:t>
            </a:r>
            <a:r>
              <a:rPr lang="ru-RU" dirty="0" smtClean="0"/>
              <a:t> </a:t>
            </a:r>
            <a:r>
              <a:rPr lang="ru-RU" dirty="0" err="1" smtClean="0"/>
              <a:t>нават</a:t>
            </a:r>
            <a:r>
              <a:rPr lang="ru-RU" dirty="0" smtClean="0"/>
              <a:t> 1591 годам.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71406" y="71414"/>
            <a:ext cx="9001164" cy="1643074"/>
            <a:chOff x="71406" y="71414"/>
            <a:chExt cx="9001164" cy="1643074"/>
          </a:xfrm>
        </p:grpSpPr>
        <p:pic>
          <p:nvPicPr>
            <p:cNvPr id="5" name="Рисунок 4" descr="450pxBelarus_flag_pattern.svg_thumb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3042" y="500042"/>
              <a:ext cx="5786478" cy="857256"/>
            </a:xfrm>
            <a:prstGeom prst="rect">
              <a:avLst/>
            </a:prstGeom>
          </p:spPr>
        </p:pic>
        <p:pic>
          <p:nvPicPr>
            <p:cNvPr id="6" name="Рисунок 5" descr="2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06" y="71438"/>
              <a:ext cx="1643050" cy="1643050"/>
            </a:xfrm>
            <a:prstGeom prst="rect">
              <a:avLst/>
            </a:prstGeom>
          </p:spPr>
        </p:pic>
        <p:pic>
          <p:nvPicPr>
            <p:cNvPr id="7" name="Рисунок 6" descr="2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9520" y="71414"/>
              <a:ext cx="1643050" cy="1643050"/>
            </a:xfrm>
            <a:prstGeom prst="rect">
              <a:avLst/>
            </a:prstGeom>
          </p:spPr>
        </p:pic>
      </p:grpSp>
      <p:pic>
        <p:nvPicPr>
          <p:cNvPr id="3" name="Picture 1" descr="D:\image057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776433"/>
            <a:ext cx="2643206" cy="45815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28794" y="1357298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b="1" dirty="0" smtClean="0"/>
              <a:t>“Полацкі сшытак”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71406" y="71414"/>
            <a:ext cx="9001164" cy="1643074"/>
            <a:chOff x="71406" y="71414"/>
            <a:chExt cx="9001164" cy="1643074"/>
          </a:xfrm>
        </p:grpSpPr>
        <p:pic>
          <p:nvPicPr>
            <p:cNvPr id="4" name="Рисунок 3" descr="450pxBelarus_flag_pattern.svg_thumb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3042" y="500042"/>
              <a:ext cx="5786478" cy="857256"/>
            </a:xfrm>
            <a:prstGeom prst="rect">
              <a:avLst/>
            </a:prstGeom>
          </p:spPr>
        </p:pic>
        <p:pic>
          <p:nvPicPr>
            <p:cNvPr id="5" name="Рисунок 4" descr="2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06" y="71438"/>
              <a:ext cx="1643050" cy="1643050"/>
            </a:xfrm>
            <a:prstGeom prst="rect">
              <a:avLst/>
            </a:prstGeom>
          </p:spPr>
        </p:pic>
        <p:pic>
          <p:nvPicPr>
            <p:cNvPr id="6" name="Рисунок 5" descr="2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9520" y="71414"/>
              <a:ext cx="1643050" cy="1643050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3071802" y="1357298"/>
            <a:ext cx="592935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Дыпламат</a:t>
            </a:r>
            <a:r>
              <a:rPr lang="ru-RU" dirty="0" smtClean="0"/>
              <a:t>, </a:t>
            </a:r>
            <a:r>
              <a:rPr lang="ru-RU" dirty="0" err="1" smtClean="0"/>
              <a:t>кампазітар</a:t>
            </a:r>
            <a:r>
              <a:rPr lang="ru-RU" dirty="0" smtClean="0"/>
              <a:t>, </a:t>
            </a:r>
            <a:r>
              <a:rPr lang="ru-RU" dirty="0" err="1" smtClean="0"/>
              <a:t>вялікі</a:t>
            </a:r>
            <a:r>
              <a:rPr lang="ru-RU" dirty="0" smtClean="0"/>
              <a:t> </a:t>
            </a:r>
            <a:r>
              <a:rPr lang="ru-RU" dirty="0" err="1" smtClean="0"/>
              <a:t>падскарбі</a:t>
            </a:r>
            <a:r>
              <a:rPr lang="ru-RU" dirty="0" smtClean="0"/>
              <a:t> </a:t>
            </a:r>
            <a:r>
              <a:rPr lang="ru-RU" dirty="0" err="1" smtClean="0"/>
              <a:t>літоўскі</a:t>
            </a:r>
            <a:r>
              <a:rPr lang="ru-RU" dirty="0" smtClean="0"/>
              <a:t>. </a:t>
            </a:r>
            <a:r>
              <a:rPr lang="ru-RU" dirty="0" err="1" smtClean="0"/>
              <a:t>Прадстаўнік</a:t>
            </a:r>
            <a:r>
              <a:rPr lang="ru-RU" dirty="0" smtClean="0"/>
              <a:t> </a:t>
            </a:r>
            <a:r>
              <a:rPr lang="ru-RU" dirty="0" err="1" smtClean="0"/>
              <a:t>старадаўняга</a:t>
            </a:r>
            <a:r>
              <a:rPr lang="ru-RU" dirty="0" smtClean="0"/>
              <a:t> </a:t>
            </a:r>
            <a:r>
              <a:rPr lang="ru-RU" dirty="0" err="1" smtClean="0"/>
              <a:t>магнацкага</a:t>
            </a:r>
            <a:r>
              <a:rPr lang="ru-RU" dirty="0" smtClean="0"/>
              <a:t> роду</a:t>
            </a:r>
            <a:r>
              <a:rPr lang="en-US" dirty="0" smtClean="0"/>
              <a:t>. </a:t>
            </a:r>
            <a:r>
              <a:rPr lang="ru-RU" dirty="0" err="1" smtClean="0"/>
              <a:t>Нарадзіўся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Гузаве</a:t>
            </a:r>
            <a:r>
              <a:rPr lang="ru-RU" dirty="0" smtClean="0"/>
              <a:t>, недалёка ад Варшавы. </a:t>
            </a:r>
            <a:r>
              <a:rPr lang="ru-RU" dirty="0" err="1" smtClean="0"/>
              <a:t>Атрымаў</a:t>
            </a:r>
            <a:r>
              <a:rPr lang="ru-RU" dirty="0" smtClean="0"/>
              <a:t> добрую </a:t>
            </a:r>
            <a:r>
              <a:rPr lang="ru-RU" dirty="0" err="1" smtClean="0"/>
              <a:t>дамашнюю</a:t>
            </a:r>
            <a:r>
              <a:rPr lang="ru-RU" dirty="0" smtClean="0"/>
              <a:t> </a:t>
            </a:r>
            <a:r>
              <a:rPr lang="ru-RU" dirty="0" err="1" smtClean="0"/>
              <a:t>адукацыю</a:t>
            </a:r>
            <a:r>
              <a:rPr lang="ru-RU" dirty="0" smtClean="0"/>
              <a:t>, </a:t>
            </a:r>
            <a:r>
              <a:rPr lang="ru-RU" dirty="0" err="1" smtClean="0"/>
              <a:t>меў</a:t>
            </a:r>
            <a:r>
              <a:rPr lang="ru-RU" dirty="0" smtClean="0"/>
              <a:t> </a:t>
            </a:r>
            <a:r>
              <a:rPr lang="ru-RU" dirty="0" err="1" smtClean="0"/>
              <a:t>выдатныя</a:t>
            </a:r>
            <a:r>
              <a:rPr lang="ru-RU" dirty="0" smtClean="0"/>
              <a:t> </a:t>
            </a:r>
            <a:r>
              <a:rPr lang="ru-RU" dirty="0" err="1" smtClean="0"/>
              <a:t>здольнасці</a:t>
            </a:r>
            <a:r>
              <a:rPr lang="ru-RU" dirty="0" smtClean="0"/>
              <a:t> да </a:t>
            </a:r>
            <a:r>
              <a:rPr lang="ru-RU" dirty="0" err="1" smtClean="0"/>
              <a:t>музыкі</a:t>
            </a:r>
            <a:r>
              <a:rPr lang="ru-RU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замежных</a:t>
            </a:r>
            <a:r>
              <a:rPr lang="ru-RU" dirty="0" smtClean="0"/>
              <a:t> </a:t>
            </a:r>
            <a:r>
              <a:rPr lang="ru-RU" dirty="0" err="1" smtClean="0"/>
              <a:t>моў</a:t>
            </a:r>
            <a:r>
              <a:rPr lang="ru-RU" dirty="0" smtClean="0"/>
              <a:t>. У 1794 </a:t>
            </a:r>
            <a:r>
              <a:rPr lang="ru-RU" dirty="0" err="1" smtClean="0"/>
              <a:t>удзельнічаў</a:t>
            </a:r>
            <a:r>
              <a:rPr lang="ru-RU" dirty="0" smtClean="0"/>
              <a:t> у </a:t>
            </a:r>
            <a:r>
              <a:rPr lang="ru-RU" dirty="0" err="1" smtClean="0"/>
              <a:t>паўстанні</a:t>
            </a:r>
            <a:r>
              <a:rPr lang="ru-RU" dirty="0" smtClean="0"/>
              <a:t> </a:t>
            </a:r>
            <a:r>
              <a:rPr lang="ru-RU" dirty="0" err="1" smtClean="0"/>
              <a:t>пад</a:t>
            </a:r>
            <a:r>
              <a:rPr lang="ru-RU" dirty="0" smtClean="0"/>
              <a:t> </a:t>
            </a:r>
            <a:r>
              <a:rPr lang="ru-RU" dirty="0" err="1" smtClean="0"/>
              <a:t>кіраўніцтвам</a:t>
            </a:r>
            <a:r>
              <a:rPr lang="ru-RU" dirty="0" smtClean="0"/>
              <a:t> </a:t>
            </a:r>
            <a:r>
              <a:rPr lang="ru-RU" dirty="0" err="1" smtClean="0"/>
              <a:t>АЛ.Касцюшкі</a:t>
            </a:r>
            <a:r>
              <a:rPr lang="ru-RU" dirty="0" smtClean="0"/>
              <a:t>. За </a:t>
            </a:r>
            <a:r>
              <a:rPr lang="ru-RU" dirty="0" err="1" smtClean="0"/>
              <a:t>ўдзел</a:t>
            </a:r>
            <a:r>
              <a:rPr lang="ru-RU" dirty="0" smtClean="0"/>
              <a:t> у </a:t>
            </a:r>
            <a:r>
              <a:rPr lang="ru-RU" dirty="0" err="1" smtClean="0"/>
              <a:t>паўстанні</a:t>
            </a:r>
            <a:r>
              <a:rPr lang="ru-RU" dirty="0" smtClean="0"/>
              <a:t> </a:t>
            </a:r>
            <a:r>
              <a:rPr lang="ru-RU" dirty="0" err="1" smtClean="0"/>
              <a:t>яго</a:t>
            </a:r>
            <a:r>
              <a:rPr lang="ru-RU" dirty="0" smtClean="0"/>
              <a:t> </a:t>
            </a:r>
            <a:r>
              <a:rPr lang="ru-RU" dirty="0" err="1" smtClean="0"/>
              <a:t>маёнткі</a:t>
            </a:r>
            <a:r>
              <a:rPr lang="ru-RU" dirty="0" smtClean="0"/>
              <a:t> </a:t>
            </a:r>
            <a:r>
              <a:rPr lang="ru-RU" dirty="0" err="1" smtClean="0"/>
              <a:t>былі</a:t>
            </a:r>
            <a:r>
              <a:rPr lang="ru-RU" dirty="0" smtClean="0"/>
              <a:t> </a:t>
            </a:r>
            <a:r>
              <a:rPr lang="ru-RU" dirty="0" err="1" smtClean="0"/>
              <a:t>канфіскаваны</a:t>
            </a:r>
            <a:r>
              <a:rPr lang="ru-RU" dirty="0" smtClean="0"/>
              <a:t> </a:t>
            </a:r>
            <a:r>
              <a:rPr lang="ru-RU" dirty="0" err="1" smtClean="0"/>
              <a:t>царскімі</a:t>
            </a:r>
            <a:r>
              <a:rPr lang="ru-RU" dirty="0" smtClean="0"/>
              <a:t> </a:t>
            </a:r>
            <a:r>
              <a:rPr lang="ru-RU" dirty="0" err="1" smtClean="0"/>
              <a:t>ўладамі</a:t>
            </a:r>
            <a:r>
              <a:rPr lang="ru-RU" dirty="0" smtClean="0"/>
              <a:t>. </a:t>
            </a:r>
            <a:r>
              <a:rPr lang="ru-RU" dirty="0" err="1" smtClean="0"/>
              <a:t>Жыў</a:t>
            </a:r>
            <a:r>
              <a:rPr lang="ru-RU" dirty="0" smtClean="0"/>
              <a:t> у Вене, </a:t>
            </a:r>
            <a:r>
              <a:rPr lang="ru-RU" dirty="0" err="1" smtClean="0"/>
              <a:t>Венецыі</a:t>
            </a:r>
            <a:r>
              <a:rPr lang="ru-RU" dirty="0" smtClean="0"/>
              <a:t>, </a:t>
            </a:r>
            <a:r>
              <a:rPr lang="ru-RU" dirty="0" err="1" smtClean="0"/>
              <a:t>Парыжы</a:t>
            </a:r>
            <a:r>
              <a:rPr lang="ru-RU" dirty="0" smtClean="0"/>
              <a:t>. </a:t>
            </a:r>
            <a:r>
              <a:rPr lang="ru-RU" dirty="0" err="1" smtClean="0"/>
              <a:t>Дзякуючы</a:t>
            </a:r>
            <a:r>
              <a:rPr lang="ru-RU" dirty="0" smtClean="0"/>
              <a:t> </a:t>
            </a:r>
            <a:r>
              <a:rPr lang="ru-RU" dirty="0" err="1" smtClean="0"/>
              <a:t>намаганням</a:t>
            </a:r>
            <a:r>
              <a:rPr lang="ru-RU" dirty="0" smtClean="0"/>
              <a:t> князя </a:t>
            </a:r>
            <a:r>
              <a:rPr lang="ru-RU" dirty="0" err="1" smtClean="0"/>
              <a:t>к.Чартарыйскага</a:t>
            </a:r>
            <a:r>
              <a:rPr lang="ru-RU" dirty="0" smtClean="0"/>
              <a:t> </a:t>
            </a:r>
            <a:r>
              <a:rPr lang="ru-RU" dirty="0" err="1" smtClean="0"/>
              <a:t>атрымаў</a:t>
            </a:r>
            <a:r>
              <a:rPr lang="ru-RU" dirty="0" smtClean="0"/>
              <a:t> </a:t>
            </a:r>
            <a:r>
              <a:rPr lang="ru-RU" dirty="0" err="1" smtClean="0"/>
              <a:t>дазвол</a:t>
            </a:r>
            <a:r>
              <a:rPr lang="ru-RU" dirty="0" smtClean="0"/>
              <a:t> </a:t>
            </a:r>
            <a:r>
              <a:rPr lang="ru-RU" dirty="0" err="1" smtClean="0"/>
              <a:t>вярнуцца</a:t>
            </a:r>
            <a:r>
              <a:rPr lang="ru-RU" dirty="0" smtClean="0"/>
              <a:t> на </a:t>
            </a:r>
            <a:r>
              <a:rPr lang="ru-RU" dirty="0" err="1" smtClean="0"/>
              <a:t>радзіму</a:t>
            </a:r>
            <a:r>
              <a:rPr lang="ru-RU" dirty="0" smtClean="0"/>
              <a:t> </a:t>
            </a:r>
            <a:r>
              <a:rPr lang="en-US" dirty="0" smtClean="0"/>
              <a:t>. </a:t>
            </a:r>
            <a:r>
              <a:rPr lang="ru-RU" dirty="0" smtClean="0"/>
              <a:t>У 1802—06 </a:t>
            </a:r>
            <a:r>
              <a:rPr lang="ru-RU" dirty="0" err="1" smtClean="0"/>
              <a:t>жыў</a:t>
            </a:r>
            <a:r>
              <a:rPr lang="ru-RU" dirty="0" smtClean="0"/>
              <a:t> у </a:t>
            </a:r>
            <a:r>
              <a:rPr lang="ru-RU" dirty="0" err="1" smtClean="0"/>
              <a:t>маёнтку</a:t>
            </a:r>
            <a:r>
              <a:rPr lang="ru-RU" dirty="0" smtClean="0"/>
              <a:t> </a:t>
            </a:r>
            <a:r>
              <a:rPr lang="ru-RU" dirty="0" err="1" smtClean="0"/>
              <a:t>Залессе</a:t>
            </a:r>
            <a:r>
              <a:rPr lang="ru-RU" dirty="0" smtClean="0"/>
              <a:t> </a:t>
            </a:r>
            <a:r>
              <a:rPr lang="ru-RU" dirty="0" err="1" smtClean="0"/>
              <a:t>Ашмянскага</a:t>
            </a:r>
            <a:r>
              <a:rPr lang="ru-RU" dirty="0" smtClean="0"/>
              <a:t> пав., </a:t>
            </a:r>
            <a:r>
              <a:rPr lang="ru-RU" dirty="0" err="1" smtClean="0"/>
              <a:t>дзе</a:t>
            </a:r>
            <a:r>
              <a:rPr lang="ru-RU" dirty="0" smtClean="0"/>
              <a:t> </a:t>
            </a:r>
            <a:r>
              <a:rPr lang="ru-RU" dirty="0" err="1" smtClean="0"/>
              <a:t>пабудаваў</a:t>
            </a:r>
            <a:r>
              <a:rPr lang="ru-RU" dirty="0" smtClean="0"/>
              <a:t> новы палац, парк у </a:t>
            </a:r>
            <a:r>
              <a:rPr lang="ru-RU" dirty="0" err="1" smtClean="0"/>
              <a:t>англійскім</a:t>
            </a:r>
            <a:r>
              <a:rPr lang="ru-RU" dirty="0" smtClean="0"/>
              <a:t> </a:t>
            </a:r>
            <a:r>
              <a:rPr lang="ru-RU" dirty="0" err="1" smtClean="0"/>
              <a:t>стылі</a:t>
            </a:r>
            <a:r>
              <a:rPr lang="ru-RU" dirty="0" smtClean="0"/>
              <a:t>, </a:t>
            </a:r>
            <a:r>
              <a:rPr lang="ru-RU" dirty="0" err="1" smtClean="0"/>
              <a:t>аранжарэі</a:t>
            </a:r>
            <a:r>
              <a:rPr lang="ru-RU" dirty="0" smtClean="0"/>
              <a:t>, </a:t>
            </a:r>
            <a:r>
              <a:rPr lang="ru-RU" dirty="0" err="1" smtClean="0"/>
              <a:t>звярынец</a:t>
            </a:r>
            <a:r>
              <a:rPr lang="ru-RU" dirty="0" smtClean="0"/>
              <a:t>, </a:t>
            </a:r>
            <a:r>
              <a:rPr lang="ru-RU" dirty="0" err="1" smtClean="0"/>
              <a:t>сабраў</a:t>
            </a:r>
            <a:r>
              <a:rPr lang="ru-RU" dirty="0" smtClean="0"/>
              <a:t> </a:t>
            </a:r>
            <a:r>
              <a:rPr lang="ru-RU" dirty="0" err="1" smtClean="0"/>
              <a:t>вялікую</a:t>
            </a:r>
            <a:r>
              <a:rPr lang="ru-RU" dirty="0" smtClean="0"/>
              <a:t> </a:t>
            </a:r>
            <a:r>
              <a:rPr lang="ru-RU" dirty="0" err="1" smtClean="0"/>
              <a:t>бібліятэку</a:t>
            </a:r>
            <a:r>
              <a:rPr lang="ru-RU" dirty="0" smtClean="0"/>
              <a:t>. </a:t>
            </a:r>
            <a:r>
              <a:rPr lang="ru-RU" dirty="0" err="1" smtClean="0"/>
              <a:t>Залессе</a:t>
            </a:r>
            <a:r>
              <a:rPr lang="ru-RU" dirty="0" smtClean="0"/>
              <a:t> стала </a:t>
            </a:r>
            <a:r>
              <a:rPr lang="ru-RU" dirty="0" err="1" smtClean="0"/>
              <a:t>адной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найпрыгажэйшых</a:t>
            </a:r>
            <a:r>
              <a:rPr lang="ru-RU" dirty="0" smtClean="0"/>
              <a:t> </a:t>
            </a:r>
            <a:r>
              <a:rPr lang="ru-RU" dirty="0" err="1" smtClean="0"/>
              <a:t>магнацкіх</a:t>
            </a:r>
            <a:r>
              <a:rPr lang="ru-RU" dirty="0" smtClean="0"/>
              <a:t> </a:t>
            </a:r>
            <a:r>
              <a:rPr lang="ru-RU" dirty="0" err="1" smtClean="0"/>
              <a:t>рэзідэнцый</a:t>
            </a:r>
            <a:r>
              <a:rPr lang="ru-RU" dirty="0" smtClean="0"/>
              <a:t> на </a:t>
            </a:r>
            <a:r>
              <a:rPr lang="ru-RU" dirty="0" err="1" smtClean="0"/>
              <a:t>Беларусі</a:t>
            </a:r>
            <a:r>
              <a:rPr lang="ru-RU" dirty="0" smtClean="0"/>
              <a:t>.  Так ужо </a:t>
            </a:r>
            <a:r>
              <a:rPr lang="ru-RU" dirty="0" err="1" smtClean="0"/>
              <a:t>сталася</a:t>
            </a:r>
            <a:r>
              <a:rPr lang="ru-RU" dirty="0" smtClean="0"/>
              <a:t>, </a:t>
            </a:r>
            <a:r>
              <a:rPr lang="ru-RU" dirty="0" err="1" smtClean="0"/>
              <a:t>што</a:t>
            </a:r>
            <a:r>
              <a:rPr lang="ru-RU" dirty="0" smtClean="0"/>
              <a:t> </a:t>
            </a:r>
            <a:r>
              <a:rPr lang="ru-RU" dirty="0" err="1" smtClean="0"/>
              <a:t>творчасць</a:t>
            </a:r>
            <a:r>
              <a:rPr lang="ru-RU" dirty="0" smtClean="0"/>
              <a:t> </a:t>
            </a:r>
            <a:r>
              <a:rPr lang="ru-RU" dirty="0" err="1" smtClean="0"/>
              <a:t>Міхала</a:t>
            </a:r>
            <a:r>
              <a:rPr lang="ru-RU" dirty="0" smtClean="0"/>
              <a:t> </a:t>
            </a:r>
            <a:r>
              <a:rPr lang="ru-RU" dirty="0" err="1" smtClean="0"/>
              <a:t>Клеафаса</a:t>
            </a:r>
            <a:r>
              <a:rPr lang="ru-RU" dirty="0" smtClean="0"/>
              <a:t> </a:t>
            </a:r>
            <a:r>
              <a:rPr lang="ru-RU" dirty="0" err="1" smtClean="0"/>
              <a:t>Агінскага</a:t>
            </a:r>
            <a:r>
              <a:rPr lang="ru-RU" dirty="0" smtClean="0"/>
              <a:t> </a:t>
            </a:r>
            <a:r>
              <a:rPr lang="ru-RU" dirty="0" err="1" smtClean="0"/>
              <a:t>атаясамліваецца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яго</a:t>
            </a:r>
            <a:r>
              <a:rPr lang="ru-RU" dirty="0" smtClean="0"/>
              <a:t> </a:t>
            </a:r>
            <a:r>
              <a:rPr lang="ru-RU" dirty="0" err="1" smtClean="0"/>
              <a:t>славутым</a:t>
            </a:r>
            <a:r>
              <a:rPr lang="ru-RU" dirty="0" smtClean="0"/>
              <a:t> "</a:t>
            </a:r>
            <a:r>
              <a:rPr lang="ru-RU" dirty="0" err="1" smtClean="0"/>
              <a:t>Паланезам</a:t>
            </a:r>
            <a:r>
              <a:rPr lang="ru-RU" dirty="0" smtClean="0"/>
              <a:t>…", а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тым</a:t>
            </a:r>
            <a:r>
              <a:rPr lang="ru-RU" dirty="0" smtClean="0"/>
              <a:t> на </a:t>
            </a:r>
            <a:r>
              <a:rPr lang="ru-RU" dirty="0" err="1" smtClean="0"/>
              <a:t>сённяшні</a:t>
            </a:r>
            <a:r>
              <a:rPr lang="ru-RU" dirty="0" smtClean="0"/>
              <a:t> </a:t>
            </a:r>
            <a:r>
              <a:rPr lang="ru-RU" dirty="0" err="1" smtClean="0"/>
              <a:t>дзень</a:t>
            </a:r>
            <a:r>
              <a:rPr lang="ru-RU" dirty="0" smtClean="0"/>
              <a:t> </a:t>
            </a:r>
            <a:r>
              <a:rPr lang="ru-RU" dirty="0" err="1" smtClean="0"/>
              <a:t>вядома</a:t>
            </a:r>
            <a:r>
              <a:rPr lang="ru-RU" dirty="0" smtClean="0"/>
              <a:t> 20 </a:t>
            </a:r>
            <a:r>
              <a:rPr lang="ru-RU" dirty="0" err="1" smtClean="0"/>
              <a:t>яго</a:t>
            </a:r>
            <a:r>
              <a:rPr lang="ru-RU" dirty="0" smtClean="0"/>
              <a:t> </a:t>
            </a:r>
            <a:r>
              <a:rPr lang="ru-RU" dirty="0" err="1" smtClean="0"/>
              <a:t>паланезаў</a:t>
            </a:r>
            <a:r>
              <a:rPr lang="ru-RU" dirty="0" smtClean="0"/>
              <a:t>, 4 </a:t>
            </a:r>
            <a:r>
              <a:rPr lang="ru-RU" dirty="0" err="1" smtClean="0"/>
              <a:t>маршы</a:t>
            </a:r>
            <a:r>
              <a:rPr lang="ru-RU" dirty="0" smtClean="0"/>
              <a:t>, 4 вальсы, 3 </a:t>
            </a:r>
            <a:r>
              <a:rPr lang="ru-RU" dirty="0" err="1" smtClean="0"/>
              <a:t>мазуркі</a:t>
            </a:r>
            <a:r>
              <a:rPr lang="ru-RU" dirty="0" smtClean="0"/>
              <a:t>, галоп, менуэт, </a:t>
            </a:r>
            <a:r>
              <a:rPr lang="ru-RU" dirty="0" err="1" smtClean="0"/>
              <a:t>шматлікія</a:t>
            </a:r>
            <a:r>
              <a:rPr lang="ru-RU" dirty="0" smtClean="0"/>
              <a:t> </a:t>
            </a:r>
            <a:r>
              <a:rPr lang="ru-RU" dirty="0" err="1" smtClean="0"/>
              <a:t>рамансы</a:t>
            </a:r>
            <a:r>
              <a:rPr lang="ru-RU" dirty="0" smtClean="0"/>
              <a:t>. </a:t>
            </a:r>
            <a:r>
              <a:rPr lang="ru-RU" dirty="0" err="1" smtClean="0"/>
              <a:t>Аднак</a:t>
            </a:r>
            <a:r>
              <a:rPr lang="ru-RU" dirty="0" smtClean="0"/>
              <a:t> не </a:t>
            </a:r>
            <a:r>
              <a:rPr lang="ru-RU" dirty="0" err="1" smtClean="0"/>
              <a:t>будзе</a:t>
            </a:r>
            <a:r>
              <a:rPr lang="ru-RU" dirty="0" smtClean="0"/>
              <a:t> </a:t>
            </a:r>
            <a:r>
              <a:rPr lang="ru-RU" dirty="0" err="1" smtClean="0"/>
              <a:t>памылкай</a:t>
            </a:r>
            <a:r>
              <a:rPr lang="ru-RU" dirty="0" smtClean="0"/>
              <a:t> </a:t>
            </a:r>
            <a:r>
              <a:rPr lang="ru-RU" dirty="0" err="1" smtClean="0"/>
              <a:t>сказаць</a:t>
            </a:r>
            <a:r>
              <a:rPr lang="ru-RU" dirty="0" smtClean="0"/>
              <a:t>, </a:t>
            </a:r>
            <a:r>
              <a:rPr lang="ru-RU" dirty="0" err="1" smtClean="0"/>
              <a:t>што</a:t>
            </a:r>
            <a:r>
              <a:rPr lang="ru-RU" dirty="0" smtClean="0"/>
              <a:t> </a:t>
            </a:r>
            <a:r>
              <a:rPr lang="ru-RU" dirty="0" err="1" smtClean="0"/>
              <a:t>ён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аўтар</a:t>
            </a:r>
            <a:r>
              <a:rPr lang="ru-RU" dirty="0" smtClean="0"/>
              <a:t> </a:t>
            </a:r>
            <a:r>
              <a:rPr lang="ru-RU" dirty="0" err="1" smtClean="0"/>
              <a:t>аднаго</a:t>
            </a:r>
            <a:r>
              <a:rPr lang="ru-RU" dirty="0" smtClean="0"/>
              <a:t> </a:t>
            </a:r>
            <a:r>
              <a:rPr lang="ru-RU" dirty="0" err="1" smtClean="0"/>
              <a:t>твора</a:t>
            </a:r>
            <a:r>
              <a:rPr lang="ru-RU" dirty="0" smtClean="0"/>
              <a:t>. </a:t>
            </a:r>
            <a:r>
              <a:rPr lang="ru-RU" dirty="0" err="1" smtClean="0"/>
              <a:t>Паланеза</a:t>
            </a:r>
            <a:r>
              <a:rPr lang="ru-RU" dirty="0" smtClean="0"/>
              <a:t>,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гучаць</a:t>
            </a:r>
            <a:r>
              <a:rPr lang="ru-RU" dirty="0" smtClean="0"/>
              <a:t> вечна…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5" y="4786322"/>
            <a:ext cx="300039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/>
              <a:t>Міхал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Клеафас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Агінскі</a:t>
            </a:r>
            <a:r>
              <a:rPr lang="ru-RU" i="1" dirty="0" smtClean="0"/>
              <a:t>,</a:t>
            </a:r>
            <a:endParaRPr lang="en-US" i="1" dirty="0" smtClean="0"/>
          </a:p>
          <a:p>
            <a:pPr algn="ctr"/>
            <a:r>
              <a:rPr lang="ru-RU" i="1" dirty="0" smtClean="0"/>
              <a:t> </a:t>
            </a:r>
            <a:r>
              <a:rPr lang="en-US" i="1" dirty="0" smtClean="0"/>
              <a:t>(</a:t>
            </a:r>
            <a:r>
              <a:rPr lang="ru-RU" i="1" dirty="0" smtClean="0"/>
              <a:t>1765−1833</a:t>
            </a:r>
            <a:r>
              <a:rPr lang="en-US" i="1" dirty="0" smtClean="0"/>
              <a:t>)</a:t>
            </a:r>
            <a:endParaRPr lang="ru-RU" i="1" dirty="0"/>
          </a:p>
        </p:txBody>
      </p:sp>
      <p:pic>
        <p:nvPicPr>
          <p:cNvPr id="9" name="Рисунок 8" descr="oginski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928802"/>
            <a:ext cx="2790813" cy="2790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000240"/>
            <a:ext cx="84296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Вытокі</a:t>
            </a:r>
            <a:r>
              <a:rPr lang="ru-RU" sz="2400" dirty="0" smtClean="0"/>
              <a:t> </a:t>
            </a:r>
            <a:r>
              <a:rPr lang="ru-RU" sz="2400" dirty="0" err="1" smtClean="0"/>
              <a:t>беларускага</a:t>
            </a:r>
            <a:r>
              <a:rPr lang="ru-RU" sz="2400" dirty="0" smtClean="0"/>
              <a:t> </a:t>
            </a:r>
            <a:r>
              <a:rPr lang="ru-RU" sz="2400" dirty="0" err="1" smtClean="0"/>
              <a:t>тэатра</a:t>
            </a:r>
            <a:r>
              <a:rPr lang="ru-RU" sz="2400" dirty="0" smtClean="0"/>
              <a:t> - у народных </a:t>
            </a:r>
            <a:r>
              <a:rPr lang="ru-RU" sz="2400" dirty="0" err="1" smtClean="0"/>
              <a:t>абрадах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гульнях</a:t>
            </a:r>
            <a:r>
              <a:rPr lang="ru-RU" sz="2400" dirty="0" smtClean="0"/>
              <a:t>, у </a:t>
            </a:r>
            <a:r>
              <a:rPr lang="ru-RU" sz="2400" dirty="0" err="1" smtClean="0"/>
              <a:t>творчасці</a:t>
            </a:r>
            <a:r>
              <a:rPr lang="ru-RU" sz="2400" dirty="0" smtClean="0"/>
              <a:t> </a:t>
            </a:r>
            <a:r>
              <a:rPr lang="ru-RU" sz="2400" dirty="0" err="1" smtClean="0"/>
              <a:t>вандроўных</a:t>
            </a:r>
            <a:r>
              <a:rPr lang="ru-RU" sz="2400" dirty="0" smtClean="0"/>
              <a:t> </a:t>
            </a:r>
            <a:r>
              <a:rPr lang="ru-RU" sz="2400" dirty="0" err="1" smtClean="0"/>
              <a:t>акцёраў</a:t>
            </a:r>
            <a:r>
              <a:rPr lang="ru-RU" sz="2400" dirty="0" smtClean="0"/>
              <a:t> - </a:t>
            </a:r>
            <a:r>
              <a:rPr lang="ru-RU" sz="2400" dirty="0" err="1" smtClean="0"/>
              <a:t>скамарохаў</a:t>
            </a:r>
            <a:r>
              <a:rPr lang="ru-RU" sz="2400" dirty="0" smtClean="0"/>
              <a:t>. У </a:t>
            </a:r>
            <a:r>
              <a:rPr lang="en-US" sz="2400" dirty="0" smtClean="0"/>
              <a:t>XVI </a:t>
            </a:r>
            <a:r>
              <a:rPr lang="ru-RU" sz="2400" dirty="0" err="1" smtClean="0"/>
              <a:t>стагоддзі</a:t>
            </a:r>
            <a:r>
              <a:rPr lang="ru-RU" sz="2400" dirty="0" smtClean="0"/>
              <a:t> </a:t>
            </a:r>
            <a:r>
              <a:rPr lang="ru-RU" sz="2400" dirty="0" err="1" smtClean="0"/>
              <a:t>паўстаў</a:t>
            </a:r>
            <a:r>
              <a:rPr lang="ru-RU" sz="2400" dirty="0" smtClean="0"/>
              <a:t> </a:t>
            </a:r>
            <a:r>
              <a:rPr lang="ru-RU" sz="2400" dirty="0" err="1" smtClean="0"/>
              <a:t>лялечны</a:t>
            </a:r>
            <a:r>
              <a:rPr lang="ru-RU" sz="2400" dirty="0" smtClean="0"/>
              <a:t> </a:t>
            </a:r>
            <a:r>
              <a:rPr lang="ru-RU" sz="2400" dirty="0" err="1" smtClean="0"/>
              <a:t>тэатр</a:t>
            </a:r>
            <a:r>
              <a:rPr lang="ru-RU" sz="2400" dirty="0" smtClean="0"/>
              <a:t> </a:t>
            </a:r>
            <a:r>
              <a:rPr lang="ru-RU" sz="2400" dirty="0" err="1" smtClean="0"/>
              <a:t>батлейка</a:t>
            </a:r>
            <a:r>
              <a:rPr lang="ru-RU" sz="2400" dirty="0" smtClean="0"/>
              <a:t>. </a:t>
            </a:r>
            <a:r>
              <a:rPr lang="en-US" sz="2400" dirty="0" smtClean="0"/>
              <a:t>XVI-XVIII </a:t>
            </a:r>
            <a:r>
              <a:rPr lang="ru-RU" sz="2400" dirty="0" err="1" smtClean="0"/>
              <a:t>стагоддзі</a:t>
            </a:r>
            <a:r>
              <a:rPr lang="ru-RU" sz="2400" dirty="0" smtClean="0"/>
              <a:t> - </a:t>
            </a:r>
            <a:r>
              <a:rPr lang="ru-RU" sz="2400" dirty="0" err="1" smtClean="0"/>
              <a:t>шырокае</a:t>
            </a:r>
            <a:r>
              <a:rPr lang="ru-RU" sz="2400" dirty="0" smtClean="0"/>
              <a:t> </a:t>
            </a:r>
            <a:r>
              <a:rPr lang="ru-RU" sz="2400" dirty="0" err="1" smtClean="0"/>
              <a:t>распаўсюджанне</a:t>
            </a:r>
            <a:r>
              <a:rPr lang="ru-RU" sz="2400" dirty="0" smtClean="0"/>
              <a:t> </a:t>
            </a:r>
            <a:r>
              <a:rPr lang="ru-RU" sz="2400" dirty="0" err="1" smtClean="0"/>
              <a:t>атрымаў</a:t>
            </a:r>
            <a:r>
              <a:rPr lang="ru-RU" sz="2400" dirty="0" smtClean="0"/>
              <a:t> </a:t>
            </a:r>
            <a:r>
              <a:rPr lang="ru-RU" sz="2400" dirty="0" err="1" smtClean="0"/>
              <a:t>школьны</a:t>
            </a:r>
            <a:r>
              <a:rPr lang="ru-RU" sz="2400" dirty="0" smtClean="0"/>
              <a:t> </a:t>
            </a:r>
            <a:r>
              <a:rPr lang="ru-RU" sz="2400" dirty="0" err="1" smtClean="0"/>
              <a:t>тэатр</a:t>
            </a:r>
            <a:r>
              <a:rPr lang="ru-RU" sz="2400" dirty="0" smtClean="0"/>
              <a:t>, у </a:t>
            </a:r>
            <a:r>
              <a:rPr lang="en-US" sz="2400" dirty="0" smtClean="0"/>
              <a:t>XVI-XX </a:t>
            </a:r>
            <a:r>
              <a:rPr lang="ru-RU" sz="2400" dirty="0" err="1" smtClean="0"/>
              <a:t>стагоддзях</a:t>
            </a:r>
            <a:r>
              <a:rPr lang="ru-RU" sz="2400" dirty="0" smtClean="0"/>
              <a:t> - народная драма. У 1-й </a:t>
            </a:r>
            <a:r>
              <a:rPr lang="ru-RU" sz="2400" dirty="0" err="1" smtClean="0"/>
              <a:t>палове</a:t>
            </a:r>
            <a:r>
              <a:rPr lang="ru-RU" sz="2400" dirty="0" smtClean="0"/>
              <a:t> </a:t>
            </a:r>
            <a:r>
              <a:rPr lang="en-US" sz="2400" dirty="0" smtClean="0"/>
              <a:t>XVIII </a:t>
            </a:r>
            <a:r>
              <a:rPr lang="ru-RU" sz="2400" dirty="0" err="1" smtClean="0"/>
              <a:t>стагоддзя</a:t>
            </a:r>
            <a:r>
              <a:rPr lang="ru-RU" sz="2400" dirty="0" smtClean="0"/>
              <a:t> </a:t>
            </a:r>
            <a:r>
              <a:rPr lang="ru-RU" sz="2400" dirty="0" err="1" smtClean="0"/>
              <a:t>ў</a:t>
            </a:r>
            <a:r>
              <a:rPr lang="ru-RU" sz="2400" dirty="0" smtClean="0"/>
              <a:t> </a:t>
            </a:r>
            <a:r>
              <a:rPr lang="ru-RU" sz="2400" dirty="0" err="1" smtClean="0"/>
              <a:t>гарадах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маёнтках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працуюць</a:t>
            </a:r>
            <a:r>
              <a:rPr lang="ru-RU" sz="2400" dirty="0" smtClean="0"/>
              <a:t> </a:t>
            </a:r>
            <a:r>
              <a:rPr lang="ru-RU" sz="2400" dirty="0" err="1" smtClean="0"/>
              <a:t>прыватныя</a:t>
            </a:r>
            <a:r>
              <a:rPr lang="ru-RU" sz="2400" dirty="0" smtClean="0"/>
              <a:t> </a:t>
            </a:r>
            <a:r>
              <a:rPr lang="ru-RU" sz="2400" dirty="0" err="1" smtClean="0"/>
              <a:t>тэатры</a:t>
            </a:r>
            <a:r>
              <a:rPr lang="ru-RU" sz="2400" dirty="0" smtClean="0"/>
              <a:t>, </a:t>
            </a:r>
            <a:r>
              <a:rPr lang="ru-RU" sz="2400" dirty="0" err="1" smtClean="0"/>
              <a:t>некаторыя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іх</a:t>
            </a:r>
            <a:r>
              <a:rPr lang="ru-RU" sz="2400" dirty="0" smtClean="0"/>
              <a:t> </a:t>
            </a:r>
            <a:r>
              <a:rPr lang="ru-RU" sz="2400" dirty="0" err="1" smtClean="0"/>
              <a:t>дасягнулі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прафесійнага</a:t>
            </a:r>
            <a:r>
              <a:rPr lang="ru-RU" sz="2400" dirty="0" smtClean="0"/>
              <a:t> </a:t>
            </a:r>
            <a:r>
              <a:rPr lang="ru-RU" sz="2400" dirty="0" err="1" smtClean="0"/>
              <a:t>ўзроўню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Важнае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значэнне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развіцця</a:t>
            </a:r>
            <a:r>
              <a:rPr lang="ru-RU" sz="2400" dirty="0" smtClean="0"/>
              <a:t> </a:t>
            </a:r>
            <a:r>
              <a:rPr lang="ru-RU" sz="2400" dirty="0" err="1" smtClean="0"/>
              <a:t>тэатральнага</a:t>
            </a:r>
            <a:r>
              <a:rPr lang="ru-RU" sz="2400" dirty="0" smtClean="0"/>
              <a:t> </a:t>
            </a:r>
            <a:r>
              <a:rPr lang="ru-RU" sz="2400" dirty="0" err="1" smtClean="0"/>
              <a:t>мастацтва</a:t>
            </a:r>
            <a:r>
              <a:rPr lang="ru-RU" sz="2400" dirty="0" smtClean="0"/>
              <a:t> </a:t>
            </a:r>
            <a:r>
              <a:rPr lang="ru-RU" sz="2400" dirty="0" err="1" smtClean="0"/>
              <a:t>Беларусі</a:t>
            </a:r>
            <a:r>
              <a:rPr lang="ru-RU" sz="2400" dirty="0" smtClean="0"/>
              <a:t> мела </a:t>
            </a:r>
            <a:r>
              <a:rPr lang="ru-RU" sz="2400" dirty="0" err="1" smtClean="0"/>
              <a:t>дзейнасць</a:t>
            </a:r>
            <a:r>
              <a:rPr lang="ru-RU" sz="2400" dirty="0" smtClean="0"/>
              <a:t> драматурга, </a:t>
            </a:r>
            <a:r>
              <a:rPr lang="ru-RU" sz="2400" dirty="0" err="1" smtClean="0"/>
              <a:t>акцёра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рэжысёра</a:t>
            </a:r>
            <a:r>
              <a:rPr lang="ru-RU" sz="2400" dirty="0" smtClean="0"/>
              <a:t> В. </a:t>
            </a:r>
            <a:r>
              <a:rPr lang="ru-RU" sz="2400" dirty="0" err="1" smtClean="0"/>
              <a:t>Дуніна-Марцінкевіча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ў</a:t>
            </a:r>
            <a:r>
              <a:rPr lang="ru-RU" sz="2400" dirty="0" smtClean="0"/>
              <a:t> </a:t>
            </a:r>
            <a:r>
              <a:rPr lang="ru-RU" sz="2400" dirty="0" err="1" smtClean="0"/>
              <a:t>сярэдзіне</a:t>
            </a:r>
            <a:r>
              <a:rPr lang="ru-RU" sz="2400" dirty="0" smtClean="0"/>
              <a:t> </a:t>
            </a:r>
            <a:r>
              <a:rPr lang="en-US" sz="2400" dirty="0" smtClean="0"/>
              <a:t>XVIII </a:t>
            </a:r>
            <a:r>
              <a:rPr lang="ru-RU" sz="2400" dirty="0" err="1" smtClean="0"/>
              <a:t>стагоддзя</a:t>
            </a:r>
            <a:r>
              <a:rPr lang="ru-RU" sz="2400" dirty="0" smtClean="0"/>
              <a:t> </a:t>
            </a:r>
            <a:r>
              <a:rPr lang="ru-RU" sz="2400" dirty="0" err="1" smtClean="0"/>
              <a:t>пачаў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працу</a:t>
            </a:r>
            <a:r>
              <a:rPr lang="ru-RU" sz="2400" dirty="0" smtClean="0"/>
              <a:t> па </a:t>
            </a:r>
            <a:r>
              <a:rPr lang="ru-RU" sz="2400" dirty="0" err="1" smtClean="0"/>
              <a:t>стварэнні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беларускага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прафесійнага</a:t>
            </a:r>
            <a:r>
              <a:rPr lang="ru-RU" sz="2400" dirty="0" smtClean="0"/>
              <a:t> </a:t>
            </a:r>
            <a:r>
              <a:rPr lang="ru-RU" sz="2400" dirty="0" err="1" smtClean="0"/>
              <a:t>тэатра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71406" y="71414"/>
            <a:ext cx="9001164" cy="1643074"/>
            <a:chOff x="71406" y="71414"/>
            <a:chExt cx="9001164" cy="1643074"/>
          </a:xfrm>
        </p:grpSpPr>
        <p:pic>
          <p:nvPicPr>
            <p:cNvPr id="4" name="Рисунок 3" descr="450pxBelarus_flag_pattern.svg_thumb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3042" y="500042"/>
              <a:ext cx="5786478" cy="857256"/>
            </a:xfrm>
            <a:prstGeom prst="rect">
              <a:avLst/>
            </a:prstGeom>
          </p:spPr>
        </p:pic>
        <p:pic>
          <p:nvPicPr>
            <p:cNvPr id="5" name="Рисунок 4" descr="2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06" y="71438"/>
              <a:ext cx="1643050" cy="1643050"/>
            </a:xfrm>
            <a:prstGeom prst="rect">
              <a:avLst/>
            </a:prstGeom>
          </p:spPr>
        </p:pic>
        <p:pic>
          <p:nvPicPr>
            <p:cNvPr id="6" name="Рисунок 5" descr="2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9520" y="71414"/>
              <a:ext cx="1643050" cy="1643050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2071670" y="1142984"/>
            <a:ext cx="18767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err="1" smtClean="0"/>
              <a:t>Тэатр</a:t>
            </a:r>
            <a:endParaRPr lang="ru-RU" sz="48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7620" y="2000240"/>
            <a:ext cx="47863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Батлейка</a:t>
            </a:r>
            <a:r>
              <a:rPr lang="ru-RU" sz="2000" dirty="0"/>
              <a:t> (</a:t>
            </a:r>
            <a:r>
              <a:rPr lang="ru-RU" sz="2000" dirty="0" err="1"/>
              <a:t>лялечны</a:t>
            </a:r>
            <a:r>
              <a:rPr lang="ru-RU" sz="2000" dirty="0"/>
              <a:t> </a:t>
            </a:r>
            <a:r>
              <a:rPr lang="ru-RU" sz="2000" dirty="0" err="1"/>
              <a:t>тэатр</a:t>
            </a:r>
            <a:r>
              <a:rPr lang="ru-RU" sz="2000" dirty="0"/>
              <a:t>) – </a:t>
            </a:r>
            <a:r>
              <a:rPr lang="ru-RU" sz="2000" dirty="0" err="1"/>
              <a:t>адзін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відаў</a:t>
            </a:r>
            <a:r>
              <a:rPr lang="ru-RU" sz="2000" dirty="0"/>
              <a:t> </a:t>
            </a:r>
            <a:r>
              <a:rPr lang="ru-RU" sz="2000" dirty="0" err="1"/>
              <a:t>народнай</a:t>
            </a:r>
            <a:r>
              <a:rPr lang="ru-RU" sz="2000" dirty="0"/>
              <a:t> </a:t>
            </a:r>
            <a:r>
              <a:rPr lang="ru-RU" sz="2000" dirty="0" err="1"/>
              <a:t>творчасці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захоўвае</a:t>
            </a:r>
            <a:r>
              <a:rPr lang="ru-RU" sz="2000" dirty="0"/>
              <a:t> </a:t>
            </a:r>
            <a:r>
              <a:rPr lang="ru-RU" sz="2000" dirty="0" err="1"/>
              <a:t>музей-запаведнік</a:t>
            </a:r>
            <a:r>
              <a:rPr lang="ru-RU" sz="2000" dirty="0"/>
              <a:t>. У </a:t>
            </a:r>
            <a:r>
              <a:rPr lang="en-US" sz="2000" dirty="0"/>
              <a:t>XVI </a:t>
            </a:r>
            <a:r>
              <a:rPr lang="ru-RU" sz="2000" dirty="0"/>
              <a:t>ст. </a:t>
            </a:r>
            <a:r>
              <a:rPr lang="ru-RU" sz="2000" dirty="0" err="1"/>
              <a:t>яе</a:t>
            </a:r>
            <a:r>
              <a:rPr lang="ru-RU" sz="2000" dirty="0"/>
              <a:t> </a:t>
            </a:r>
            <a:r>
              <a:rPr lang="ru-RU" sz="2000" dirty="0" err="1"/>
              <a:t>прыдумалі</a:t>
            </a:r>
            <a:r>
              <a:rPr lang="ru-RU" sz="2000" dirty="0"/>
              <a:t> </a:t>
            </a:r>
            <a:r>
              <a:rPr lang="ru-RU" sz="2000" dirty="0" err="1"/>
              <a:t>ўсходнія</a:t>
            </a:r>
            <a:r>
              <a:rPr lang="ru-RU" sz="2000" dirty="0"/>
              <a:t>  </a:t>
            </a:r>
            <a:r>
              <a:rPr lang="ru-RU" sz="2000" dirty="0" err="1"/>
              <a:t>манахі</a:t>
            </a:r>
            <a:r>
              <a:rPr lang="ru-RU" sz="2000" dirty="0"/>
              <a:t>, </a:t>
            </a:r>
            <a:r>
              <a:rPr lang="ru-RU" sz="2000" dirty="0" err="1"/>
              <a:t>каб</a:t>
            </a:r>
            <a:r>
              <a:rPr lang="ru-RU" sz="2000" dirty="0"/>
              <a:t> </a:t>
            </a:r>
            <a:r>
              <a:rPr lang="ru-RU" sz="2000" dirty="0" err="1"/>
              <a:t>прапагандаваць</a:t>
            </a:r>
            <a:r>
              <a:rPr lang="ru-RU" sz="2000" dirty="0"/>
              <a:t> </a:t>
            </a:r>
            <a:r>
              <a:rPr lang="ru-RU" sz="2000" dirty="0" err="1"/>
              <a:t>хрысціянскае</a:t>
            </a:r>
            <a:r>
              <a:rPr lang="ru-RU" sz="2000" dirty="0"/>
              <a:t> </a:t>
            </a:r>
            <a:r>
              <a:rPr lang="ru-RU" sz="2000" dirty="0" err="1"/>
              <a:t>вучэнне</a:t>
            </a:r>
            <a:r>
              <a:rPr lang="ru-RU" sz="2000" dirty="0"/>
              <a:t>. На </a:t>
            </a:r>
            <a:r>
              <a:rPr lang="ru-RU" sz="2000" dirty="0" err="1"/>
              <a:t>беларускіх</a:t>
            </a:r>
            <a:r>
              <a:rPr lang="ru-RU" sz="2000" dirty="0"/>
              <a:t> землях </a:t>
            </a:r>
            <a:r>
              <a:rPr lang="ru-RU" sz="2000" dirty="0" err="1"/>
              <a:t>батлейка</a:t>
            </a:r>
            <a:r>
              <a:rPr lang="ru-RU" sz="2000" dirty="0"/>
              <a:t> </a:t>
            </a:r>
            <a:r>
              <a:rPr lang="ru-RU" sz="2000" dirty="0" err="1"/>
              <a:t>прыжылася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паступова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рэлігійнай</a:t>
            </a:r>
            <a:r>
              <a:rPr lang="ru-RU" sz="2000" dirty="0"/>
              <a:t> </a:t>
            </a:r>
            <a:r>
              <a:rPr lang="ru-RU" sz="2000" dirty="0" err="1"/>
              <a:t>зброі</a:t>
            </a:r>
            <a:r>
              <a:rPr lang="ru-RU" sz="2000" dirty="0"/>
              <a:t> </a:t>
            </a:r>
            <a:r>
              <a:rPr lang="ru-RU" sz="2000" dirty="0" err="1"/>
              <a:t>ператварылася</a:t>
            </a:r>
            <a:r>
              <a:rPr lang="ru-RU" sz="2000" dirty="0"/>
              <a:t> </a:t>
            </a:r>
            <a:r>
              <a:rPr lang="ru-RU" sz="2000" dirty="0" err="1"/>
              <a:t>ва</a:t>
            </a:r>
            <a:r>
              <a:rPr lang="ru-RU" sz="2000" dirty="0"/>
              <a:t> </a:t>
            </a:r>
            <a:r>
              <a:rPr lang="ru-RU" sz="2000" dirty="0" err="1"/>
              <a:t>ўлюбёную</a:t>
            </a:r>
            <a:r>
              <a:rPr lang="ru-RU" sz="2000" dirty="0"/>
              <a:t> забаву  </a:t>
            </a:r>
            <a:r>
              <a:rPr lang="ru-RU" sz="2000" dirty="0" err="1"/>
              <a:t>дзяцей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дарослых</a:t>
            </a:r>
            <a:r>
              <a:rPr lang="ru-RU" sz="2000" dirty="0"/>
              <a:t>. Але па </a:t>
            </a:r>
            <a:r>
              <a:rPr lang="ru-RU" sz="2000" dirty="0" err="1"/>
              <a:t>традыцыі</a:t>
            </a:r>
            <a:r>
              <a:rPr lang="ru-RU" sz="2000" dirty="0"/>
              <a:t> </a:t>
            </a:r>
            <a:r>
              <a:rPr lang="ru-RU" sz="2000" dirty="0" err="1"/>
              <a:t>кожнае</a:t>
            </a:r>
            <a:r>
              <a:rPr lang="ru-RU" sz="2000" dirty="0"/>
              <a:t> </a:t>
            </a:r>
            <a:r>
              <a:rPr lang="ru-RU" sz="2000" dirty="0" err="1"/>
              <a:t>прадстаўленне</a:t>
            </a:r>
            <a:r>
              <a:rPr lang="ru-RU" sz="2000" dirty="0"/>
              <a:t> </a:t>
            </a:r>
            <a:r>
              <a:rPr lang="ru-RU" sz="2000" dirty="0" err="1"/>
              <a:t>пачыналася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рэлігійнага</a:t>
            </a:r>
            <a:r>
              <a:rPr lang="ru-RU" sz="2000" dirty="0"/>
              <a:t> </a:t>
            </a:r>
            <a:r>
              <a:rPr lang="ru-RU" sz="2000" dirty="0" err="1"/>
              <a:t>сюжэта</a:t>
            </a:r>
            <a:r>
              <a:rPr lang="ru-RU" sz="2000" dirty="0"/>
              <a:t>, </a:t>
            </a:r>
            <a:r>
              <a:rPr lang="ru-RU" sz="2000" dirty="0" err="1"/>
              <a:t>часцей</a:t>
            </a:r>
            <a:r>
              <a:rPr lang="ru-RU" sz="2000" dirty="0"/>
              <a:t> за </a:t>
            </a:r>
            <a:r>
              <a:rPr lang="ru-RU" sz="2000" dirty="0" err="1"/>
              <a:t>ўсё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казкі</a:t>
            </a:r>
            <a:r>
              <a:rPr lang="ru-RU" sz="2000" dirty="0"/>
              <a:t> "</a:t>
            </a:r>
            <a:r>
              <a:rPr lang="ru-RU" sz="2000" dirty="0" err="1"/>
              <a:t>Цар</a:t>
            </a:r>
            <a:r>
              <a:rPr lang="ru-RU" sz="2000" dirty="0"/>
              <a:t> </a:t>
            </a:r>
            <a:r>
              <a:rPr lang="ru-RU" sz="2000" dirty="0" err="1"/>
              <a:t>Ірад</a:t>
            </a:r>
            <a:r>
              <a:rPr lang="ru-RU" sz="2000" dirty="0"/>
              <a:t>", </a:t>
            </a:r>
            <a:r>
              <a:rPr lang="ru-RU" sz="2000" dirty="0" err="1"/>
              <a:t>бо</a:t>
            </a:r>
            <a:r>
              <a:rPr lang="ru-RU" sz="2000" dirty="0"/>
              <a:t> </a:t>
            </a:r>
            <a:r>
              <a:rPr lang="ru-RU" sz="2000" dirty="0" err="1"/>
              <a:t>яе</a:t>
            </a:r>
            <a:r>
              <a:rPr lang="ru-RU" sz="2000" dirty="0"/>
              <a:t> </a:t>
            </a:r>
            <a:r>
              <a:rPr lang="ru-RU" sz="2000" dirty="0" err="1"/>
              <a:t>дзеянне</a:t>
            </a:r>
            <a:r>
              <a:rPr lang="ru-RU" sz="2000" dirty="0"/>
              <a:t> </a:t>
            </a:r>
            <a:r>
              <a:rPr lang="ru-RU" sz="2000" dirty="0" err="1"/>
              <a:t>адбываецца</a:t>
            </a:r>
            <a:r>
              <a:rPr lang="ru-RU" sz="2000" dirty="0"/>
              <a:t> </a:t>
            </a:r>
            <a:r>
              <a:rPr lang="ru-RU" sz="2000" dirty="0" err="1"/>
              <a:t>ў</a:t>
            </a:r>
            <a:r>
              <a:rPr lang="ru-RU" sz="2000" dirty="0"/>
              <a:t> </a:t>
            </a:r>
            <a:r>
              <a:rPr lang="ru-RU" sz="2000" dirty="0" err="1"/>
              <a:t>Віфліеме</a:t>
            </a:r>
            <a:r>
              <a:rPr lang="ru-RU" sz="2000" dirty="0"/>
              <a:t> (</a:t>
            </a:r>
            <a:r>
              <a:rPr lang="ru-RU" sz="2000" dirty="0" err="1"/>
              <a:t>Батліеме</a:t>
            </a:r>
            <a:r>
              <a:rPr lang="ru-RU" sz="2000" dirty="0"/>
              <a:t>), </a:t>
            </a:r>
            <a:r>
              <a:rPr lang="ru-RU" sz="2000" dirty="0" err="1"/>
              <a:t>горадзе</a:t>
            </a:r>
            <a:r>
              <a:rPr lang="ru-RU" sz="2000" dirty="0"/>
              <a:t>, ад </a:t>
            </a:r>
            <a:r>
              <a:rPr lang="ru-RU" sz="2000" dirty="0" err="1"/>
              <a:t>імя</a:t>
            </a:r>
            <a:r>
              <a:rPr lang="ru-RU" sz="2000" dirty="0"/>
              <a:t> </a:t>
            </a:r>
            <a:r>
              <a:rPr lang="ru-RU" sz="2000" dirty="0" err="1"/>
              <a:t>якога</a:t>
            </a:r>
            <a:r>
              <a:rPr lang="ru-RU" sz="2000" dirty="0"/>
              <a:t> </a:t>
            </a:r>
            <a:r>
              <a:rPr lang="ru-RU" sz="2000" dirty="0" err="1"/>
              <a:t>атрымала</a:t>
            </a:r>
            <a:r>
              <a:rPr lang="ru-RU" sz="2000" dirty="0"/>
              <a:t> </a:t>
            </a:r>
            <a:r>
              <a:rPr lang="ru-RU" sz="2000" dirty="0" err="1"/>
              <a:t>назву</a:t>
            </a:r>
            <a:r>
              <a:rPr lang="ru-RU" sz="2000" dirty="0"/>
              <a:t> </a:t>
            </a:r>
            <a:r>
              <a:rPr lang="ru-RU" sz="2000" dirty="0" err="1"/>
              <a:t>батлейка</a:t>
            </a:r>
            <a:r>
              <a:rPr lang="ru-RU" sz="2000" dirty="0"/>
              <a:t>. </a:t>
            </a:r>
          </a:p>
        </p:txBody>
      </p:sp>
      <p:pic>
        <p:nvPicPr>
          <p:cNvPr id="24578" name="Picture 2" descr="D:\pic_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5992"/>
            <a:ext cx="3505201" cy="32289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5715016"/>
            <a:ext cx="1608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/>
              <a:t>Батлейка</a:t>
            </a:r>
            <a:endParaRPr lang="ru-RU" sz="2800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71406" y="71414"/>
            <a:ext cx="9001164" cy="1643074"/>
            <a:chOff x="71406" y="71414"/>
            <a:chExt cx="9001164" cy="1643074"/>
          </a:xfrm>
        </p:grpSpPr>
        <p:pic>
          <p:nvPicPr>
            <p:cNvPr id="6" name="Рисунок 5" descr="450pxBelarus_flag_pattern.svg_thumb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3042" y="500042"/>
              <a:ext cx="5786478" cy="857256"/>
            </a:xfrm>
            <a:prstGeom prst="rect">
              <a:avLst/>
            </a:prstGeom>
          </p:spPr>
        </p:pic>
        <p:pic>
          <p:nvPicPr>
            <p:cNvPr id="7" name="Рисунок 6" descr="2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406" y="71438"/>
              <a:ext cx="1643050" cy="1643050"/>
            </a:xfrm>
            <a:prstGeom prst="rect">
              <a:avLst/>
            </a:prstGeom>
          </p:spPr>
        </p:pic>
        <p:pic>
          <p:nvPicPr>
            <p:cNvPr id="8" name="Рисунок 7" descr="2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29520" y="71414"/>
              <a:ext cx="1643050" cy="16430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3116"/>
            <a:ext cx="78581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Першыя</a:t>
            </a:r>
            <a:r>
              <a:rPr lang="ru-RU" sz="2000" dirty="0" smtClean="0"/>
              <a:t> </a:t>
            </a:r>
            <a:r>
              <a:rPr lang="ru-RU" sz="2000" dirty="0" err="1" smtClean="0"/>
              <a:t>музейныя</a:t>
            </a:r>
            <a:r>
              <a:rPr lang="ru-RU" sz="2000" dirty="0" smtClean="0"/>
              <a:t> </a:t>
            </a:r>
            <a:r>
              <a:rPr lang="ru-RU" sz="2000" dirty="0" err="1" smtClean="0"/>
              <a:t>калекцыі</a:t>
            </a:r>
            <a:r>
              <a:rPr lang="ru-RU" sz="2000" dirty="0" smtClean="0"/>
              <a:t> </a:t>
            </a:r>
            <a:r>
              <a:rPr lang="ru-RU" sz="2000" dirty="0" err="1" smtClean="0"/>
              <a:t>збіраліся</a:t>
            </a:r>
            <a:r>
              <a:rPr lang="ru-RU" sz="2000" dirty="0" smtClean="0"/>
              <a:t> </a:t>
            </a:r>
            <a:r>
              <a:rPr lang="ru-RU" sz="2000" dirty="0" err="1" smtClean="0"/>
              <a:t>ў</a:t>
            </a:r>
            <a:r>
              <a:rPr lang="ru-RU" sz="2000" dirty="0" smtClean="0"/>
              <a:t> </a:t>
            </a:r>
            <a:r>
              <a:rPr lang="ru-RU" sz="2000" dirty="0" err="1" smtClean="0"/>
              <a:t>рэзідэнцыях</a:t>
            </a:r>
            <a:r>
              <a:rPr lang="ru-RU" sz="2000" dirty="0" smtClean="0"/>
              <a:t> буйных </a:t>
            </a:r>
            <a:r>
              <a:rPr lang="ru-RU" sz="2000" dirty="0" err="1" smtClean="0"/>
              <a:t>феадалаў</a:t>
            </a:r>
            <a:r>
              <a:rPr lang="ru-RU" sz="2000" dirty="0" smtClean="0"/>
              <a:t>, у </a:t>
            </a:r>
            <a:r>
              <a:rPr lang="ru-RU" sz="2000" dirty="0" err="1" smtClean="0"/>
              <a:t>манастырах</a:t>
            </a:r>
            <a:r>
              <a:rPr lang="ru-RU" sz="2000" dirty="0" smtClean="0"/>
              <a:t>, </a:t>
            </a:r>
            <a:r>
              <a:rPr lang="ru-RU" sz="2000" dirty="0" err="1" smtClean="0"/>
              <a:t>брацтвах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храмах у </a:t>
            </a:r>
            <a:r>
              <a:rPr lang="en-US" sz="2000" dirty="0" smtClean="0"/>
              <a:t>XVI-XVIII </a:t>
            </a:r>
            <a:r>
              <a:rPr lang="ru-RU" sz="2000" dirty="0" err="1" smtClean="0"/>
              <a:t>стагоддзях</a:t>
            </a:r>
            <a:r>
              <a:rPr lang="ru-RU" sz="2000" dirty="0" smtClean="0"/>
              <a:t>. </a:t>
            </a:r>
            <a:r>
              <a:rPr lang="ru-RU" sz="2000" dirty="0" err="1" smtClean="0"/>
              <a:t>Самыя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значныя</a:t>
            </a:r>
            <a:r>
              <a:rPr lang="ru-RU" sz="2000" dirty="0" smtClean="0"/>
              <a:t> - </a:t>
            </a:r>
            <a:r>
              <a:rPr lang="ru-RU" sz="2000" dirty="0" err="1" smtClean="0"/>
              <a:t>калекцыі</a:t>
            </a:r>
            <a:r>
              <a:rPr lang="ru-RU" sz="2000" dirty="0" smtClean="0"/>
              <a:t> </a:t>
            </a:r>
            <a:r>
              <a:rPr lang="ru-RU" sz="2000" dirty="0" err="1" smtClean="0"/>
              <a:t>князёў</a:t>
            </a:r>
            <a:r>
              <a:rPr lang="ru-RU" sz="2000" dirty="0" smtClean="0"/>
              <a:t> </a:t>
            </a:r>
            <a:r>
              <a:rPr lang="ru-RU" sz="2000" dirty="0" err="1" smtClean="0"/>
              <a:t>Радзівілаў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Сапегаў</a:t>
            </a:r>
            <a:r>
              <a:rPr lang="ru-RU" sz="2000" dirty="0" smtClean="0"/>
              <a:t>, </a:t>
            </a:r>
            <a:r>
              <a:rPr lang="ru-RU" sz="2000" dirty="0" err="1" smtClean="0"/>
              <a:t>найбольш</a:t>
            </a:r>
            <a:r>
              <a:rPr lang="ru-RU" sz="2000" dirty="0" smtClean="0"/>
              <a:t> </a:t>
            </a:r>
            <a:r>
              <a:rPr lang="ru-RU" sz="2000" dirty="0" err="1" smtClean="0"/>
              <a:t>уплывовых</a:t>
            </a:r>
            <a:r>
              <a:rPr lang="ru-RU" sz="2000" dirty="0" smtClean="0"/>
              <a:t> </a:t>
            </a:r>
            <a:r>
              <a:rPr lang="ru-RU" sz="2000" dirty="0" err="1" smtClean="0"/>
              <a:t>магнатаў</a:t>
            </a:r>
            <a:r>
              <a:rPr lang="ru-RU" sz="2000" dirty="0" smtClean="0"/>
              <a:t> </a:t>
            </a:r>
            <a:r>
              <a:rPr lang="ru-RU" sz="2000" dirty="0" err="1" smtClean="0"/>
              <a:t>Вялікага</a:t>
            </a:r>
            <a:r>
              <a:rPr lang="ru-RU" sz="2000" dirty="0" smtClean="0"/>
              <a:t> </a:t>
            </a:r>
            <a:r>
              <a:rPr lang="ru-RU" sz="2000" dirty="0" err="1" smtClean="0"/>
              <a:t>княства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Літоўскага</a:t>
            </a:r>
            <a:r>
              <a:rPr lang="ru-RU" sz="2000" dirty="0" smtClean="0"/>
              <a:t>. </a:t>
            </a:r>
            <a:r>
              <a:rPr lang="ru-RU" sz="2000" dirty="0" err="1" smtClean="0"/>
              <a:t>Гэтыя</a:t>
            </a:r>
            <a:r>
              <a:rPr lang="ru-RU" sz="2000" dirty="0" smtClean="0"/>
              <a:t> </a:t>
            </a:r>
            <a:r>
              <a:rPr lang="ru-RU" sz="2000" dirty="0" err="1" smtClean="0"/>
              <a:t>калекцыі</a:t>
            </a:r>
            <a:r>
              <a:rPr lang="ru-RU" sz="2000" dirty="0" smtClean="0"/>
              <a:t> </a:t>
            </a:r>
            <a:r>
              <a:rPr lang="ru-RU" sz="2000" dirty="0" err="1" smtClean="0"/>
              <a:t>збіраліся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пакалення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ў</a:t>
            </a:r>
            <a:r>
              <a:rPr lang="ru-RU" sz="2000" dirty="0" smtClean="0"/>
              <a:t> </a:t>
            </a:r>
            <a:r>
              <a:rPr lang="ru-RU" sz="2000" dirty="0" err="1" smtClean="0"/>
              <a:t>пакаленне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ўключалі</a:t>
            </a:r>
            <a:r>
              <a:rPr lang="ru-RU" sz="2000" dirty="0" smtClean="0"/>
              <a:t> </a:t>
            </a:r>
            <a:r>
              <a:rPr lang="ru-RU" sz="2000" dirty="0" err="1" smtClean="0"/>
              <a:t>фамільныя</a:t>
            </a:r>
            <a:r>
              <a:rPr lang="ru-RU" sz="2000" dirty="0" smtClean="0"/>
              <a:t> </a:t>
            </a:r>
            <a:r>
              <a:rPr lang="ru-RU" sz="2000" dirty="0" err="1" smtClean="0"/>
              <a:t>каштоўнасці</a:t>
            </a:r>
            <a:r>
              <a:rPr lang="ru-RU" sz="2000" dirty="0" smtClean="0"/>
              <a:t>, </a:t>
            </a:r>
            <a:r>
              <a:rPr lang="ru-RU" sz="2000" dirty="0" err="1" smtClean="0"/>
              <a:t>рэдкія</a:t>
            </a:r>
            <a:r>
              <a:rPr lang="ru-RU" sz="2000" dirty="0" smtClean="0"/>
              <a:t> </a:t>
            </a:r>
            <a:r>
              <a:rPr lang="ru-RU" sz="2000" dirty="0" err="1" smtClean="0"/>
              <a:t>архіўныя</a:t>
            </a:r>
            <a:r>
              <a:rPr lang="ru-RU" sz="2000" dirty="0" smtClean="0"/>
              <a:t> </a:t>
            </a:r>
            <a:r>
              <a:rPr lang="ru-RU" sz="2000" dirty="0" err="1" smtClean="0"/>
              <a:t>матэрыялы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кнігі</a:t>
            </a:r>
            <a:r>
              <a:rPr lang="ru-RU" sz="2000" dirty="0" smtClean="0"/>
              <a:t>, </a:t>
            </a:r>
            <a:r>
              <a:rPr lang="ru-RU" sz="2000" dirty="0" err="1" smtClean="0"/>
              <a:t>зброю</a:t>
            </a:r>
            <a:r>
              <a:rPr lang="ru-RU" sz="2000" dirty="0" smtClean="0"/>
              <a:t>, </a:t>
            </a:r>
            <a:r>
              <a:rPr lang="ru-RU" sz="2000" dirty="0" err="1" smtClean="0"/>
              <a:t>нумізматычныя</a:t>
            </a:r>
            <a:r>
              <a:rPr lang="ru-RU" sz="2000" dirty="0" smtClean="0"/>
              <a:t> </a:t>
            </a:r>
            <a:r>
              <a:rPr lang="ru-RU" sz="2000" dirty="0" err="1" smtClean="0"/>
              <a:t>калекцыі</a:t>
            </a:r>
            <a:r>
              <a:rPr lang="ru-RU" sz="2000" dirty="0" smtClean="0"/>
              <a:t>, </a:t>
            </a:r>
            <a:r>
              <a:rPr lang="ru-RU" sz="2000" dirty="0" err="1" smtClean="0"/>
              <a:t>творы</a:t>
            </a:r>
            <a:r>
              <a:rPr lang="ru-RU" sz="2000" dirty="0" smtClean="0"/>
              <a:t> </a:t>
            </a:r>
            <a:r>
              <a:rPr lang="ru-RU" sz="2000" dirty="0" err="1" smtClean="0"/>
              <a:t>выяўленчага</a:t>
            </a:r>
            <a:r>
              <a:rPr lang="ru-RU" sz="2000" dirty="0" smtClean="0"/>
              <a:t> </a:t>
            </a:r>
            <a:r>
              <a:rPr lang="ru-RU" sz="2000" dirty="0" err="1" smtClean="0"/>
              <a:t>мастацтва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многае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іншае</a:t>
            </a:r>
            <a:r>
              <a:rPr lang="ru-RU" sz="2000" dirty="0" smtClean="0"/>
              <a:t>.</a:t>
            </a:r>
          </a:p>
          <a:p>
            <a:r>
              <a:rPr lang="en-US" sz="2000" dirty="0" smtClean="0"/>
              <a:t>XVIII-XIX </a:t>
            </a:r>
            <a:r>
              <a:rPr lang="ru-RU" sz="2000" dirty="0" err="1" smtClean="0"/>
              <a:t>стагоддзі</a:t>
            </a:r>
            <a:r>
              <a:rPr lang="ru-RU" sz="2000" dirty="0" smtClean="0"/>
              <a:t> - </a:t>
            </a:r>
            <a:r>
              <a:rPr lang="ru-RU" sz="2000" dirty="0" err="1" smtClean="0"/>
              <a:t>з'яўляюцца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першыя</a:t>
            </a:r>
            <a:r>
              <a:rPr lang="ru-RU" sz="2000" dirty="0" smtClean="0"/>
              <a:t> </a:t>
            </a:r>
            <a:r>
              <a:rPr lang="ru-RU" sz="2000" dirty="0" err="1" smtClean="0"/>
              <a:t>ўстановы</a:t>
            </a:r>
            <a:r>
              <a:rPr lang="ru-RU" sz="2000" dirty="0" smtClean="0"/>
              <a:t> </a:t>
            </a:r>
            <a:r>
              <a:rPr lang="ru-RU" sz="2000" dirty="0" err="1" smtClean="0"/>
              <a:t>музейнага</a:t>
            </a:r>
            <a:r>
              <a:rPr lang="ru-RU" sz="2000" dirty="0" smtClean="0"/>
              <a:t> </a:t>
            </a:r>
            <a:r>
              <a:rPr lang="ru-RU" sz="2000" dirty="0" err="1" smtClean="0"/>
              <a:t>тыпу</a:t>
            </a:r>
            <a:r>
              <a:rPr lang="ru-RU" sz="2000" dirty="0" smtClean="0"/>
              <a:t>. </a:t>
            </a:r>
            <a:r>
              <a:rPr lang="ru-RU" sz="2000" dirty="0" err="1" smtClean="0"/>
              <a:t>Канец</a:t>
            </a:r>
            <a:r>
              <a:rPr lang="ru-RU" sz="2000" dirty="0" smtClean="0"/>
              <a:t> </a:t>
            </a:r>
            <a:r>
              <a:rPr lang="en-US" sz="2000" dirty="0" smtClean="0"/>
              <a:t>XIX </a:t>
            </a:r>
            <a:r>
              <a:rPr lang="ru-RU" sz="2000" dirty="0" err="1" smtClean="0"/>
              <a:t>стагоддзя</a:t>
            </a:r>
            <a:r>
              <a:rPr lang="ru-RU" sz="2000" dirty="0" smtClean="0"/>
              <a:t> - </a:t>
            </a:r>
            <a:r>
              <a:rPr lang="ru-RU" sz="2000" dirty="0" err="1" smtClean="0"/>
              <a:t>адкрываецца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першы</a:t>
            </a:r>
            <a:r>
              <a:rPr lang="ru-RU" sz="2000" dirty="0" smtClean="0"/>
              <a:t> </a:t>
            </a:r>
            <a:r>
              <a:rPr lang="ru-RU" sz="2000" dirty="0" err="1" smtClean="0"/>
              <a:t>агульнадаступны</a:t>
            </a:r>
            <a:r>
              <a:rPr lang="ru-RU" sz="2000" dirty="0" smtClean="0"/>
              <a:t> музей у </a:t>
            </a:r>
            <a:r>
              <a:rPr lang="ru-RU" sz="2000" dirty="0" err="1" smtClean="0"/>
              <a:t>Вільні</a:t>
            </a:r>
            <a:r>
              <a:rPr lang="ru-RU" sz="2000" dirty="0" smtClean="0"/>
              <a:t>. </a:t>
            </a:r>
            <a:r>
              <a:rPr lang="ru-RU" sz="2000" dirty="0" err="1" smtClean="0"/>
              <a:t>Асноўныя</a:t>
            </a:r>
            <a:r>
              <a:rPr lang="ru-RU" sz="2000" dirty="0" smtClean="0"/>
              <a:t> </a:t>
            </a:r>
            <a:r>
              <a:rPr lang="ru-RU" sz="2000" dirty="0" err="1" smtClean="0"/>
              <a:t>калекцыі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Віленскага</a:t>
            </a:r>
            <a:r>
              <a:rPr lang="ru-RU" sz="2000" dirty="0" smtClean="0"/>
              <a:t> музея </a:t>
            </a:r>
            <a:r>
              <a:rPr lang="ru-RU" sz="2000" dirty="0" err="1" smtClean="0"/>
              <a:t>старажытнасцяў</a:t>
            </a:r>
            <a:r>
              <a:rPr lang="ru-RU" sz="2000" dirty="0" smtClean="0"/>
              <a:t> </a:t>
            </a:r>
            <a:r>
              <a:rPr lang="ru-RU" sz="2000" dirty="0" err="1" smtClean="0"/>
              <a:t>адлюстроўвалі</a:t>
            </a:r>
            <a:r>
              <a:rPr lang="ru-RU" sz="2000" dirty="0" smtClean="0"/>
              <a:t> </a:t>
            </a:r>
            <a:r>
              <a:rPr lang="ru-RU" sz="2000" dirty="0" err="1" smtClean="0"/>
              <a:t>матэрыяльную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духоўную</a:t>
            </a:r>
            <a:r>
              <a:rPr lang="ru-RU" sz="2000" dirty="0" smtClean="0"/>
              <a:t> культуру </a:t>
            </a:r>
            <a:r>
              <a:rPr lang="ru-RU" sz="2000" dirty="0" err="1" smtClean="0"/>
              <a:t>беларусаў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1357298"/>
            <a:ext cx="1679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 smtClean="0"/>
              <a:t>Музеі</a:t>
            </a:r>
            <a:endParaRPr lang="ru-RU" sz="3600" b="1" i="1" dirty="0" smtClean="0"/>
          </a:p>
        </p:txBody>
      </p:sp>
      <p:grpSp>
        <p:nvGrpSpPr>
          <p:cNvPr id="4" name="Группа 3"/>
          <p:cNvGrpSpPr/>
          <p:nvPr/>
        </p:nvGrpSpPr>
        <p:grpSpPr>
          <a:xfrm>
            <a:off x="71406" y="71414"/>
            <a:ext cx="9001164" cy="1643074"/>
            <a:chOff x="71406" y="71414"/>
            <a:chExt cx="9001164" cy="1643074"/>
          </a:xfrm>
        </p:grpSpPr>
        <p:pic>
          <p:nvPicPr>
            <p:cNvPr id="5" name="Рисунок 4" descr="450pxBelarus_flag_pattern.svg_thumb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3042" y="500042"/>
              <a:ext cx="5786478" cy="857256"/>
            </a:xfrm>
            <a:prstGeom prst="rect">
              <a:avLst/>
            </a:prstGeom>
          </p:spPr>
        </p:pic>
        <p:pic>
          <p:nvPicPr>
            <p:cNvPr id="6" name="Рисунок 5" descr="2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06" y="71438"/>
              <a:ext cx="1643050" cy="1643050"/>
            </a:xfrm>
            <a:prstGeom prst="rect">
              <a:avLst/>
            </a:prstGeom>
          </p:spPr>
        </p:pic>
        <p:pic>
          <p:nvPicPr>
            <p:cNvPr id="7" name="Рисунок 6" descr="2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9520" y="71414"/>
              <a:ext cx="1643050" cy="16430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786050" y="1428736"/>
            <a:ext cx="6143668" cy="52937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Віленскі музей старажытнасцей</a:t>
            </a: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— заснаваны ў 1855 г. Я. П. Тышкевічам, у будынку бібліятэкі Віленскага ўніверітэту. Свае прыватныя калекцыі музею перадалі Я. П. і К. П. Тышкевічы, У. Сыракомля, А. Кіркор, Т. Нарбут, М. І. Балінскі, Ф. Багушэвіч, І. Р. Кулакоўскі, А. А. Плятэр і інш. Музей існаваў з перапынкамі да 1-й</a:t>
            </a: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сусветнай вайны. Меліся аддзелы: археалогіі, этнаграфіі, мастацтва, зброі, мінералогіі, арніталогіі. Пры музеі дзейнічала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Віленская археалагічная камісія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(1855—1865). У кан.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XIX</a:t>
            </a: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ст. у фондах музея больш за 12 тыс. экспанатаў, у т.л. вялікія калекцыі бронзавых вырабаў з розных краін, гербаў гарадоў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ВКЛ, графікі, егіпецкіх муміяў і статуэтак бостваў, зброі, карэліцкіх габеленаў, мясцовых археалагічных знаходак, нумізматычная, партрэтаў магнацкіх родаў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Радзівілаў,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Тышкевічаў,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Хадкевічаў,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Храптовічаў,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Сапегаў),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рэдкіх выданняў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XV</a:t>
            </a: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XVIII</a:t>
            </a: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ст., скульптуры,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слуцкіх паясоў, старажытных рукапісаў (грамат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XII</a:t>
            </a: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XIV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ст.,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інкунабул),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сфрагістычная, фарфору, этрускіх вазаў, японскіх, італьянскіх і кітайскіх тканін.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Таксама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ў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фондах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знаходзіліся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каменныя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ідалы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Слуцку,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старажытныя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рэчы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Каложскай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царквы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інш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1406" y="71414"/>
            <a:ext cx="9001164" cy="1643074"/>
            <a:chOff x="71406" y="71414"/>
            <a:chExt cx="9001164" cy="1643074"/>
          </a:xfrm>
        </p:grpSpPr>
        <p:pic>
          <p:nvPicPr>
            <p:cNvPr id="10" name="Рисунок 9" descr="450pxBelarus_flag_pattern.svg_thumb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3042" y="500042"/>
              <a:ext cx="5786478" cy="857256"/>
            </a:xfrm>
            <a:prstGeom prst="rect">
              <a:avLst/>
            </a:prstGeom>
          </p:spPr>
        </p:pic>
        <p:pic>
          <p:nvPicPr>
            <p:cNvPr id="11" name="Рисунок 10" descr="2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06" y="71438"/>
              <a:ext cx="1643050" cy="1643050"/>
            </a:xfrm>
            <a:prstGeom prst="rect">
              <a:avLst/>
            </a:prstGeom>
          </p:spPr>
        </p:pic>
        <p:pic>
          <p:nvPicPr>
            <p:cNvPr id="12" name="Рисунок 11" descr="2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9520" y="71414"/>
              <a:ext cx="1643050" cy="1643050"/>
            </a:xfrm>
            <a:prstGeom prst="rect">
              <a:avLst/>
            </a:prstGeom>
          </p:spPr>
        </p:pic>
      </p:grpSp>
      <p:pic>
        <p:nvPicPr>
          <p:cNvPr id="13" name="Рисунок 12" descr="201105272207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785925"/>
            <a:ext cx="2564535" cy="35556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406" y="5500702"/>
            <a:ext cx="2714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be-BY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Я. П. Тышкевіч,</a:t>
            </a:r>
          </a:p>
          <a:p>
            <a:pPr algn="ctr"/>
            <a:r>
              <a:rPr lang="be-BY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заснавальнік музея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71406" y="71414"/>
            <a:ext cx="9001164" cy="1643074"/>
            <a:chOff x="71406" y="71414"/>
            <a:chExt cx="9001164" cy="1643074"/>
          </a:xfrm>
        </p:grpSpPr>
        <p:pic>
          <p:nvPicPr>
            <p:cNvPr id="4" name="Рисунок 3" descr="450pxBelarus_flag_pattern.svg_thumb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3042" y="500042"/>
              <a:ext cx="5786478" cy="857256"/>
            </a:xfrm>
            <a:prstGeom prst="rect">
              <a:avLst/>
            </a:prstGeom>
          </p:spPr>
        </p:pic>
        <p:pic>
          <p:nvPicPr>
            <p:cNvPr id="5" name="Рисунок 4" descr="2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06" y="71438"/>
              <a:ext cx="1643050" cy="1643050"/>
            </a:xfrm>
            <a:prstGeom prst="rect">
              <a:avLst/>
            </a:prstGeom>
          </p:spPr>
        </p:pic>
        <p:pic>
          <p:nvPicPr>
            <p:cNvPr id="6" name="Рисунок 5" descr="2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9520" y="71414"/>
              <a:ext cx="1643050" cy="164305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500166" y="1428736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/>
              <a:t>Жывап</a:t>
            </a:r>
            <a:r>
              <a:rPr lang="be-BY" sz="3200" b="1" dirty="0" smtClean="0"/>
              <a:t>іс 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000240"/>
            <a:ext cx="778672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выяўленчым</a:t>
            </a:r>
            <a:r>
              <a:rPr lang="ru-RU" dirty="0" smtClean="0"/>
              <a:t> </a:t>
            </a:r>
            <a:r>
              <a:rPr lang="ru-RU" dirty="0" err="1" smtClean="0"/>
              <a:t>мастацтве</a:t>
            </a:r>
            <a:r>
              <a:rPr lang="ru-RU" dirty="0" smtClean="0"/>
              <a:t> </a:t>
            </a:r>
            <a:r>
              <a:rPr lang="ru-RU" dirty="0" err="1" smtClean="0"/>
              <a:t>Беларусі</a:t>
            </a:r>
            <a:r>
              <a:rPr lang="ru-RU" dirty="0" smtClean="0"/>
              <a:t> </a:t>
            </a:r>
            <a:r>
              <a:rPr lang="ru-RU" dirty="0" err="1" smtClean="0"/>
              <a:t>канца</a:t>
            </a:r>
            <a:r>
              <a:rPr lang="ru-RU" dirty="0" smtClean="0"/>
              <a:t> </a:t>
            </a:r>
            <a:r>
              <a:rPr lang="en-US" dirty="0" smtClean="0"/>
              <a:t>XVIII - </a:t>
            </a:r>
            <a:r>
              <a:rPr lang="ru-RU" dirty="0" err="1" smtClean="0"/>
              <a:t>першай</a:t>
            </a:r>
            <a:r>
              <a:rPr lang="ru-RU" dirty="0" smtClean="0"/>
              <a:t> </a:t>
            </a:r>
            <a:r>
              <a:rPr lang="ru-RU" dirty="0" err="1" smtClean="0"/>
              <a:t>паловы</a:t>
            </a:r>
            <a:r>
              <a:rPr lang="ru-RU" dirty="0" smtClean="0"/>
              <a:t> </a:t>
            </a:r>
            <a:r>
              <a:rPr lang="en-US" dirty="0" smtClean="0"/>
              <a:t>XIX </a:t>
            </a:r>
            <a:r>
              <a:rPr lang="ru-RU" dirty="0" smtClean="0"/>
              <a:t>ст. </a:t>
            </a:r>
            <a:r>
              <a:rPr lang="ru-RU" dirty="0" err="1" smtClean="0"/>
              <a:t>назіралася</a:t>
            </a:r>
            <a:r>
              <a:rPr lang="ru-RU" dirty="0" smtClean="0"/>
              <a:t> </a:t>
            </a:r>
            <a:r>
              <a:rPr lang="ru-RU" dirty="0" err="1" smtClean="0"/>
              <a:t>ўзаемадзеянне</a:t>
            </a:r>
            <a:r>
              <a:rPr lang="ru-RU" dirty="0" smtClean="0"/>
              <a:t> </a:t>
            </a:r>
            <a:r>
              <a:rPr lang="ru-RU" dirty="0" err="1" smtClean="0"/>
              <a:t>дзвюх</a:t>
            </a:r>
            <a:r>
              <a:rPr lang="ru-RU" dirty="0" smtClean="0"/>
              <a:t> </a:t>
            </a:r>
            <a:r>
              <a:rPr lang="ru-RU" dirty="0" err="1" smtClean="0"/>
              <a:t>плыняў</a:t>
            </a:r>
            <a:r>
              <a:rPr lang="ru-RU" dirty="0" smtClean="0"/>
              <a:t>: </a:t>
            </a:r>
            <a:r>
              <a:rPr lang="ru-RU" dirty="0" err="1" smtClean="0"/>
              <a:t>класіцызму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рамантызму</a:t>
            </a:r>
            <a:r>
              <a:rPr lang="ru-RU" dirty="0" smtClean="0"/>
              <a:t>. </a:t>
            </a:r>
            <a:r>
              <a:rPr lang="ru-RU" dirty="0" err="1" smtClean="0"/>
              <a:t>Класіцызм</a:t>
            </a:r>
            <a:r>
              <a:rPr lang="ru-RU" dirty="0" smtClean="0"/>
              <a:t> </a:t>
            </a:r>
            <a:r>
              <a:rPr lang="ru-RU" dirty="0" err="1" smtClean="0"/>
              <a:t>быў</a:t>
            </a:r>
            <a:r>
              <a:rPr lang="ru-RU" dirty="0" smtClean="0"/>
              <a:t> </a:t>
            </a:r>
            <a:r>
              <a:rPr lang="ru-RU" dirty="0" err="1" smtClean="0"/>
              <a:t>афіцыйным</a:t>
            </a:r>
            <a:r>
              <a:rPr lang="ru-RU" dirty="0" smtClean="0"/>
              <a:t> </a:t>
            </a:r>
            <a:r>
              <a:rPr lang="ru-RU" dirty="0" err="1" smtClean="0"/>
              <a:t>стылем</a:t>
            </a:r>
            <a:r>
              <a:rPr lang="ru-RU" dirty="0" smtClean="0"/>
              <a:t>, </a:t>
            </a:r>
            <a:r>
              <a:rPr lang="ru-RU" dirty="0" err="1" smtClean="0"/>
              <a:t>якога</a:t>
            </a:r>
            <a:r>
              <a:rPr lang="ru-RU" dirty="0" smtClean="0"/>
              <a:t> </a:t>
            </a:r>
            <a:r>
              <a:rPr lang="ru-RU" dirty="0" err="1" smtClean="0"/>
              <a:t>прытрымлівалася</a:t>
            </a:r>
            <a:r>
              <a:rPr lang="ru-RU" dirty="0" smtClean="0"/>
              <a:t> </a:t>
            </a:r>
            <a:r>
              <a:rPr lang="ru-RU" dirty="0" err="1" smtClean="0"/>
              <a:t>Пецярбургская</a:t>
            </a:r>
            <a:r>
              <a:rPr lang="ru-RU" dirty="0" smtClean="0"/>
              <a:t> </a:t>
            </a:r>
            <a:r>
              <a:rPr lang="ru-RU" dirty="0" err="1" smtClean="0"/>
              <a:t>Акадэмія</a:t>
            </a:r>
            <a:r>
              <a:rPr lang="ru-RU" dirty="0" smtClean="0"/>
              <a:t> </a:t>
            </a:r>
            <a:r>
              <a:rPr lang="ru-RU" dirty="0" err="1" smtClean="0"/>
              <a:t>мастацтваў</a:t>
            </a:r>
            <a:r>
              <a:rPr lang="ru-RU" dirty="0" smtClean="0"/>
              <a:t>. </a:t>
            </a:r>
            <a:r>
              <a:rPr lang="ru-RU" dirty="0" err="1" smtClean="0"/>
              <a:t>Аднак</a:t>
            </a:r>
            <a:r>
              <a:rPr lang="ru-RU" dirty="0" smtClean="0"/>
              <a:t> у </a:t>
            </a:r>
            <a:r>
              <a:rPr lang="ru-RU" dirty="0" err="1" smtClean="0"/>
              <a:t>выяўленчае</a:t>
            </a:r>
            <a:r>
              <a:rPr lang="ru-RU" dirty="0" smtClean="0"/>
              <a:t> </a:t>
            </a:r>
            <a:r>
              <a:rPr lang="ru-RU" dirty="0" err="1" smtClean="0"/>
              <a:t>мастацтва</a:t>
            </a:r>
            <a:r>
              <a:rPr lang="ru-RU" dirty="0" smtClean="0"/>
              <a:t> </a:t>
            </a:r>
            <a:r>
              <a:rPr lang="ru-RU" dirty="0" err="1" smtClean="0"/>
              <a:t>пранікалі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элементы </a:t>
            </a:r>
            <a:r>
              <a:rPr lang="ru-RU" dirty="0" err="1" smtClean="0"/>
              <a:t>рамантызму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Яскравым</a:t>
            </a:r>
            <a:r>
              <a:rPr lang="ru-RU" dirty="0" smtClean="0"/>
              <a:t> </a:t>
            </a:r>
            <a:r>
              <a:rPr lang="ru-RU" dirty="0" err="1" smtClean="0"/>
              <a:t>прадстаўніком</a:t>
            </a:r>
            <a:r>
              <a:rPr lang="ru-RU" dirty="0" smtClean="0"/>
              <a:t> </a:t>
            </a:r>
            <a:r>
              <a:rPr lang="ru-RU" dirty="0" err="1" smtClean="0"/>
              <a:t>рамантызму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беларускім</a:t>
            </a:r>
            <a:r>
              <a:rPr lang="ru-RU" dirty="0" smtClean="0"/>
              <a:t> </a:t>
            </a:r>
            <a:r>
              <a:rPr lang="ru-RU" dirty="0" err="1" smtClean="0"/>
              <a:t>жывапісу</a:t>
            </a:r>
            <a:r>
              <a:rPr lang="ru-RU" dirty="0" smtClean="0"/>
              <a:t> </a:t>
            </a:r>
            <a:r>
              <a:rPr lang="ru-RU" dirty="0" err="1" smtClean="0"/>
              <a:t>быў</a:t>
            </a:r>
            <a:r>
              <a:rPr lang="ru-RU" dirty="0" smtClean="0"/>
              <a:t> В. </a:t>
            </a:r>
            <a:r>
              <a:rPr lang="ru-RU" dirty="0" err="1" smtClean="0"/>
              <a:t>Ваньковіч</a:t>
            </a:r>
            <a:r>
              <a:rPr lang="ru-RU" dirty="0" smtClean="0"/>
              <a:t>. Яго </a:t>
            </a:r>
            <a:r>
              <a:rPr lang="ru-RU" dirty="0" err="1" smtClean="0"/>
              <a:t>палатно</a:t>
            </a:r>
            <a:r>
              <a:rPr lang="ru-RU" dirty="0" smtClean="0"/>
              <a:t> «</a:t>
            </a:r>
            <a:r>
              <a:rPr lang="ru-RU" dirty="0" err="1" smtClean="0"/>
              <a:t>Міцкевіч</a:t>
            </a:r>
            <a:r>
              <a:rPr lang="ru-RU" dirty="0" smtClean="0"/>
              <a:t> на скале Аюдаг» - </a:t>
            </a:r>
            <a:r>
              <a:rPr lang="ru-RU" dirty="0" err="1" smtClean="0"/>
              <a:t>тыповы</a:t>
            </a:r>
            <a:r>
              <a:rPr lang="ru-RU" dirty="0" smtClean="0"/>
              <a:t> </a:t>
            </a:r>
            <a:r>
              <a:rPr lang="ru-RU" dirty="0" err="1" smtClean="0"/>
              <a:t>прыклад</a:t>
            </a:r>
            <a:r>
              <a:rPr lang="ru-RU" dirty="0" smtClean="0"/>
              <a:t> </a:t>
            </a:r>
            <a:r>
              <a:rPr lang="ru-RU" dirty="0" err="1" smtClean="0"/>
              <a:t>рамантычнага</a:t>
            </a:r>
            <a:r>
              <a:rPr lang="ru-RU" dirty="0" smtClean="0"/>
              <a:t> </a:t>
            </a:r>
            <a:r>
              <a:rPr lang="ru-RU" dirty="0" err="1" smtClean="0"/>
              <a:t>партрэта</a:t>
            </a:r>
            <a:r>
              <a:rPr lang="ru-RU" dirty="0" smtClean="0"/>
              <a:t>. </a:t>
            </a:r>
            <a:r>
              <a:rPr lang="ru-RU" dirty="0" err="1" smtClean="0"/>
              <a:t>Перапляценне</a:t>
            </a:r>
            <a:r>
              <a:rPr lang="ru-RU" dirty="0" smtClean="0"/>
              <a:t> </a:t>
            </a:r>
            <a:r>
              <a:rPr lang="ru-RU" dirty="0" err="1" smtClean="0"/>
              <a:t>чэрт</a:t>
            </a:r>
            <a:r>
              <a:rPr lang="ru-RU" dirty="0" smtClean="0"/>
              <a:t> </a:t>
            </a:r>
            <a:r>
              <a:rPr lang="ru-RU" dirty="0" err="1" smtClean="0"/>
              <a:t>класіцызму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рамантызму</a:t>
            </a:r>
            <a:r>
              <a:rPr lang="ru-RU" dirty="0" smtClean="0"/>
              <a:t> </a:t>
            </a:r>
            <a:r>
              <a:rPr lang="ru-RU" dirty="0" err="1" smtClean="0"/>
              <a:t>характэрна</a:t>
            </a:r>
            <a:r>
              <a:rPr lang="ru-RU" dirty="0" smtClean="0"/>
              <a:t> для </a:t>
            </a:r>
            <a:r>
              <a:rPr lang="ru-RU" dirty="0" err="1" smtClean="0"/>
              <a:t>творчасці</a:t>
            </a:r>
            <a:r>
              <a:rPr lang="ru-RU" dirty="0" smtClean="0"/>
              <a:t> </a:t>
            </a:r>
            <a:r>
              <a:rPr lang="ru-RU" dirty="0" err="1" smtClean="0"/>
              <a:t>беларускага</a:t>
            </a:r>
            <a:r>
              <a:rPr lang="ru-RU" dirty="0" smtClean="0"/>
              <a:t> мастака І. </a:t>
            </a:r>
            <a:r>
              <a:rPr lang="ru-RU" dirty="0" err="1" smtClean="0"/>
              <a:t>Аляшкевіча</a:t>
            </a:r>
            <a:r>
              <a:rPr lang="ru-RU" dirty="0" smtClean="0"/>
              <a:t>. Мастак Я. </a:t>
            </a:r>
            <a:r>
              <a:rPr lang="ru-RU" dirty="0" err="1" smtClean="0"/>
              <a:t>Данелія</a:t>
            </a:r>
            <a:r>
              <a:rPr lang="ru-RU" dirty="0" smtClean="0"/>
              <a:t> </a:t>
            </a:r>
            <a:r>
              <a:rPr lang="ru-RU" dirty="0" err="1" smtClean="0"/>
              <a:t>пакінуў</a:t>
            </a:r>
            <a:r>
              <a:rPr lang="ru-RU" dirty="0" smtClean="0"/>
              <a:t> </a:t>
            </a:r>
            <a:r>
              <a:rPr lang="ru-RU" dirty="0" err="1" smtClean="0"/>
              <a:t>яркі</a:t>
            </a:r>
            <a:r>
              <a:rPr lang="ru-RU" dirty="0" smtClean="0"/>
              <a:t> след </a:t>
            </a:r>
            <a:r>
              <a:rPr lang="ru-RU" dirty="0" err="1" smtClean="0"/>
              <a:t>амаль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ўсіх</a:t>
            </a:r>
            <a:r>
              <a:rPr lang="ru-RU" dirty="0" smtClean="0"/>
              <a:t> жанрах </a:t>
            </a:r>
            <a:r>
              <a:rPr lang="ru-RU" dirty="0" err="1" smtClean="0"/>
              <a:t>выяўленчага</a:t>
            </a:r>
            <a:r>
              <a:rPr lang="ru-RU" dirty="0" smtClean="0"/>
              <a:t> </a:t>
            </a:r>
            <a:r>
              <a:rPr lang="ru-RU" dirty="0" err="1" smtClean="0"/>
              <a:t>мастацтва</a:t>
            </a:r>
            <a:r>
              <a:rPr lang="ru-RU" dirty="0" smtClean="0"/>
              <a:t>, </a:t>
            </a:r>
            <a:r>
              <a:rPr lang="ru-RU" dirty="0" err="1" smtClean="0"/>
              <a:t>асабліва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гістарычным</a:t>
            </a:r>
            <a:r>
              <a:rPr lang="ru-RU" dirty="0" smtClean="0"/>
              <a:t>. В. </a:t>
            </a:r>
            <a:r>
              <a:rPr lang="ru-RU" dirty="0" err="1" smtClean="0"/>
              <a:t>Дмахоўскіх</a:t>
            </a:r>
            <a:r>
              <a:rPr lang="ru-RU" dirty="0" smtClean="0"/>
              <a:t> </a:t>
            </a:r>
            <a:r>
              <a:rPr lang="ru-RU" dirty="0" err="1" smtClean="0"/>
              <a:t>вядомы</a:t>
            </a:r>
            <a:r>
              <a:rPr lang="ru-RU" dirty="0" smtClean="0"/>
              <a:t> як </a:t>
            </a:r>
            <a:r>
              <a:rPr lang="ru-RU" dirty="0" err="1" smtClean="0"/>
              <a:t>стваральнік</a:t>
            </a:r>
            <a:r>
              <a:rPr lang="ru-RU" dirty="0" smtClean="0"/>
              <a:t> </a:t>
            </a:r>
            <a:r>
              <a:rPr lang="ru-RU" dirty="0" err="1" smtClean="0"/>
              <a:t>рамантычных</a:t>
            </a:r>
            <a:r>
              <a:rPr lang="ru-RU" dirty="0" smtClean="0"/>
              <a:t> </a:t>
            </a:r>
            <a:r>
              <a:rPr lang="ru-RU" dirty="0" err="1" smtClean="0"/>
              <a:t>пейзажаў</a:t>
            </a:r>
            <a:r>
              <a:rPr lang="ru-RU" dirty="0" smtClean="0"/>
              <a:t> (</a:t>
            </a:r>
            <a:r>
              <a:rPr lang="ru-RU" dirty="0" err="1" smtClean="0"/>
              <a:t>карціны</a:t>
            </a:r>
            <a:r>
              <a:rPr lang="ru-RU" dirty="0" smtClean="0"/>
              <a:t> «</a:t>
            </a:r>
            <a:r>
              <a:rPr lang="ru-RU" dirty="0" err="1" smtClean="0"/>
              <a:t>Возера</a:t>
            </a:r>
            <a:r>
              <a:rPr lang="ru-RU" dirty="0" smtClean="0"/>
              <a:t> </a:t>
            </a:r>
            <a:r>
              <a:rPr lang="ru-RU" dirty="0" err="1" smtClean="0"/>
              <a:t>Свіцязь</a:t>
            </a:r>
            <a:r>
              <a:rPr lang="ru-RU" dirty="0" smtClean="0"/>
              <a:t>", "Дом </a:t>
            </a:r>
            <a:r>
              <a:rPr lang="ru-RU" dirty="0" err="1" smtClean="0"/>
              <a:t>Міцкевіча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Навагрудку</a:t>
            </a:r>
            <a:r>
              <a:rPr lang="ru-RU" dirty="0" smtClean="0"/>
              <a:t>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інш</a:t>
            </a:r>
            <a:r>
              <a:rPr lang="ru-RU" dirty="0" smtClean="0"/>
              <a:t>.) І. </a:t>
            </a:r>
            <a:r>
              <a:rPr lang="ru-RU" dirty="0" err="1" smtClean="0"/>
              <a:t>Хруцкі</a:t>
            </a:r>
            <a:r>
              <a:rPr lang="ru-RU" dirty="0" smtClean="0"/>
              <a:t> </a:t>
            </a:r>
            <a:r>
              <a:rPr lang="ru-RU" dirty="0" err="1" smtClean="0"/>
              <a:t>ўвайшоў</a:t>
            </a:r>
            <a:r>
              <a:rPr lang="ru-RU" dirty="0" smtClean="0"/>
              <a:t> у </a:t>
            </a:r>
            <a:r>
              <a:rPr lang="ru-RU" dirty="0" err="1" smtClean="0"/>
              <a:t>гісторыю</a:t>
            </a:r>
            <a:r>
              <a:rPr lang="ru-RU" dirty="0" smtClean="0"/>
              <a:t> </a:t>
            </a:r>
            <a:r>
              <a:rPr lang="ru-RU" dirty="0" err="1" smtClean="0"/>
              <a:t>беларускага</a:t>
            </a:r>
            <a:r>
              <a:rPr lang="ru-RU" dirty="0" smtClean="0"/>
              <a:t> </a:t>
            </a:r>
            <a:r>
              <a:rPr lang="ru-RU" dirty="0" err="1" smtClean="0"/>
              <a:t>мастацтва</a:t>
            </a:r>
            <a:r>
              <a:rPr lang="ru-RU" dirty="0" smtClean="0"/>
              <a:t> як </a:t>
            </a:r>
            <a:r>
              <a:rPr lang="ru-RU" dirty="0" err="1" smtClean="0"/>
              <a:t>аўтар</a:t>
            </a:r>
            <a:r>
              <a:rPr lang="ru-RU" dirty="0" smtClean="0"/>
              <a:t> </a:t>
            </a:r>
            <a:r>
              <a:rPr lang="ru-RU" dirty="0" err="1" smtClean="0"/>
              <a:t>шматлікіх</a:t>
            </a:r>
            <a:r>
              <a:rPr lang="ru-RU" dirty="0" smtClean="0"/>
              <a:t> </a:t>
            </a:r>
            <a:r>
              <a:rPr lang="ru-RU" dirty="0" err="1" smtClean="0"/>
              <a:t>нацюрмортаў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пейзажаў</a:t>
            </a:r>
            <a:r>
              <a:rPr lang="ru-RU" dirty="0" smtClean="0"/>
              <a:t>. У 1839 г. за </a:t>
            </a:r>
            <a:r>
              <a:rPr lang="ru-RU" dirty="0" err="1" smtClean="0"/>
              <a:t>нацюрморт</a:t>
            </a:r>
            <a:r>
              <a:rPr lang="ru-RU" dirty="0" smtClean="0"/>
              <a:t> "</a:t>
            </a:r>
            <a:r>
              <a:rPr lang="ru-RU" dirty="0" err="1" smtClean="0"/>
              <a:t>Кветкі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садавіна</a:t>
            </a:r>
            <a:r>
              <a:rPr lang="ru-RU" dirty="0" smtClean="0"/>
              <a:t>» </a:t>
            </a:r>
            <a:r>
              <a:rPr lang="ru-RU" dirty="0" err="1" smtClean="0"/>
              <a:t>ён</a:t>
            </a:r>
            <a:r>
              <a:rPr lang="ru-RU" dirty="0" smtClean="0"/>
              <a:t> </a:t>
            </a:r>
            <a:r>
              <a:rPr lang="ru-RU" dirty="0" err="1" smtClean="0"/>
              <a:t>атрымаў</a:t>
            </a:r>
            <a:r>
              <a:rPr lang="ru-RU" dirty="0" smtClean="0"/>
              <a:t> </a:t>
            </a:r>
            <a:r>
              <a:rPr lang="ru-RU" dirty="0" err="1" smtClean="0"/>
              <a:t>званне</a:t>
            </a:r>
            <a:r>
              <a:rPr lang="ru-RU" dirty="0" smtClean="0"/>
              <a:t> </a:t>
            </a:r>
            <a:r>
              <a:rPr lang="ru-RU" dirty="0" err="1" smtClean="0"/>
              <a:t>акадэміка</a:t>
            </a:r>
            <a:r>
              <a:rPr lang="ru-RU" dirty="0" smtClean="0"/>
              <a:t> </a:t>
            </a:r>
            <a:r>
              <a:rPr lang="ru-RU" dirty="0" err="1" smtClean="0"/>
              <a:t>Пецярбургскай</a:t>
            </a:r>
            <a:r>
              <a:rPr lang="ru-RU" dirty="0" smtClean="0"/>
              <a:t> </a:t>
            </a:r>
            <a:r>
              <a:rPr lang="ru-RU" dirty="0" err="1" smtClean="0"/>
              <a:t>Акадэміі</a:t>
            </a:r>
            <a:r>
              <a:rPr lang="ru-RU" dirty="0" smtClean="0"/>
              <a:t> </a:t>
            </a:r>
            <a:r>
              <a:rPr lang="ru-RU" dirty="0" err="1" smtClean="0"/>
              <a:t>мастацтваў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1714488"/>
            <a:ext cx="564360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Ваньковіч</a:t>
            </a:r>
            <a:r>
              <a:rPr lang="ru-RU" dirty="0" smtClean="0"/>
              <a:t>, </a:t>
            </a:r>
            <a:r>
              <a:rPr lang="ru-RU" dirty="0" err="1" smtClean="0"/>
              <a:t>Валенцій</a:t>
            </a:r>
            <a:r>
              <a:rPr lang="ru-RU" dirty="0" smtClean="0"/>
              <a:t> – </a:t>
            </a:r>
            <a:r>
              <a:rPr lang="ru-RU" dirty="0" err="1" smtClean="0"/>
              <a:t>ядомы</a:t>
            </a:r>
            <a:r>
              <a:rPr lang="ru-RU" dirty="0" smtClean="0"/>
              <a:t> </a:t>
            </a:r>
            <a:r>
              <a:rPr lang="ru-RU" dirty="0" err="1" smtClean="0"/>
              <a:t>жывапісец</a:t>
            </a:r>
            <a:r>
              <a:rPr lang="ru-RU" dirty="0" smtClean="0"/>
              <a:t>, </a:t>
            </a:r>
            <a:r>
              <a:rPr lang="ru-RU" dirty="0" err="1" smtClean="0"/>
              <a:t>яркі</a:t>
            </a:r>
            <a:r>
              <a:rPr lang="ru-RU" dirty="0" smtClean="0"/>
              <a:t> </a:t>
            </a:r>
            <a:r>
              <a:rPr lang="ru-RU" dirty="0" err="1" smtClean="0"/>
              <a:t>прадстаўнік</a:t>
            </a:r>
            <a:r>
              <a:rPr lang="ru-RU" dirty="0" smtClean="0"/>
              <a:t> </a:t>
            </a:r>
            <a:r>
              <a:rPr lang="ru-RU" dirty="0" err="1" smtClean="0"/>
              <a:t>рамантызму</a:t>
            </a:r>
            <a:r>
              <a:rPr lang="ru-RU" dirty="0" smtClean="0"/>
              <a:t>. </a:t>
            </a:r>
            <a:r>
              <a:rPr lang="ru-RU" dirty="0" err="1" smtClean="0"/>
              <a:t>Творчасць</a:t>
            </a:r>
            <a:r>
              <a:rPr lang="ru-RU" dirty="0" smtClean="0"/>
              <a:t> </a:t>
            </a:r>
            <a:r>
              <a:rPr lang="ru-RU" dirty="0" err="1" smtClean="0"/>
              <a:t>Ваньковіча</a:t>
            </a:r>
            <a:r>
              <a:rPr lang="ru-RU" dirty="0" smtClean="0"/>
              <a:t> </a:t>
            </a:r>
            <a:r>
              <a:rPr lang="ru-RU" dirty="0" err="1" smtClean="0"/>
              <a:t>звязана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мастацкім</a:t>
            </a:r>
            <a:r>
              <a:rPr lang="ru-RU" dirty="0" smtClean="0"/>
              <a:t> </a:t>
            </a:r>
            <a:r>
              <a:rPr lang="ru-RU" dirty="0" err="1" smtClean="0"/>
              <a:t>жыццём</a:t>
            </a:r>
            <a:r>
              <a:rPr lang="ru-RU" dirty="0" smtClean="0"/>
              <a:t> </a:t>
            </a:r>
            <a:r>
              <a:rPr lang="ru-RU" dirty="0" err="1" smtClean="0"/>
              <a:t>Беларусі</a:t>
            </a:r>
            <a:r>
              <a:rPr lang="ru-RU" dirty="0" smtClean="0"/>
              <a:t>, </a:t>
            </a:r>
            <a:r>
              <a:rPr lang="ru-RU" dirty="0" err="1" smtClean="0"/>
              <a:t>Літвы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Польшчы</a:t>
            </a:r>
            <a:r>
              <a:rPr lang="ru-RU" dirty="0" smtClean="0"/>
              <a:t>. </a:t>
            </a:r>
            <a:r>
              <a:rPr lang="ru-RU" dirty="0" err="1" smtClean="0"/>
              <a:t>Адзін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нямногіх</a:t>
            </a:r>
            <a:r>
              <a:rPr lang="ru-RU" dirty="0" smtClean="0"/>
              <a:t> </a:t>
            </a:r>
            <a:r>
              <a:rPr lang="ru-RU" dirty="0" err="1" smtClean="0"/>
              <a:t>беларускіх</a:t>
            </a:r>
            <a:r>
              <a:rPr lang="ru-RU" dirty="0" smtClean="0"/>
              <a:t> </a:t>
            </a:r>
            <a:r>
              <a:rPr lang="ru-RU" dirty="0" err="1" smtClean="0"/>
              <a:t>мастакоў</a:t>
            </a:r>
            <a:r>
              <a:rPr lang="ru-RU" dirty="0" smtClean="0"/>
              <a:t> Х</a:t>
            </a:r>
            <a:r>
              <a:rPr lang="en-US" dirty="0" smtClean="0"/>
              <a:t>I</a:t>
            </a:r>
            <a:r>
              <a:rPr lang="ru-RU" dirty="0" smtClean="0"/>
              <a:t>Х ст., Не </a:t>
            </a:r>
            <a:r>
              <a:rPr lang="ru-RU" dirty="0" err="1" smtClean="0"/>
              <a:t>толькі</a:t>
            </a:r>
            <a:r>
              <a:rPr lang="ru-RU" dirty="0" smtClean="0"/>
              <a:t> </a:t>
            </a:r>
            <a:r>
              <a:rPr lang="ru-RU" dirty="0" err="1" smtClean="0"/>
              <a:t>пакінуў</a:t>
            </a:r>
            <a:r>
              <a:rPr lang="ru-RU" dirty="0" smtClean="0"/>
              <a:t> след у </a:t>
            </a:r>
            <a:r>
              <a:rPr lang="ru-RU" dirty="0" err="1" smtClean="0"/>
              <a:t>айчыннай</a:t>
            </a:r>
            <a:r>
              <a:rPr lang="ru-RU" dirty="0" smtClean="0"/>
              <a:t> культуры,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атрымаў</a:t>
            </a:r>
            <a:r>
              <a:rPr lang="ru-RU" dirty="0" smtClean="0"/>
              <a:t> </a:t>
            </a:r>
            <a:r>
              <a:rPr lang="ru-RU" dirty="0" err="1" smtClean="0"/>
              <a:t>вядомасць</a:t>
            </a:r>
            <a:r>
              <a:rPr lang="ru-RU" dirty="0" smtClean="0"/>
              <a:t> далёка за </a:t>
            </a:r>
            <a:r>
              <a:rPr lang="ru-RU" dirty="0" err="1" smtClean="0"/>
              <a:t>межамі</a:t>
            </a:r>
            <a:r>
              <a:rPr lang="ru-RU" dirty="0" smtClean="0"/>
              <a:t> </a:t>
            </a:r>
            <a:r>
              <a:rPr lang="ru-RU" dirty="0" err="1" smtClean="0"/>
              <a:t>Айчыны</a:t>
            </a:r>
            <a:r>
              <a:rPr lang="ru-RU" dirty="0" smtClean="0"/>
              <a:t>. </a:t>
            </a:r>
            <a:r>
              <a:rPr lang="ru-RU" dirty="0" err="1" smtClean="0"/>
              <a:t>Нарадзіўся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маёнтку</a:t>
            </a:r>
            <a:r>
              <a:rPr lang="ru-RU" dirty="0" smtClean="0"/>
              <a:t> </a:t>
            </a:r>
            <a:r>
              <a:rPr lang="ru-RU" dirty="0" err="1" smtClean="0"/>
              <a:t>Колюжыца</a:t>
            </a:r>
            <a:r>
              <a:rPr lang="ru-RU" dirty="0" smtClean="0"/>
              <a:t> </a:t>
            </a:r>
            <a:r>
              <a:rPr lang="ru-RU" dirty="0" err="1" smtClean="0"/>
              <a:t>Ігуменскага</a:t>
            </a:r>
            <a:r>
              <a:rPr lang="ru-RU" dirty="0" smtClean="0"/>
              <a:t> </a:t>
            </a:r>
            <a:r>
              <a:rPr lang="ru-RU" dirty="0" err="1" smtClean="0"/>
              <a:t>павета</a:t>
            </a:r>
            <a:r>
              <a:rPr lang="ru-RU" dirty="0" smtClean="0"/>
              <a:t> </a:t>
            </a:r>
            <a:r>
              <a:rPr lang="ru-RU" dirty="0" err="1" smtClean="0"/>
              <a:t>Мінскай</a:t>
            </a:r>
            <a:r>
              <a:rPr lang="ru-RU" dirty="0" smtClean="0"/>
              <a:t> </a:t>
            </a:r>
            <a:r>
              <a:rPr lang="ru-RU" dirty="0" err="1" smtClean="0"/>
              <a:t>губерні</a:t>
            </a:r>
            <a:r>
              <a:rPr lang="ru-RU" dirty="0" smtClean="0"/>
              <a:t> (</a:t>
            </a:r>
            <a:r>
              <a:rPr lang="ru-RU" dirty="0" err="1" smtClean="0"/>
              <a:t>цяпер</a:t>
            </a:r>
            <a:r>
              <a:rPr lang="ru-RU" dirty="0" smtClean="0"/>
              <a:t> </a:t>
            </a:r>
            <a:r>
              <a:rPr lang="ru-RU" dirty="0" err="1" smtClean="0"/>
              <a:t>Бярэзінскі</a:t>
            </a:r>
            <a:r>
              <a:rPr lang="ru-RU" dirty="0" smtClean="0"/>
              <a:t> р-н) у </a:t>
            </a:r>
            <a:r>
              <a:rPr lang="ru-RU" dirty="0" err="1" smtClean="0"/>
              <a:t>сям'і</a:t>
            </a:r>
            <a:r>
              <a:rPr lang="ru-RU" dirty="0" smtClean="0"/>
              <a:t> </a:t>
            </a:r>
            <a:r>
              <a:rPr lang="ru-RU" dirty="0" err="1" smtClean="0"/>
              <a:t>нашчадкавага</a:t>
            </a:r>
            <a:r>
              <a:rPr lang="ru-RU" dirty="0" smtClean="0"/>
              <a:t> </a:t>
            </a:r>
            <a:r>
              <a:rPr lang="ru-RU" dirty="0" err="1" smtClean="0"/>
              <a:t>павятовага</a:t>
            </a:r>
            <a:r>
              <a:rPr lang="ru-RU" dirty="0" smtClean="0"/>
              <a:t> </a:t>
            </a:r>
            <a:r>
              <a:rPr lang="ru-RU" dirty="0" err="1" smtClean="0"/>
              <a:t>суддзі</a:t>
            </a:r>
            <a:r>
              <a:rPr lang="ru-RU" dirty="0" smtClean="0"/>
              <a:t>, </a:t>
            </a:r>
            <a:r>
              <a:rPr lang="ru-RU" dirty="0" err="1" smtClean="0"/>
              <a:t>уладальніка</a:t>
            </a:r>
            <a:r>
              <a:rPr lang="ru-RU" dirty="0" smtClean="0"/>
              <a:t> </a:t>
            </a:r>
            <a:r>
              <a:rPr lang="ru-RU" dirty="0" err="1" smtClean="0"/>
              <a:t>багатага</a:t>
            </a:r>
            <a:r>
              <a:rPr lang="ru-RU" dirty="0" smtClean="0"/>
              <a:t> </a:t>
            </a:r>
            <a:r>
              <a:rPr lang="ru-RU" dirty="0" err="1" smtClean="0"/>
              <a:t>маёнтка</a:t>
            </a:r>
            <a:r>
              <a:rPr lang="ru-RU" dirty="0" smtClean="0"/>
              <a:t>. </a:t>
            </a:r>
            <a:r>
              <a:rPr lang="ru-RU" dirty="0" err="1" smtClean="0"/>
              <a:t>Дзіцячыя</a:t>
            </a:r>
            <a:r>
              <a:rPr lang="ru-RU" dirty="0" smtClean="0"/>
              <a:t> гады </a:t>
            </a:r>
            <a:r>
              <a:rPr lang="ru-RU" dirty="0" err="1" smtClean="0"/>
              <a:t>прайшлі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с. </a:t>
            </a:r>
            <a:r>
              <a:rPr lang="ru-RU" dirty="0" err="1" smtClean="0"/>
              <a:t>Сляпянка</a:t>
            </a:r>
            <a:r>
              <a:rPr lang="ru-RU" dirty="0" smtClean="0"/>
              <a:t> </a:t>
            </a:r>
            <a:r>
              <a:rPr lang="ru-RU" dirty="0" err="1" smtClean="0"/>
              <a:t>пад</a:t>
            </a:r>
            <a:r>
              <a:rPr lang="ru-RU" dirty="0" smtClean="0"/>
              <a:t> </a:t>
            </a:r>
            <a:r>
              <a:rPr lang="ru-RU" dirty="0" err="1" smtClean="0"/>
              <a:t>Мінскам</a:t>
            </a:r>
            <a:r>
              <a:rPr lang="ru-RU" dirty="0" smtClean="0"/>
              <a:t>. </a:t>
            </a:r>
            <a:r>
              <a:rPr lang="ru-RU" dirty="0" err="1" smtClean="0"/>
              <a:t>Атрымаў</a:t>
            </a:r>
            <a:r>
              <a:rPr lang="ru-RU" dirty="0" smtClean="0"/>
              <a:t> </a:t>
            </a:r>
            <a:r>
              <a:rPr lang="ru-RU" dirty="0" err="1" smtClean="0"/>
              <a:t>выдатную</a:t>
            </a:r>
            <a:r>
              <a:rPr lang="ru-RU" dirty="0" smtClean="0"/>
              <a:t> </a:t>
            </a:r>
            <a:r>
              <a:rPr lang="ru-RU" dirty="0" err="1" smtClean="0"/>
              <a:t>адукацыю</a:t>
            </a:r>
            <a:r>
              <a:rPr lang="ru-RU" dirty="0" smtClean="0"/>
              <a:t> - </a:t>
            </a:r>
            <a:r>
              <a:rPr lang="ru-RU" dirty="0" err="1" smtClean="0"/>
              <a:t>скончыў</a:t>
            </a:r>
            <a:r>
              <a:rPr lang="ru-RU" dirty="0" smtClean="0"/>
              <a:t> </a:t>
            </a:r>
            <a:r>
              <a:rPr lang="ru-RU" dirty="0" err="1" smtClean="0"/>
              <a:t>Полацкі</a:t>
            </a:r>
            <a:r>
              <a:rPr lang="ru-RU" dirty="0" smtClean="0"/>
              <a:t> </a:t>
            </a:r>
            <a:r>
              <a:rPr lang="ru-RU" dirty="0" err="1" smtClean="0"/>
              <a:t>езуіцкі</a:t>
            </a:r>
            <a:r>
              <a:rPr lang="ru-RU" dirty="0" smtClean="0"/>
              <a:t> </a:t>
            </a:r>
            <a:r>
              <a:rPr lang="ru-RU" dirty="0" err="1" smtClean="0"/>
              <a:t>калегіум</a:t>
            </a:r>
            <a:r>
              <a:rPr lang="ru-RU" dirty="0" smtClean="0"/>
              <a:t>, </a:t>
            </a:r>
            <a:r>
              <a:rPr lang="ru-RU" dirty="0" err="1" smtClean="0"/>
              <a:t>аддзяленне</a:t>
            </a:r>
            <a:r>
              <a:rPr lang="ru-RU" dirty="0" smtClean="0"/>
              <a:t> </a:t>
            </a:r>
            <a:r>
              <a:rPr lang="ru-RU" dirty="0" err="1" smtClean="0"/>
              <a:t>літаратуры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мастацтва</a:t>
            </a:r>
            <a:r>
              <a:rPr lang="ru-RU" dirty="0" smtClean="0"/>
              <a:t> </a:t>
            </a:r>
            <a:r>
              <a:rPr lang="ru-RU" dirty="0" err="1" smtClean="0"/>
              <a:t>Віленскага</a:t>
            </a:r>
            <a:r>
              <a:rPr lang="ru-RU" dirty="0" smtClean="0"/>
              <a:t> </a:t>
            </a:r>
            <a:r>
              <a:rPr lang="ru-RU" dirty="0" err="1" smtClean="0"/>
              <a:t>універсітэта</a:t>
            </a:r>
            <a:r>
              <a:rPr lang="ru-RU" dirty="0" smtClean="0"/>
              <a:t> (1818-1824 гг., </a:t>
            </a:r>
            <a:r>
              <a:rPr lang="ru-RU" dirty="0" err="1" smtClean="0"/>
              <a:t>Вучыўся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Я. Рустэма), </a:t>
            </a:r>
            <a:r>
              <a:rPr lang="ru-RU" dirty="0" err="1" smtClean="0"/>
              <a:t>Пецярбургскую</a:t>
            </a:r>
            <a:r>
              <a:rPr lang="ru-RU" dirty="0" smtClean="0"/>
              <a:t> </a:t>
            </a:r>
            <a:r>
              <a:rPr lang="ru-RU" dirty="0" err="1" smtClean="0"/>
              <a:t>акадэмію</a:t>
            </a:r>
            <a:r>
              <a:rPr lang="ru-RU" dirty="0" smtClean="0"/>
              <a:t> </a:t>
            </a:r>
            <a:r>
              <a:rPr lang="ru-RU" dirty="0" err="1" smtClean="0"/>
              <a:t>мастацтваў</a:t>
            </a:r>
            <a:r>
              <a:rPr lang="ru-RU" dirty="0" smtClean="0"/>
              <a:t> (</a:t>
            </a:r>
            <a:r>
              <a:rPr lang="ru-RU" dirty="0" err="1" smtClean="0"/>
              <a:t>вучыўся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1824 г.). </a:t>
            </a:r>
            <a:r>
              <a:rPr lang="ru-RU" dirty="0" err="1" smtClean="0"/>
              <a:t>Сябраваў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выдатнымі</a:t>
            </a:r>
            <a:r>
              <a:rPr lang="ru-RU" dirty="0" smtClean="0"/>
              <a:t> </a:t>
            </a:r>
            <a:r>
              <a:rPr lang="ru-RU" dirty="0" err="1" smtClean="0"/>
              <a:t>людзьмі</a:t>
            </a:r>
            <a:r>
              <a:rPr lang="ru-RU" dirty="0" smtClean="0"/>
              <a:t>, </a:t>
            </a:r>
            <a:r>
              <a:rPr lang="ru-RU" dirty="0" err="1" smtClean="0"/>
              <a:t>напісаў</a:t>
            </a:r>
            <a:r>
              <a:rPr lang="ru-RU" dirty="0" smtClean="0"/>
              <a:t> </a:t>
            </a:r>
            <a:r>
              <a:rPr lang="ru-RU" dirty="0" err="1" smtClean="0"/>
              <a:t>партрэты</a:t>
            </a:r>
            <a:r>
              <a:rPr lang="ru-RU" dirty="0" smtClean="0"/>
              <a:t> </a:t>
            </a:r>
            <a:r>
              <a:rPr lang="ru-RU" dirty="0" err="1" smtClean="0"/>
              <a:t>многіх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іх</a:t>
            </a:r>
            <a:r>
              <a:rPr lang="ru-RU" dirty="0" smtClean="0"/>
              <a:t> - </a:t>
            </a:r>
            <a:r>
              <a:rPr lang="ru-RU" dirty="0" err="1" smtClean="0"/>
              <a:t>піяністкі</a:t>
            </a:r>
            <a:r>
              <a:rPr lang="ru-RU" dirty="0" smtClean="0"/>
              <a:t> М. </a:t>
            </a:r>
            <a:r>
              <a:rPr lang="ru-RU" dirty="0" err="1" smtClean="0"/>
              <a:t>Шыманоўскай</a:t>
            </a:r>
            <a:r>
              <a:rPr lang="ru-RU" dirty="0" smtClean="0"/>
              <a:t>, </a:t>
            </a:r>
            <a:r>
              <a:rPr lang="ru-RU" dirty="0" err="1" smtClean="0"/>
              <a:t>скрыпача</a:t>
            </a:r>
            <a:r>
              <a:rPr lang="ru-RU" dirty="0" smtClean="0"/>
              <a:t> К. </a:t>
            </a:r>
            <a:r>
              <a:rPr lang="ru-RU" dirty="0" err="1" smtClean="0"/>
              <a:t>Ліпіньскага</a:t>
            </a:r>
            <a:r>
              <a:rPr lang="ru-RU" dirty="0" smtClean="0"/>
              <a:t>, </a:t>
            </a:r>
            <a:r>
              <a:rPr lang="ru-RU" dirty="0" err="1" smtClean="0"/>
              <a:t>паэта</a:t>
            </a:r>
            <a:r>
              <a:rPr lang="ru-RU" dirty="0" smtClean="0"/>
              <a:t> А. </a:t>
            </a:r>
            <a:r>
              <a:rPr lang="ru-RU" dirty="0" err="1" smtClean="0"/>
              <a:t>Пушкіна</a:t>
            </a:r>
            <a:r>
              <a:rPr lang="ru-RU" dirty="0" smtClean="0"/>
              <a:t>, </a:t>
            </a:r>
            <a:r>
              <a:rPr lang="ru-RU" dirty="0" err="1" smtClean="0"/>
              <a:t>членаў</a:t>
            </a:r>
            <a:r>
              <a:rPr lang="ru-RU" dirty="0" smtClean="0"/>
              <a:t> </a:t>
            </a:r>
            <a:r>
              <a:rPr lang="ru-RU" dirty="0" err="1" smtClean="0"/>
              <a:t>сям'і</a:t>
            </a:r>
            <a:r>
              <a:rPr lang="ru-RU" dirty="0" smtClean="0"/>
              <a:t> </a:t>
            </a:r>
            <a:r>
              <a:rPr lang="ru-RU" dirty="0" err="1" smtClean="0"/>
              <a:t>Манюшкі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" name="Рисунок 2" descr="eWO7ecTvRq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714488"/>
            <a:ext cx="2956547" cy="384967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71406" y="71414"/>
            <a:ext cx="9001164" cy="1643074"/>
            <a:chOff x="71406" y="71414"/>
            <a:chExt cx="9001164" cy="1643074"/>
          </a:xfrm>
        </p:grpSpPr>
        <p:pic>
          <p:nvPicPr>
            <p:cNvPr id="5" name="Рисунок 4" descr="450pxBelarus_flag_pattern.svg_thumb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3042" y="500042"/>
              <a:ext cx="5786478" cy="857256"/>
            </a:xfrm>
            <a:prstGeom prst="rect">
              <a:avLst/>
            </a:prstGeom>
          </p:spPr>
        </p:pic>
        <p:pic>
          <p:nvPicPr>
            <p:cNvPr id="6" name="Рисунок 5" descr="2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406" y="71438"/>
              <a:ext cx="1643050" cy="1643050"/>
            </a:xfrm>
            <a:prstGeom prst="rect">
              <a:avLst/>
            </a:prstGeom>
          </p:spPr>
        </p:pic>
        <p:pic>
          <p:nvPicPr>
            <p:cNvPr id="7" name="Рисунок 6" descr="2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29520" y="71414"/>
              <a:ext cx="1643050" cy="1643050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571472" y="5643578"/>
            <a:ext cx="228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Валенцій</a:t>
            </a:r>
            <a:r>
              <a:rPr lang="ru-RU" b="1" dirty="0" smtClean="0"/>
              <a:t> </a:t>
            </a:r>
            <a:r>
              <a:rPr lang="ru-RU" b="1" dirty="0" err="1" smtClean="0"/>
              <a:t>Ваньковіч</a:t>
            </a:r>
            <a:r>
              <a:rPr lang="ru-RU" b="1" dirty="0" smtClean="0"/>
              <a:t>, </a:t>
            </a:r>
            <a:r>
              <a:rPr lang="be-BY" b="1" dirty="0" smtClean="0"/>
              <a:t>(</a:t>
            </a:r>
            <a:r>
              <a:rPr lang="en-US" b="1" dirty="0" smtClean="0"/>
              <a:t>1800-1842)</a:t>
            </a:r>
            <a:endParaRPr lang="ru-RU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ankovi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9" y="1786513"/>
            <a:ext cx="4026663" cy="492863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71406" y="71414"/>
            <a:ext cx="9001164" cy="1643074"/>
            <a:chOff x="71406" y="71414"/>
            <a:chExt cx="9001164" cy="1643074"/>
          </a:xfrm>
        </p:grpSpPr>
        <p:pic>
          <p:nvPicPr>
            <p:cNvPr id="4" name="Рисунок 3" descr="450pxBelarus_flag_pattern.svg_thumb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3042" y="500042"/>
              <a:ext cx="5786478" cy="857256"/>
            </a:xfrm>
            <a:prstGeom prst="rect">
              <a:avLst/>
            </a:prstGeom>
          </p:spPr>
        </p:pic>
        <p:pic>
          <p:nvPicPr>
            <p:cNvPr id="5" name="Рисунок 4" descr="2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406" y="71438"/>
              <a:ext cx="1643050" cy="1643050"/>
            </a:xfrm>
            <a:prstGeom prst="rect">
              <a:avLst/>
            </a:prstGeom>
          </p:spPr>
        </p:pic>
        <p:pic>
          <p:nvPicPr>
            <p:cNvPr id="6" name="Рисунок 5" descr="2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29520" y="71414"/>
              <a:ext cx="1643050" cy="1643050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1643042" y="1357298"/>
            <a:ext cx="4612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"Адам </a:t>
            </a:r>
            <a:r>
              <a:rPr lang="ru-RU" sz="2400" b="1" dirty="0" err="1" smtClean="0"/>
              <a:t>Міцкевіч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гары</a:t>
            </a:r>
            <a:r>
              <a:rPr lang="ru-RU" sz="2400" b="1" dirty="0" smtClean="0"/>
              <a:t> Аю-Даг"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1714488"/>
            <a:ext cx="50006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1827 г. </a:t>
            </a:r>
            <a:r>
              <a:rPr lang="ru-RU" dirty="0" err="1" smtClean="0"/>
              <a:t>Ваньковіч</a:t>
            </a:r>
            <a:r>
              <a:rPr lang="ru-RU" dirty="0" smtClean="0"/>
              <a:t> </a:t>
            </a:r>
            <a:r>
              <a:rPr lang="ru-RU" dirty="0" err="1" smtClean="0"/>
              <a:t>вырашыў</a:t>
            </a:r>
            <a:r>
              <a:rPr lang="ru-RU" dirty="0" smtClean="0"/>
              <a:t> </a:t>
            </a:r>
            <a:r>
              <a:rPr lang="ru-RU" dirty="0" err="1" smtClean="0"/>
              <a:t>стварыць</a:t>
            </a:r>
            <a:r>
              <a:rPr lang="ru-RU" dirty="0" smtClean="0"/>
              <a:t> </a:t>
            </a:r>
            <a:r>
              <a:rPr lang="ru-RU" dirty="0" err="1" smtClean="0"/>
              <a:t>паралельныя</a:t>
            </a:r>
            <a:r>
              <a:rPr lang="ru-RU" dirty="0" smtClean="0"/>
              <a:t> </a:t>
            </a:r>
            <a:r>
              <a:rPr lang="ru-RU" dirty="0" err="1" smtClean="0"/>
              <a:t>партрэты</a:t>
            </a:r>
            <a:r>
              <a:rPr lang="ru-RU" dirty="0" smtClean="0"/>
              <a:t> </a:t>
            </a:r>
            <a:r>
              <a:rPr lang="ru-RU" dirty="0" err="1" smtClean="0"/>
              <a:t>паэтычных</a:t>
            </a:r>
            <a:r>
              <a:rPr lang="ru-RU" dirty="0" smtClean="0"/>
              <a:t> </a:t>
            </a:r>
            <a:r>
              <a:rPr lang="ru-RU" dirty="0" err="1" smtClean="0"/>
              <a:t>геніяў</a:t>
            </a:r>
            <a:r>
              <a:rPr lang="ru-RU" dirty="0" smtClean="0"/>
              <a:t> - А. </a:t>
            </a:r>
            <a:r>
              <a:rPr lang="ru-RU" dirty="0" err="1" smtClean="0"/>
              <a:t>Пушкіна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А. </a:t>
            </a:r>
            <a:r>
              <a:rPr lang="ru-RU" dirty="0" err="1" smtClean="0"/>
              <a:t>Міцкевіча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тады</a:t>
            </a:r>
            <a:r>
              <a:rPr lang="ru-RU" dirty="0" smtClean="0"/>
              <a:t> </a:t>
            </a:r>
            <a:r>
              <a:rPr lang="ru-RU" dirty="0" err="1" smtClean="0"/>
              <a:t>вярнуўся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Пецярбург</a:t>
            </a:r>
            <a:r>
              <a:rPr lang="ru-RU" dirty="0" smtClean="0"/>
              <a:t> </a:t>
            </a:r>
            <a:r>
              <a:rPr lang="ru-RU" dirty="0" err="1" smtClean="0"/>
              <a:t>пасля</a:t>
            </a:r>
            <a:r>
              <a:rPr lang="ru-RU" dirty="0" smtClean="0"/>
              <a:t> </a:t>
            </a:r>
            <a:r>
              <a:rPr lang="ru-RU" dirty="0" err="1" smtClean="0"/>
              <a:t>спасылкі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Адэсу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Маскву</a:t>
            </a:r>
            <a:endParaRPr lang="ru-RU" dirty="0" smtClean="0"/>
          </a:p>
          <a:p>
            <a:r>
              <a:rPr lang="ru-RU" dirty="0" err="1" smtClean="0"/>
              <a:t>Пад</a:t>
            </a:r>
            <a:r>
              <a:rPr lang="ru-RU" dirty="0" smtClean="0"/>
              <a:t> </a:t>
            </a:r>
            <a:r>
              <a:rPr lang="ru-RU" dirty="0" err="1" smtClean="0"/>
              <a:t>уплывам</a:t>
            </a:r>
            <a:r>
              <a:rPr lang="ru-RU" dirty="0" smtClean="0"/>
              <a:t> </a:t>
            </a:r>
            <a:r>
              <a:rPr lang="ru-RU" dirty="0" err="1" smtClean="0"/>
              <a:t>яго</a:t>
            </a:r>
            <a:r>
              <a:rPr lang="ru-RU" dirty="0" smtClean="0"/>
              <a:t> </a:t>
            </a:r>
            <a:r>
              <a:rPr lang="ru-RU" dirty="0" err="1" smtClean="0"/>
              <a:t>санетаў</a:t>
            </a:r>
            <a:r>
              <a:rPr lang="ru-RU" dirty="0" smtClean="0"/>
              <a:t> мастак </a:t>
            </a:r>
            <a:r>
              <a:rPr lang="ru-RU" dirty="0" err="1" smtClean="0"/>
              <a:t>абраў</a:t>
            </a:r>
            <a:r>
              <a:rPr lang="ru-RU" dirty="0" smtClean="0"/>
              <a:t> для </a:t>
            </a:r>
            <a:r>
              <a:rPr lang="ru-RU" dirty="0" err="1" smtClean="0"/>
              <a:t>Міцкевіча</a:t>
            </a:r>
            <a:r>
              <a:rPr lang="ru-RU" dirty="0" smtClean="0"/>
              <a:t> фонам скалу Аю-Даг. "Адам </a:t>
            </a:r>
            <a:r>
              <a:rPr lang="ru-RU" dirty="0" err="1" smtClean="0"/>
              <a:t>Міцкевіч</a:t>
            </a:r>
            <a:r>
              <a:rPr lang="ru-RU" dirty="0" smtClean="0"/>
              <a:t> на </a:t>
            </a:r>
            <a:r>
              <a:rPr lang="ru-RU" dirty="0" err="1" smtClean="0"/>
              <a:t>гары</a:t>
            </a:r>
            <a:r>
              <a:rPr lang="ru-RU" dirty="0" smtClean="0"/>
              <a:t> Аю-Даг": </a:t>
            </a:r>
            <a:r>
              <a:rPr lang="ru-RU" dirty="0" err="1" smtClean="0"/>
              <a:t>выстаўленая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1828 г. у </a:t>
            </a:r>
            <a:r>
              <a:rPr lang="ru-RU" dirty="0" err="1" smtClean="0"/>
              <a:t>Акадэміі</a:t>
            </a:r>
            <a:r>
              <a:rPr lang="ru-RU" dirty="0" smtClean="0"/>
              <a:t> </a:t>
            </a:r>
            <a:r>
              <a:rPr lang="ru-RU" dirty="0" err="1" smtClean="0"/>
              <a:t>мастацтваў</a:t>
            </a:r>
            <a:r>
              <a:rPr lang="ru-RU" dirty="0" smtClean="0"/>
              <a:t> </a:t>
            </a:r>
            <a:r>
              <a:rPr lang="ru-RU" dirty="0" err="1" smtClean="0"/>
              <a:t>карціна</a:t>
            </a:r>
            <a:r>
              <a:rPr lang="ru-RU" dirty="0" smtClean="0"/>
              <a:t> </a:t>
            </a:r>
            <a:r>
              <a:rPr lang="ru-RU" dirty="0" err="1" smtClean="0"/>
              <a:t>прынесла</a:t>
            </a:r>
            <a:r>
              <a:rPr lang="ru-RU" dirty="0" smtClean="0"/>
              <a:t> </a:t>
            </a:r>
            <a:r>
              <a:rPr lang="ru-RU" dirty="0" err="1" smtClean="0"/>
              <a:t>Ваньковічу</a:t>
            </a:r>
            <a:r>
              <a:rPr lang="ru-RU" dirty="0" smtClean="0"/>
              <a:t> </a:t>
            </a:r>
            <a:r>
              <a:rPr lang="ru-RU" dirty="0" err="1" smtClean="0"/>
              <a:t>вядомасць</a:t>
            </a:r>
            <a:r>
              <a:rPr lang="ru-RU" dirty="0" smtClean="0"/>
              <a:t>. </a:t>
            </a:r>
            <a:r>
              <a:rPr lang="ru-RU" dirty="0" err="1" smtClean="0"/>
              <a:t>Дзякуючы</a:t>
            </a:r>
            <a:r>
              <a:rPr lang="ru-RU" dirty="0" smtClean="0"/>
              <a:t> </a:t>
            </a:r>
            <a:r>
              <a:rPr lang="ru-RU" dirty="0" err="1" smtClean="0"/>
              <a:t>гэтай</a:t>
            </a:r>
            <a:r>
              <a:rPr lang="ru-RU" dirty="0" smtClean="0"/>
              <a:t> </a:t>
            </a:r>
            <a:r>
              <a:rPr lang="ru-RU" dirty="0" err="1" smtClean="0"/>
              <a:t>тэме</a:t>
            </a:r>
            <a:r>
              <a:rPr lang="ru-RU" dirty="0" smtClean="0"/>
              <a:t> </a:t>
            </a:r>
            <a:r>
              <a:rPr lang="ru-RU" dirty="0" err="1" smtClean="0"/>
              <a:t>Ваньковіч</a:t>
            </a:r>
            <a:r>
              <a:rPr lang="ru-RU" dirty="0" smtClean="0"/>
              <a:t> </a:t>
            </a:r>
            <a:r>
              <a:rPr lang="ru-RU" dirty="0" err="1" smtClean="0"/>
              <a:t>заслужыў</a:t>
            </a:r>
            <a:r>
              <a:rPr lang="ru-RU" dirty="0" smtClean="0"/>
              <a:t> </a:t>
            </a:r>
            <a:r>
              <a:rPr lang="ru-RU" dirty="0" err="1" smtClean="0"/>
              <a:t>ганаровае</a:t>
            </a:r>
            <a:r>
              <a:rPr lang="ru-RU" dirty="0" smtClean="0"/>
              <a:t> </a:t>
            </a:r>
            <a:r>
              <a:rPr lang="ru-RU" dirty="0" err="1" smtClean="0"/>
              <a:t>месца</a:t>
            </a:r>
            <a:r>
              <a:rPr lang="ru-RU" dirty="0" smtClean="0"/>
              <a:t> </a:t>
            </a:r>
            <a:r>
              <a:rPr lang="ru-RU" dirty="0" err="1" smtClean="0"/>
              <a:t>класіка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польскай</a:t>
            </a:r>
            <a:r>
              <a:rPr lang="ru-RU" dirty="0" smtClean="0"/>
              <a:t>, </a:t>
            </a:r>
            <a:r>
              <a:rPr lang="ru-RU" dirty="0" err="1" smtClean="0"/>
              <a:t>літоўскай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беларускім</a:t>
            </a:r>
            <a:r>
              <a:rPr lang="ru-RU" dirty="0" smtClean="0"/>
              <a:t> </a:t>
            </a:r>
            <a:r>
              <a:rPr lang="ru-RU" dirty="0" err="1" smtClean="0"/>
              <a:t>мастацтве</a:t>
            </a:r>
            <a:r>
              <a:rPr lang="ru-RU" dirty="0" smtClean="0"/>
              <a:t>, </a:t>
            </a:r>
            <a:r>
              <a:rPr lang="ru-RU" dirty="0" err="1" smtClean="0"/>
              <a:t>паколькі</a:t>
            </a:r>
            <a:r>
              <a:rPr lang="ru-RU" dirty="0" smtClean="0"/>
              <a:t> </a:t>
            </a:r>
            <a:r>
              <a:rPr lang="ru-RU" dirty="0" err="1" smtClean="0"/>
              <a:t>апынуўся</a:t>
            </a:r>
            <a:r>
              <a:rPr lang="ru-RU" dirty="0" smtClean="0"/>
              <a:t> </a:t>
            </a:r>
            <a:r>
              <a:rPr lang="ru-RU" dirty="0" err="1" smtClean="0"/>
              <a:t>першым</a:t>
            </a:r>
            <a:r>
              <a:rPr lang="ru-RU" dirty="0" smtClean="0"/>
              <a:t> мастаком,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захаваў</a:t>
            </a:r>
            <a:r>
              <a:rPr lang="ru-RU" dirty="0" smtClean="0"/>
              <a:t> для </a:t>
            </a:r>
            <a:r>
              <a:rPr lang="ru-RU" dirty="0" err="1" smtClean="0"/>
              <a:t>нашчадкаў</a:t>
            </a:r>
            <a:r>
              <a:rPr lang="ru-RU" dirty="0" smtClean="0"/>
              <a:t> </a:t>
            </a:r>
            <a:r>
              <a:rPr lang="ru-RU" dirty="0" err="1" smtClean="0"/>
              <a:t>натхнёны</a:t>
            </a:r>
            <a:r>
              <a:rPr lang="ru-RU" dirty="0" smtClean="0"/>
              <a:t> </a:t>
            </a:r>
            <a:r>
              <a:rPr lang="ru-RU" dirty="0" err="1" smtClean="0"/>
              <a:t>вобраз</a:t>
            </a:r>
            <a:r>
              <a:rPr lang="ru-RU" dirty="0" smtClean="0"/>
              <a:t> </a:t>
            </a:r>
            <a:r>
              <a:rPr lang="ru-RU" dirty="0" err="1" smtClean="0"/>
              <a:t>стваральніка</a:t>
            </a:r>
            <a:r>
              <a:rPr lang="ru-RU" dirty="0" smtClean="0"/>
              <a:t> "</a:t>
            </a:r>
            <a:r>
              <a:rPr lang="ru-RU" dirty="0" err="1" smtClean="0"/>
              <a:t>Гражыны</a:t>
            </a:r>
            <a:r>
              <a:rPr lang="ru-RU" dirty="0" smtClean="0"/>
              <a:t>", "</a:t>
            </a:r>
            <a:r>
              <a:rPr lang="ru-RU" dirty="0" err="1" smtClean="0"/>
              <a:t>Свіцязі</a:t>
            </a:r>
            <a:r>
              <a:rPr lang="ru-RU" dirty="0" smtClean="0"/>
              <a:t>", "Пана </a:t>
            </a:r>
            <a:r>
              <a:rPr lang="ru-RU" dirty="0" err="1" smtClean="0"/>
              <a:t>Тадэвуша</a:t>
            </a:r>
            <a:r>
              <a:rPr lang="ru-RU" dirty="0" smtClean="0"/>
              <a:t>". </a:t>
            </a:r>
            <a:r>
              <a:rPr lang="ru-RU" dirty="0" err="1" smtClean="0"/>
              <a:t>Партрэт</a:t>
            </a:r>
            <a:r>
              <a:rPr lang="ru-RU" dirty="0" smtClean="0"/>
              <a:t> </a:t>
            </a:r>
            <a:r>
              <a:rPr lang="ru-RU" dirty="0" err="1" smtClean="0"/>
              <a:t>атрымаў</a:t>
            </a:r>
            <a:r>
              <a:rPr lang="ru-RU" dirty="0" smtClean="0"/>
              <a:t> такую ​ </a:t>
            </a:r>
            <a:r>
              <a:rPr lang="ru-RU" dirty="0" err="1" smtClean="0"/>
              <a:t>папулярнасць</a:t>
            </a:r>
            <a:r>
              <a:rPr lang="ru-RU" dirty="0" smtClean="0"/>
              <a:t>, </a:t>
            </a:r>
            <a:r>
              <a:rPr lang="ru-RU" dirty="0" err="1" smtClean="0"/>
              <a:t>што</a:t>
            </a:r>
            <a:r>
              <a:rPr lang="ru-RU" dirty="0" smtClean="0"/>
              <a:t> </a:t>
            </a:r>
            <a:r>
              <a:rPr lang="ru-RU" dirty="0" err="1" smtClean="0"/>
              <a:t>Ваньковічу</a:t>
            </a:r>
            <a:r>
              <a:rPr lang="ru-RU" dirty="0" smtClean="0"/>
              <a:t> </a:t>
            </a:r>
            <a:r>
              <a:rPr lang="ru-RU" dirty="0" err="1" smtClean="0"/>
              <a:t>прыйшлося</a:t>
            </a:r>
            <a:r>
              <a:rPr lang="ru-RU" dirty="0" smtClean="0"/>
              <a:t> </a:t>
            </a:r>
            <a:r>
              <a:rPr lang="ru-RU" dirty="0" err="1" smtClean="0"/>
              <a:t>выканаць</a:t>
            </a:r>
            <a:r>
              <a:rPr lang="ru-RU" dirty="0" smtClean="0"/>
              <a:t> </a:t>
            </a:r>
            <a:r>
              <a:rPr lang="ru-RU" dirty="0" err="1" smtClean="0"/>
              <a:t>некалькі</a:t>
            </a:r>
            <a:r>
              <a:rPr lang="ru-RU" dirty="0" smtClean="0"/>
              <a:t> </a:t>
            </a:r>
            <a:r>
              <a:rPr lang="ru-RU" dirty="0" err="1" smtClean="0"/>
              <a:t>маляўнічых</a:t>
            </a:r>
            <a:r>
              <a:rPr lang="ru-RU" dirty="0" smtClean="0"/>
              <a:t> </a:t>
            </a:r>
            <a:r>
              <a:rPr lang="ru-RU" dirty="0" err="1" smtClean="0"/>
              <a:t>копій</a:t>
            </a:r>
            <a:r>
              <a:rPr lang="ru-RU" dirty="0" smtClean="0"/>
              <a:t>, у </a:t>
            </a:r>
            <a:r>
              <a:rPr lang="ru-RU" dirty="0" err="1" smtClean="0"/>
              <a:t>тым</a:t>
            </a:r>
            <a:r>
              <a:rPr lang="ru-RU" dirty="0" smtClean="0"/>
              <a:t> </a:t>
            </a:r>
            <a:r>
              <a:rPr lang="ru-RU" dirty="0" err="1" smtClean="0"/>
              <a:t>ліку</a:t>
            </a:r>
            <a:r>
              <a:rPr lang="ru-RU" dirty="0" smtClean="0"/>
              <a:t> </a:t>
            </a:r>
            <a:r>
              <a:rPr lang="ru-RU" dirty="0" err="1" smtClean="0"/>
              <a:t>копію</a:t>
            </a:r>
            <a:r>
              <a:rPr lang="ru-RU" dirty="0" smtClean="0"/>
              <a:t> яму </a:t>
            </a:r>
            <a:r>
              <a:rPr lang="ru-RU" dirty="0" err="1" smtClean="0"/>
              <a:t>замовіў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сам герой </a:t>
            </a:r>
            <a:r>
              <a:rPr lang="ru-RU" dirty="0" err="1" smtClean="0"/>
              <a:t>карціны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larus-Minsk-Manor_of_Vankovich_Family_in_Upper_Town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714488"/>
            <a:ext cx="6572296" cy="4917732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71406" y="71414"/>
            <a:ext cx="9001164" cy="1643074"/>
            <a:chOff x="71406" y="71414"/>
            <a:chExt cx="9001164" cy="1643074"/>
          </a:xfrm>
        </p:grpSpPr>
        <p:pic>
          <p:nvPicPr>
            <p:cNvPr id="4" name="Рисунок 3" descr="450pxBelarus_flag_pattern.svg_thumb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3042" y="500042"/>
              <a:ext cx="5786478" cy="857256"/>
            </a:xfrm>
            <a:prstGeom prst="rect">
              <a:avLst/>
            </a:prstGeom>
          </p:spPr>
        </p:pic>
        <p:pic>
          <p:nvPicPr>
            <p:cNvPr id="5" name="Рисунок 4" descr="2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406" y="71438"/>
              <a:ext cx="1643050" cy="1643050"/>
            </a:xfrm>
            <a:prstGeom prst="rect">
              <a:avLst/>
            </a:prstGeom>
          </p:spPr>
        </p:pic>
        <p:pic>
          <p:nvPicPr>
            <p:cNvPr id="6" name="Рисунок 5" descr="2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29520" y="71414"/>
              <a:ext cx="1643050" cy="1643050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2214546" y="1285860"/>
            <a:ext cx="3459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Дом-музей </a:t>
            </a:r>
            <a:r>
              <a:rPr lang="ru-RU" sz="2400" b="1" dirty="0" err="1" smtClean="0"/>
              <a:t>Ваньковічаў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_4e75a_f2df7568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714488"/>
            <a:ext cx="3428992" cy="4500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5720" y="2357430"/>
            <a:ext cx="60007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Беларуская</a:t>
            </a:r>
            <a:r>
              <a:rPr lang="ru-RU" sz="2800" dirty="0" smtClean="0"/>
              <a:t> </a:t>
            </a:r>
            <a:r>
              <a:rPr lang="ru-RU" sz="2800" dirty="0" err="1" smtClean="0"/>
              <a:t>літаратура</a:t>
            </a:r>
            <a:r>
              <a:rPr lang="ru-RU" sz="2800" dirty="0" smtClean="0"/>
              <a:t> </a:t>
            </a:r>
            <a:r>
              <a:rPr lang="ru-RU" sz="2800" dirty="0" err="1" smtClean="0"/>
              <a:t>непарыўна</a:t>
            </a:r>
            <a:r>
              <a:rPr lang="ru-RU" sz="2800" dirty="0" smtClean="0"/>
              <a:t> </a:t>
            </a:r>
            <a:r>
              <a:rPr lang="ru-RU" sz="2800" dirty="0" err="1" smtClean="0"/>
              <a:t>звязана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вусна-паэтычнай</a:t>
            </a:r>
            <a:r>
              <a:rPr lang="ru-RU" sz="2800" dirty="0" smtClean="0"/>
              <a:t> </a:t>
            </a:r>
            <a:r>
              <a:rPr lang="ru-RU" sz="2800" dirty="0" err="1" smtClean="0"/>
              <a:t>народнай</a:t>
            </a:r>
            <a:r>
              <a:rPr lang="ru-RU" sz="2800" dirty="0" smtClean="0"/>
              <a:t> </a:t>
            </a:r>
            <a:r>
              <a:rPr lang="ru-RU" sz="2800" dirty="0" err="1" smtClean="0"/>
              <a:t>творчасцю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фальклорам</a:t>
            </a:r>
            <a:r>
              <a:rPr lang="ru-RU" sz="2800" dirty="0" smtClean="0"/>
              <a:t>. </a:t>
            </a:r>
            <a:r>
              <a:rPr lang="ru-RU" sz="2800" dirty="0" err="1" smtClean="0"/>
              <a:t>Яе</a:t>
            </a:r>
            <a:r>
              <a:rPr lang="ru-RU" sz="2800" dirty="0" smtClean="0"/>
              <a:t> </a:t>
            </a:r>
            <a:r>
              <a:rPr lang="ru-RU" sz="2800" dirty="0" err="1" smtClean="0"/>
              <a:t>вытокі</a:t>
            </a:r>
            <a:r>
              <a:rPr lang="ru-RU" sz="2800" dirty="0" smtClean="0"/>
              <a:t> </a:t>
            </a:r>
            <a:r>
              <a:rPr lang="ru-RU" sz="2800" dirty="0" err="1" smtClean="0"/>
              <a:t>ляжаць</a:t>
            </a:r>
            <a:r>
              <a:rPr lang="ru-RU" sz="2800" dirty="0" smtClean="0"/>
              <a:t> у </a:t>
            </a:r>
            <a:r>
              <a:rPr lang="ru-RU" sz="2800" dirty="0" err="1" smtClean="0"/>
              <a:t>глыбокай</a:t>
            </a:r>
            <a:r>
              <a:rPr lang="ru-RU" sz="2800" dirty="0" smtClean="0"/>
              <a:t> </a:t>
            </a:r>
            <a:r>
              <a:rPr lang="ru-RU" sz="2800" dirty="0" err="1" smtClean="0"/>
              <a:t>старажытнасці</a:t>
            </a:r>
            <a:r>
              <a:rPr lang="ru-RU" sz="2800" dirty="0" smtClean="0"/>
              <a:t>. </a:t>
            </a:r>
            <a:r>
              <a:rPr lang="ru-RU" sz="2800" dirty="0" err="1" smtClean="0"/>
              <a:t>Зараджэнне</a:t>
            </a:r>
            <a:r>
              <a:rPr lang="ru-RU" sz="2800" dirty="0" smtClean="0"/>
              <a:t> </a:t>
            </a:r>
            <a:r>
              <a:rPr lang="ru-RU" sz="2800" dirty="0" err="1" smtClean="0"/>
              <a:t>літаратуры</a:t>
            </a:r>
            <a:r>
              <a:rPr lang="ru-RU" sz="2800" dirty="0" smtClean="0"/>
              <a:t> на </a:t>
            </a:r>
            <a:r>
              <a:rPr lang="ru-RU" sz="2800" dirty="0" err="1" smtClean="0"/>
              <a:t>беларускіх</a:t>
            </a:r>
            <a:r>
              <a:rPr lang="ru-RU" sz="2800" dirty="0" smtClean="0"/>
              <a:t> землях </a:t>
            </a:r>
            <a:r>
              <a:rPr lang="ru-RU" sz="2800" dirty="0" err="1" smtClean="0"/>
              <a:t>звязана</a:t>
            </a:r>
            <a:r>
              <a:rPr lang="ru-RU" sz="2800" dirty="0" smtClean="0"/>
              <a:t> </a:t>
            </a:r>
            <a:r>
              <a:rPr lang="ru-RU" sz="2800" dirty="0" err="1" smtClean="0"/>
              <a:t>са</a:t>
            </a:r>
            <a:r>
              <a:rPr lang="ru-RU" sz="2800" dirty="0" smtClean="0"/>
              <a:t> </a:t>
            </a:r>
            <a:r>
              <a:rPr lang="ru-RU" sz="2800" dirty="0" err="1" smtClean="0"/>
              <a:t>з'яўленнем</a:t>
            </a:r>
            <a:r>
              <a:rPr lang="ru-RU" sz="2800" dirty="0" smtClean="0"/>
              <a:t> у </a:t>
            </a:r>
            <a:r>
              <a:rPr lang="en-US" sz="2800" dirty="0" smtClean="0"/>
              <a:t>X </a:t>
            </a:r>
            <a:r>
              <a:rPr lang="ru-RU" sz="2800" dirty="0" err="1" smtClean="0"/>
              <a:t>стагоддзі</a:t>
            </a:r>
            <a:r>
              <a:rPr lang="ru-RU" sz="2800" dirty="0" smtClean="0"/>
              <a:t> </a:t>
            </a:r>
            <a:r>
              <a:rPr lang="ru-RU" sz="2800" dirty="0" err="1" smtClean="0"/>
              <a:t>пісьменства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0" y="0"/>
            <a:ext cx="9001164" cy="1643074"/>
            <a:chOff x="71406" y="71414"/>
            <a:chExt cx="9001164" cy="1643074"/>
          </a:xfrm>
        </p:grpSpPr>
        <p:pic>
          <p:nvPicPr>
            <p:cNvPr id="3" name="Рисунок 2" descr="450pxBelarus_flag_pattern.svg_thumb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3042" y="500042"/>
              <a:ext cx="5786478" cy="857256"/>
            </a:xfrm>
            <a:prstGeom prst="rect">
              <a:avLst/>
            </a:prstGeom>
          </p:spPr>
        </p:pic>
        <p:pic>
          <p:nvPicPr>
            <p:cNvPr id="5" name="Рисунок 4" descr="2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406" y="71438"/>
              <a:ext cx="1643050" cy="1643050"/>
            </a:xfrm>
            <a:prstGeom prst="rect">
              <a:avLst/>
            </a:prstGeom>
          </p:spPr>
        </p:pic>
        <p:pic>
          <p:nvPicPr>
            <p:cNvPr id="6" name="Рисунок 5" descr="2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29520" y="71414"/>
              <a:ext cx="1643050" cy="164305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428860" y="1285860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err="1" smtClean="0"/>
              <a:t>Літаратура</a:t>
            </a:r>
            <a:r>
              <a:rPr lang="ru-RU" sz="4800" b="1" i="1" dirty="0" smtClean="0"/>
              <a:t>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1071546"/>
            <a:ext cx="79296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hlinkClick r:id="rId2"/>
              </a:rPr>
              <a:t>http://gordost-belarusi.ru/deateli_kulturi_nauki/KULTURA_BELARUSI_17-18_VV./KULTURA_BELARUSI_17-18_VV.II/index.html</a:t>
            </a:r>
            <a:endParaRPr lang="be-BY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hlinkClick r:id="rId3"/>
              </a:rPr>
              <a:t>http://mickiewicz-museum.narod.ru/mickiewbiogr.html</a:t>
            </a:r>
            <a:endParaRPr lang="be-BY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hlinkClick r:id="rId4"/>
              </a:rPr>
              <a:t>http://literatura.at.tut.by/bagushevich.html</a:t>
            </a:r>
            <a:endParaRPr lang="be-BY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hlinkClick r:id="rId5"/>
              </a:rPr>
              <a:t>http://archives.gov.by/index.php?id=687961</a:t>
            </a:r>
            <a:endParaRPr lang="be-BY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hlinkClick r:id="rId6"/>
              </a:rPr>
              <a:t>http://www.info-stio.com/istoriya-kultury-belarusi.html</a:t>
            </a:r>
            <a:endParaRPr lang="be-BY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 </a:t>
            </a:r>
            <a:r>
              <a:rPr lang="ru-RU" sz="1600" dirty="0" err="1" smtClean="0"/>
              <a:t>Гісторыя</a:t>
            </a:r>
            <a:r>
              <a:rPr lang="ru-RU" sz="1600" dirty="0" smtClean="0"/>
              <a:t> </a:t>
            </a:r>
            <a:r>
              <a:rPr lang="ru-RU" sz="1600" dirty="0" err="1" smtClean="0"/>
              <a:t>Беларусі</a:t>
            </a:r>
            <a:r>
              <a:rPr lang="ru-RU" sz="1600" dirty="0" smtClean="0"/>
              <a:t>. Т. 3. Беларусь у часы </a:t>
            </a:r>
            <a:r>
              <a:rPr lang="ru-RU" sz="1600" dirty="0" err="1" smtClean="0"/>
              <a:t>Рэчы</a:t>
            </a:r>
            <a:r>
              <a:rPr lang="ru-RU" sz="1600" dirty="0" smtClean="0"/>
              <a:t> </a:t>
            </a:r>
            <a:r>
              <a:rPr lang="ru-RU" sz="1600" dirty="0" err="1" smtClean="0"/>
              <a:t>Паспалітай</a:t>
            </a:r>
            <a:r>
              <a:rPr lang="ru-RU" sz="1600" dirty="0" smtClean="0"/>
              <a:t> (</a:t>
            </a:r>
            <a:r>
              <a:rPr lang="en-US" sz="1600" dirty="0" smtClean="0"/>
              <a:t>XVII—XVIII </a:t>
            </a:r>
            <a:r>
              <a:rPr lang="ru-RU" sz="1600" dirty="0" err="1" smtClean="0"/>
              <a:t>стст</a:t>
            </a:r>
            <a:r>
              <a:rPr lang="ru-RU" sz="1600" dirty="0" smtClean="0"/>
              <a:t>.). — </a:t>
            </a:r>
            <a:r>
              <a:rPr lang="ru-RU" sz="1600" dirty="0" err="1" smtClean="0"/>
              <a:t>Мінск</a:t>
            </a:r>
            <a:r>
              <a:rPr lang="ru-RU" sz="1600" dirty="0" smtClean="0"/>
              <a:t>: УП «</a:t>
            </a:r>
            <a:r>
              <a:rPr lang="ru-RU" sz="1600" dirty="0" err="1" smtClean="0"/>
              <a:t>Экаперспектыва</a:t>
            </a:r>
            <a:r>
              <a:rPr lang="ru-RU" sz="1600" dirty="0" smtClean="0"/>
              <a:t>», 2004. — С. 46-49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hlinkClick r:id="rId7"/>
              </a:rPr>
              <a:t>http://ru.wikipedia.org/wiki/%D0%9A%D1%83%D0%BB%D1%8C%D1%82%D1%83%D1%80%D0%B0_%D0%91%D0%B5%D0%BB%D0%B0%D1%80%D1%83%D1%81%D0%B8</a:t>
            </a:r>
            <a:endParaRPr lang="be-BY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hlinkClick r:id="rId8"/>
              </a:rPr>
              <a:t>http://be.wikipedia.org/wiki/%D0%92%D1%96%D0%BD%D1%86%D1%8D%D0%BD%D1%82_%D0%94%D1%83%D0%BD%D1%96%D0%BD-%D0%9C%D0%B0%D1%80%D1%86%D1%96%D0%BD%D0%BA%D0%B5%D0%B2%D1%96%D1%87</a:t>
            </a:r>
            <a:endParaRPr lang="be-BY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hlinkClick r:id="rId9"/>
              </a:rPr>
              <a:t>http://be.wikipedia.org/wiki/%D0%92%D1%96%D0%BB%D0%B5%D0%BD%D1%81%D0%BA%D1%96_%D0%BC%D1%83%D0%B7%D0%B5%D0%B9_%D1%81%D1%82%D0%B0%D1%80%D0%B0%D0%B6%D1%8B%D1%82%D0%BD%D0%B0%D1%81%D1%86%D0%B5%D0%B9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hlinkClick r:id="rId10"/>
              </a:rPr>
              <a:t>http://spadchyna.net/index.php?option=com_content&amp;view=article&amp;id=739:2009-10-27-14-50-00&amp;catid=36:2009-10-27-12-02-55&amp;Itemid=467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785918" y="285728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800" dirty="0" smtClean="0"/>
              <a:t>Спіс выкарыстаных крыніц:</a:t>
            </a:r>
            <a:endParaRPr lang="ru-RU" sz="2800" dirty="0"/>
          </a:p>
        </p:txBody>
      </p:sp>
      <p:pic>
        <p:nvPicPr>
          <p:cNvPr id="5" name="Рисунок 4" descr="belarusian-ornament-11sm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00958" y="142852"/>
            <a:ext cx="1357301" cy="861778"/>
          </a:xfrm>
          <a:prstGeom prst="rect">
            <a:avLst/>
          </a:prstGeom>
        </p:spPr>
      </p:pic>
      <p:pic>
        <p:nvPicPr>
          <p:cNvPr id="6" name="Рисунок 5" descr="belarusian-ornament-11sm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720" y="142852"/>
            <a:ext cx="1357301" cy="861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643050"/>
            <a:ext cx="821537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Сярэдзіна</a:t>
            </a:r>
            <a:r>
              <a:rPr lang="ru-RU" sz="2800" dirty="0" smtClean="0"/>
              <a:t> </a:t>
            </a:r>
            <a:r>
              <a:rPr lang="en-US" sz="2800" dirty="0" smtClean="0"/>
              <a:t>XVII </a:t>
            </a:r>
            <a:r>
              <a:rPr lang="ru-RU" sz="2800" dirty="0" err="1" smtClean="0"/>
              <a:t>стагоддзя</a:t>
            </a:r>
            <a:r>
              <a:rPr lang="ru-RU" sz="2800" dirty="0" smtClean="0"/>
              <a:t> - </a:t>
            </a:r>
            <a:r>
              <a:rPr lang="ru-RU" sz="2800" dirty="0" err="1" smtClean="0"/>
              <a:t>пачатак</a:t>
            </a:r>
            <a:r>
              <a:rPr lang="ru-RU" sz="2800" dirty="0" smtClean="0"/>
              <a:t> </a:t>
            </a:r>
            <a:r>
              <a:rPr lang="ru-RU" sz="2800" dirty="0" err="1" smtClean="0"/>
              <a:t>творчасці</a:t>
            </a:r>
            <a:r>
              <a:rPr lang="ru-RU" sz="2800" dirty="0" smtClean="0"/>
              <a:t> </a:t>
            </a:r>
            <a:r>
              <a:rPr lang="ru-RU" sz="2800" dirty="0" err="1" smtClean="0"/>
              <a:t>беларуска-рускага</a:t>
            </a:r>
            <a:r>
              <a:rPr lang="ru-RU" sz="2800" dirty="0" smtClean="0"/>
              <a:t> </a:t>
            </a:r>
            <a:r>
              <a:rPr lang="ru-RU" sz="2800" dirty="0" err="1" smtClean="0"/>
              <a:t>паэта</a:t>
            </a:r>
            <a:r>
              <a:rPr lang="ru-RU" sz="2800" dirty="0" smtClean="0"/>
              <a:t>, драматурга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асветніка</a:t>
            </a:r>
            <a:r>
              <a:rPr lang="ru-RU" sz="2800" dirty="0" smtClean="0"/>
              <a:t> </a:t>
            </a:r>
            <a:r>
              <a:rPr lang="ru-RU" sz="2800" dirty="0" err="1" smtClean="0"/>
              <a:t>Сімяона</a:t>
            </a:r>
            <a:r>
              <a:rPr lang="ru-RU" sz="2800" dirty="0" smtClean="0"/>
              <a:t> </a:t>
            </a:r>
            <a:r>
              <a:rPr lang="ru-RU" sz="2800" dirty="0" err="1" smtClean="0"/>
              <a:t>Полацкага</a:t>
            </a:r>
            <a:r>
              <a:rPr lang="ru-RU" sz="2800" dirty="0" smtClean="0"/>
              <a:t>. Да </a:t>
            </a:r>
            <a:r>
              <a:rPr lang="en-US" sz="2800" dirty="0" smtClean="0"/>
              <a:t>XIX </a:t>
            </a:r>
            <a:r>
              <a:rPr lang="ru-RU" sz="2800" dirty="0" err="1" smtClean="0"/>
              <a:t>стагоддзя</a:t>
            </a:r>
            <a:r>
              <a:rPr lang="ru-RU" sz="2800" dirty="0" smtClean="0"/>
              <a:t> </a:t>
            </a:r>
            <a:r>
              <a:rPr lang="ru-RU" sz="2800" dirty="0" err="1" smtClean="0"/>
              <a:t>беларуская</a:t>
            </a:r>
            <a:r>
              <a:rPr lang="ru-RU" sz="2800" dirty="0" smtClean="0"/>
              <a:t> </a:t>
            </a:r>
            <a:r>
              <a:rPr lang="ru-RU" sz="2800" dirty="0" err="1" smtClean="0"/>
              <a:t>літаратура</a:t>
            </a:r>
            <a:r>
              <a:rPr lang="ru-RU" sz="2800" dirty="0" smtClean="0"/>
              <a:t> </a:t>
            </a:r>
            <a:r>
              <a:rPr lang="ru-RU" sz="2800" dirty="0" err="1" smtClean="0"/>
              <a:t>развіваецца</a:t>
            </a:r>
            <a:r>
              <a:rPr lang="ru-RU" sz="2800" dirty="0" smtClean="0"/>
              <a:t> </a:t>
            </a:r>
            <a:r>
              <a:rPr lang="ru-RU" sz="2800" dirty="0" err="1" smtClean="0"/>
              <a:t>ў</a:t>
            </a:r>
            <a:r>
              <a:rPr lang="ru-RU" sz="2800" dirty="0" smtClean="0"/>
              <a:t> </a:t>
            </a:r>
            <a:r>
              <a:rPr lang="ru-RU" sz="2800" dirty="0" err="1" smtClean="0"/>
              <a:t>рэчышчы</a:t>
            </a:r>
            <a:r>
              <a:rPr lang="ru-RU" sz="2800" dirty="0" smtClean="0"/>
              <a:t> </a:t>
            </a:r>
            <a:r>
              <a:rPr lang="ru-RU" sz="2800" dirty="0" err="1" smtClean="0"/>
              <a:t>кірункаў</a:t>
            </a:r>
            <a:r>
              <a:rPr lang="ru-RU" sz="2800" dirty="0" smtClean="0"/>
              <a:t>, </a:t>
            </a:r>
            <a:r>
              <a:rPr lang="ru-RU" sz="2800" dirty="0" err="1" smtClean="0"/>
              <a:t>якія</a:t>
            </a:r>
            <a:r>
              <a:rPr lang="ru-RU" sz="2800" dirty="0" smtClean="0"/>
              <a:t> </a:t>
            </a:r>
            <a:r>
              <a:rPr lang="ru-RU" sz="2800" dirty="0" err="1" smtClean="0"/>
              <a:t>панавалі</a:t>
            </a:r>
            <a:r>
              <a:rPr lang="ru-RU" sz="2800" dirty="0" smtClean="0"/>
              <a:t> </a:t>
            </a:r>
            <a:r>
              <a:rPr lang="ru-RU" sz="2800" dirty="0" err="1" smtClean="0"/>
              <a:t>ў</a:t>
            </a:r>
            <a:r>
              <a:rPr lang="ru-RU" sz="2800" dirty="0" smtClean="0"/>
              <a:t> </a:t>
            </a:r>
            <a:r>
              <a:rPr lang="ru-RU" sz="2800" dirty="0" err="1" smtClean="0"/>
              <a:t>Заходняй</a:t>
            </a:r>
            <a:r>
              <a:rPr lang="ru-RU" sz="2800" dirty="0" smtClean="0"/>
              <a:t> </a:t>
            </a:r>
            <a:r>
              <a:rPr lang="ru-RU" sz="2800" dirty="0" err="1" smtClean="0"/>
              <a:t>Еўропе</a:t>
            </a:r>
            <a:r>
              <a:rPr lang="ru-RU" sz="2800" dirty="0" smtClean="0"/>
              <a:t>. 1-я </a:t>
            </a:r>
            <a:r>
              <a:rPr lang="ru-RU" sz="2800" dirty="0" err="1" smtClean="0"/>
              <a:t>палова</a:t>
            </a:r>
            <a:r>
              <a:rPr lang="ru-RU" sz="2800" dirty="0" smtClean="0"/>
              <a:t> </a:t>
            </a:r>
            <a:r>
              <a:rPr lang="en-US" sz="2800" dirty="0" smtClean="0"/>
              <a:t>XIX </a:t>
            </a:r>
            <a:r>
              <a:rPr lang="ru-RU" sz="2800" dirty="0" err="1" smtClean="0"/>
              <a:t>стагоддзя</a:t>
            </a:r>
            <a:r>
              <a:rPr lang="ru-RU" sz="2800" dirty="0" smtClean="0"/>
              <a:t> - </a:t>
            </a:r>
            <a:r>
              <a:rPr lang="ru-RU" sz="2800" dirty="0" err="1" smtClean="0"/>
              <a:t>арыентацыя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жывую</a:t>
            </a:r>
            <a:r>
              <a:rPr lang="ru-RU" sz="2800" dirty="0" smtClean="0"/>
              <a:t> </a:t>
            </a:r>
            <a:r>
              <a:rPr lang="ru-RU" sz="2800" dirty="0" err="1" smtClean="0"/>
              <a:t>мову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фальклор</a:t>
            </a:r>
            <a:r>
              <a:rPr lang="ru-RU" sz="2800" dirty="0" smtClean="0"/>
              <a:t>. Самым </a:t>
            </a:r>
            <a:r>
              <a:rPr lang="ru-RU" sz="2800" dirty="0" err="1" smtClean="0"/>
              <a:t>яркім</a:t>
            </a:r>
            <a:r>
              <a:rPr lang="ru-RU" sz="2800" dirty="0" smtClean="0"/>
              <a:t> </a:t>
            </a:r>
            <a:r>
              <a:rPr lang="ru-RU" sz="2800" dirty="0" err="1" smtClean="0"/>
              <a:t>прадстаўніком</a:t>
            </a:r>
            <a:r>
              <a:rPr lang="ru-RU" sz="2800" dirty="0" smtClean="0"/>
              <a:t> </a:t>
            </a:r>
            <a:r>
              <a:rPr lang="ru-RU" sz="2800" dirty="0" err="1" smtClean="0"/>
              <a:t>гэтага</a:t>
            </a:r>
            <a:r>
              <a:rPr lang="ru-RU" sz="2800" dirty="0" smtClean="0"/>
              <a:t> </a:t>
            </a:r>
            <a:r>
              <a:rPr lang="ru-RU" sz="2800" dirty="0" err="1" smtClean="0"/>
              <a:t>кірунку</a:t>
            </a:r>
            <a:r>
              <a:rPr lang="ru-RU" sz="2800" dirty="0" smtClean="0"/>
              <a:t> </a:t>
            </a:r>
            <a:r>
              <a:rPr lang="ru-RU" sz="2800" dirty="0" err="1" smtClean="0"/>
              <a:t>быў</a:t>
            </a:r>
            <a:r>
              <a:rPr lang="ru-RU" sz="2800" dirty="0" smtClean="0"/>
              <a:t> </a:t>
            </a:r>
            <a:r>
              <a:rPr lang="ru-RU" sz="2800" dirty="0" err="1" smtClean="0"/>
              <a:t>вялікі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польскі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беларускі</a:t>
            </a:r>
            <a:r>
              <a:rPr lang="ru-RU" sz="2800" dirty="0" smtClean="0"/>
              <a:t> </a:t>
            </a:r>
            <a:r>
              <a:rPr lang="ru-RU" sz="2800" dirty="0" err="1" smtClean="0"/>
              <a:t>паэт</a:t>
            </a:r>
            <a:r>
              <a:rPr lang="ru-RU" sz="2800" dirty="0" smtClean="0"/>
              <a:t> Адам </a:t>
            </a:r>
            <a:r>
              <a:rPr lang="ru-RU" sz="2800" dirty="0" err="1" smtClean="0"/>
              <a:t>Міцкевіч</a:t>
            </a:r>
            <a:r>
              <a:rPr lang="ru-RU" sz="2800" dirty="0" smtClean="0"/>
              <a:t>. Да </a:t>
            </a:r>
            <a:r>
              <a:rPr lang="ru-RU" sz="2800" dirty="0" err="1" smtClean="0"/>
              <a:t>гэтага</a:t>
            </a:r>
            <a:r>
              <a:rPr lang="ru-RU" sz="2800" dirty="0" smtClean="0"/>
              <a:t> ж часу </a:t>
            </a:r>
            <a:r>
              <a:rPr lang="ru-RU" sz="2800" dirty="0" err="1" smtClean="0"/>
              <a:t>адносіцца</a:t>
            </a:r>
            <a:r>
              <a:rPr lang="ru-RU" sz="2800" dirty="0" smtClean="0"/>
              <a:t> </a:t>
            </a:r>
            <a:r>
              <a:rPr lang="ru-RU" sz="2800" dirty="0" err="1" smtClean="0"/>
              <a:t>пачатак</a:t>
            </a:r>
            <a:r>
              <a:rPr lang="ru-RU" sz="2800" dirty="0" smtClean="0"/>
              <a:t> </a:t>
            </a:r>
            <a:r>
              <a:rPr lang="ru-RU" sz="2800" dirty="0" err="1" smtClean="0"/>
              <a:t>літаратурнай</a:t>
            </a:r>
            <a:r>
              <a:rPr lang="ru-RU" sz="2800" dirty="0" smtClean="0"/>
              <a:t> </a:t>
            </a:r>
            <a:r>
              <a:rPr lang="ru-RU" sz="2800" dirty="0" err="1" smtClean="0"/>
              <a:t>дзейнасці</a:t>
            </a:r>
            <a:r>
              <a:rPr lang="ru-RU" sz="2800" dirty="0" smtClean="0"/>
              <a:t> </a:t>
            </a:r>
            <a:r>
              <a:rPr lang="ru-RU" sz="2800" dirty="0" err="1" smtClean="0"/>
              <a:t>Вінцэнта</a:t>
            </a:r>
            <a:r>
              <a:rPr lang="ru-RU" sz="2800" dirty="0" smtClean="0"/>
              <a:t> </a:t>
            </a:r>
            <a:r>
              <a:rPr lang="ru-RU" sz="2800" dirty="0" err="1" smtClean="0"/>
              <a:t>Дуніна-Марцінкевіча</a:t>
            </a:r>
            <a:r>
              <a:rPr lang="ru-RU" sz="2800" dirty="0" smtClean="0"/>
              <a:t>, </a:t>
            </a:r>
            <a:r>
              <a:rPr lang="ru-RU" sz="2800" dirty="0" err="1" smtClean="0"/>
              <a:t>якога</a:t>
            </a:r>
            <a:r>
              <a:rPr lang="ru-RU" sz="2800" dirty="0" smtClean="0"/>
              <a:t> </a:t>
            </a:r>
            <a:r>
              <a:rPr lang="ru-RU" sz="2800" dirty="0" err="1" smtClean="0"/>
              <a:t>лічаць</a:t>
            </a:r>
            <a:r>
              <a:rPr lang="ru-RU" sz="2800" dirty="0" smtClean="0"/>
              <a:t> </a:t>
            </a:r>
            <a:r>
              <a:rPr lang="ru-RU" sz="2800" dirty="0" err="1" smtClean="0"/>
              <a:t>пачынальнікам</a:t>
            </a:r>
            <a:r>
              <a:rPr lang="ru-RU" sz="2800" dirty="0" smtClean="0"/>
              <a:t> </a:t>
            </a:r>
            <a:r>
              <a:rPr lang="ru-RU" sz="2800" dirty="0" err="1" smtClean="0"/>
              <a:t>сучаснай</a:t>
            </a:r>
            <a:r>
              <a:rPr lang="ru-RU" sz="2800" dirty="0" smtClean="0"/>
              <a:t> </a:t>
            </a:r>
            <a:r>
              <a:rPr lang="ru-RU" sz="2800" dirty="0" err="1" smtClean="0"/>
              <a:t>беларускай</a:t>
            </a:r>
            <a:r>
              <a:rPr lang="ru-RU" sz="2800" dirty="0" smtClean="0"/>
              <a:t> </a:t>
            </a:r>
            <a:r>
              <a:rPr lang="ru-RU" sz="2800" dirty="0" err="1" smtClean="0"/>
              <a:t>літаратуры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71406" y="71414"/>
            <a:ext cx="9001164" cy="1643074"/>
            <a:chOff x="71406" y="71414"/>
            <a:chExt cx="9001164" cy="1643074"/>
          </a:xfrm>
        </p:grpSpPr>
        <p:pic>
          <p:nvPicPr>
            <p:cNvPr id="4" name="Рисунок 3" descr="450pxBelarus_flag_pattern.svg_thumb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3042" y="500042"/>
              <a:ext cx="5786478" cy="857256"/>
            </a:xfrm>
            <a:prstGeom prst="rect">
              <a:avLst/>
            </a:prstGeom>
          </p:spPr>
        </p:pic>
        <p:pic>
          <p:nvPicPr>
            <p:cNvPr id="5" name="Рисунок 4" descr="2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06" y="71438"/>
              <a:ext cx="1643050" cy="1643050"/>
            </a:xfrm>
            <a:prstGeom prst="rect">
              <a:avLst/>
            </a:prstGeom>
          </p:spPr>
        </p:pic>
        <p:pic>
          <p:nvPicPr>
            <p:cNvPr id="6" name="Рисунок 5" descr="2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9520" y="71414"/>
              <a:ext cx="1643050" cy="16430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3306" y="1950259"/>
            <a:ext cx="521497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Сымон</a:t>
            </a:r>
            <a:r>
              <a:rPr lang="ru-RU" dirty="0" smtClean="0"/>
              <a:t> </a:t>
            </a:r>
            <a:r>
              <a:rPr lang="ru-RU" dirty="0" err="1" smtClean="0"/>
              <a:t>Полацкі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Самуіл</a:t>
            </a:r>
            <a:r>
              <a:rPr lang="ru-RU" dirty="0" smtClean="0"/>
              <a:t> </a:t>
            </a:r>
            <a:r>
              <a:rPr lang="ru-RU" dirty="0" err="1" smtClean="0"/>
              <a:t>Гаўрылавіч</a:t>
            </a:r>
            <a:r>
              <a:rPr lang="ru-RU" dirty="0" smtClean="0"/>
              <a:t> (</a:t>
            </a:r>
            <a:r>
              <a:rPr lang="ru-RU" dirty="0" err="1" smtClean="0"/>
              <a:t>называюць</a:t>
            </a:r>
            <a:r>
              <a:rPr lang="ru-RU" dirty="0" smtClean="0"/>
              <a:t> (</a:t>
            </a:r>
            <a:r>
              <a:rPr lang="ru-RU" dirty="0" err="1" smtClean="0"/>
              <a:t>таксама</a:t>
            </a:r>
            <a:r>
              <a:rPr lang="ru-RU" dirty="0" smtClean="0"/>
              <a:t> </a:t>
            </a:r>
            <a:r>
              <a:rPr lang="ru-RU" dirty="0" err="1" smtClean="0"/>
              <a:t>іншае</a:t>
            </a:r>
            <a:r>
              <a:rPr lang="ru-RU" dirty="0" smtClean="0"/>
              <a:t> </a:t>
            </a:r>
            <a:r>
              <a:rPr lang="ru-RU" dirty="0" err="1" smtClean="0"/>
              <a:t>імя</a:t>
            </a:r>
            <a:r>
              <a:rPr lang="ru-RU" dirty="0" smtClean="0"/>
              <a:t> па </a:t>
            </a:r>
            <a:r>
              <a:rPr lang="ru-RU" dirty="0" err="1" smtClean="0"/>
              <a:t>бацьку</a:t>
            </a:r>
            <a:r>
              <a:rPr lang="ru-RU" dirty="0" smtClean="0"/>
              <a:t> - </a:t>
            </a:r>
            <a:r>
              <a:rPr lang="ru-RU" dirty="0" err="1" smtClean="0"/>
              <a:t>Емяльянавіч</a:t>
            </a:r>
            <a:r>
              <a:rPr lang="ru-RU" dirty="0" smtClean="0"/>
              <a:t>) </a:t>
            </a:r>
            <a:r>
              <a:rPr lang="ru-RU" dirty="0" err="1" smtClean="0"/>
              <a:t>Пятроўскі-Сітнянавіч</a:t>
            </a:r>
            <a:r>
              <a:rPr lang="ru-RU" dirty="0" smtClean="0"/>
              <a:t> </a:t>
            </a:r>
            <a:r>
              <a:rPr lang="ru-RU" dirty="0" err="1" smtClean="0"/>
              <a:t>нарадзіўся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Полацку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1629 </a:t>
            </a:r>
            <a:r>
              <a:rPr lang="ru-RU" dirty="0" err="1" smtClean="0"/>
              <a:t>годзе</a:t>
            </a:r>
            <a:r>
              <a:rPr lang="ru-RU" dirty="0" smtClean="0"/>
              <a:t>. Ў 1651 </a:t>
            </a:r>
            <a:r>
              <a:rPr lang="ru-RU" dirty="0" err="1" smtClean="0"/>
              <a:t>годзе</a:t>
            </a:r>
            <a:r>
              <a:rPr lang="ru-RU" dirty="0" smtClean="0"/>
              <a:t> </a:t>
            </a:r>
            <a:r>
              <a:rPr lang="ru-RU" dirty="0" err="1" smtClean="0"/>
              <a:t>ён</a:t>
            </a:r>
            <a:r>
              <a:rPr lang="ru-RU" dirty="0" smtClean="0"/>
              <a:t> </a:t>
            </a:r>
            <a:r>
              <a:rPr lang="ru-RU" dirty="0" err="1" smtClean="0"/>
              <a:t>скончыў</a:t>
            </a:r>
            <a:r>
              <a:rPr lang="ru-RU" dirty="0" smtClean="0"/>
              <a:t> </a:t>
            </a:r>
            <a:r>
              <a:rPr lang="ru-RU" dirty="0" err="1" smtClean="0"/>
              <a:t>Кіева-Магілянскую</a:t>
            </a:r>
            <a:r>
              <a:rPr lang="ru-RU" dirty="0" smtClean="0"/>
              <a:t> </a:t>
            </a:r>
            <a:r>
              <a:rPr lang="ru-RU" dirty="0" err="1" smtClean="0"/>
              <a:t>калегію</a:t>
            </a:r>
            <a:r>
              <a:rPr lang="ru-RU" dirty="0" smtClean="0"/>
              <a:t> - </a:t>
            </a:r>
            <a:r>
              <a:rPr lang="ru-RU" dirty="0" err="1" smtClean="0"/>
              <a:t>найбуйнейшы</a:t>
            </a:r>
            <a:r>
              <a:rPr lang="ru-RU" dirty="0" smtClean="0"/>
              <a:t> </a:t>
            </a:r>
            <a:r>
              <a:rPr lang="ru-RU" dirty="0" err="1" smtClean="0"/>
              <a:t>тады</a:t>
            </a:r>
            <a:r>
              <a:rPr lang="ru-RU" dirty="0" smtClean="0"/>
              <a:t> </a:t>
            </a:r>
            <a:r>
              <a:rPr lang="ru-RU" dirty="0" err="1" smtClean="0"/>
              <a:t>праваслаўным</a:t>
            </a:r>
            <a:r>
              <a:rPr lang="ru-RU" dirty="0" smtClean="0"/>
              <a:t> </a:t>
            </a:r>
            <a:r>
              <a:rPr lang="ru-RU" dirty="0" err="1" smtClean="0"/>
              <a:t>цэнтр</a:t>
            </a:r>
            <a:r>
              <a:rPr lang="ru-RU" dirty="0" smtClean="0"/>
              <a:t> </a:t>
            </a:r>
            <a:r>
              <a:rPr lang="ru-RU" dirty="0" err="1" smtClean="0"/>
              <a:t>вышэйшай</a:t>
            </a:r>
            <a:r>
              <a:rPr lang="ru-RU" dirty="0" smtClean="0"/>
              <a:t> </a:t>
            </a:r>
            <a:r>
              <a:rPr lang="ru-RU" dirty="0" err="1" smtClean="0"/>
              <a:t>гуманітарнай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багаслоўскай</a:t>
            </a:r>
            <a:r>
              <a:rPr lang="ru-RU" dirty="0" smtClean="0"/>
              <a:t> </a:t>
            </a:r>
            <a:r>
              <a:rPr lang="ru-RU" dirty="0" err="1" smtClean="0"/>
              <a:t>адукацыі</a:t>
            </a:r>
            <a:r>
              <a:rPr lang="ru-RU" dirty="0" smtClean="0"/>
              <a:t>, а </a:t>
            </a:r>
            <a:r>
              <a:rPr lang="ru-RU" dirty="0" err="1" smtClean="0"/>
              <a:t>ў</a:t>
            </a:r>
            <a:r>
              <a:rPr lang="ru-RU" dirty="0" smtClean="0"/>
              <a:t> 1653 </a:t>
            </a:r>
            <a:r>
              <a:rPr lang="ru-RU" dirty="0" err="1" smtClean="0"/>
              <a:t>Віленскую</a:t>
            </a:r>
            <a:r>
              <a:rPr lang="ru-RU" dirty="0" smtClean="0"/>
              <a:t> </a:t>
            </a:r>
            <a:r>
              <a:rPr lang="ru-RU" dirty="0" err="1" smtClean="0"/>
              <a:t>езуіцкую</a:t>
            </a:r>
            <a:r>
              <a:rPr lang="ru-RU" dirty="0" smtClean="0"/>
              <a:t> </a:t>
            </a:r>
            <a:r>
              <a:rPr lang="ru-RU" dirty="0" err="1" smtClean="0"/>
              <a:t>акадэмію</a:t>
            </a:r>
            <a:r>
              <a:rPr lang="ru-RU" dirty="0" smtClean="0"/>
              <a:t>. </a:t>
            </a:r>
            <a:r>
              <a:rPr lang="ru-RU" dirty="0" err="1" smtClean="0"/>
              <a:t>Вярнуўшыся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Полацк</a:t>
            </a:r>
            <a:r>
              <a:rPr lang="ru-RU" dirty="0" smtClean="0"/>
              <a:t>, у </a:t>
            </a:r>
            <a:r>
              <a:rPr lang="ru-RU" dirty="0" err="1" smtClean="0"/>
              <a:t>чэрвені</a:t>
            </a:r>
            <a:r>
              <a:rPr lang="ru-RU" dirty="0" smtClean="0"/>
              <a:t> 1656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праваслаўным</a:t>
            </a:r>
            <a:r>
              <a:rPr lang="ru-RU" dirty="0" smtClean="0"/>
              <a:t> </a:t>
            </a:r>
            <a:r>
              <a:rPr lang="ru-RU" dirty="0" err="1" smtClean="0"/>
              <a:t>Полацкім</a:t>
            </a:r>
            <a:r>
              <a:rPr lang="ru-RU" dirty="0" smtClean="0"/>
              <a:t> </a:t>
            </a:r>
            <a:r>
              <a:rPr lang="ru-RU" dirty="0" err="1" smtClean="0"/>
              <a:t>Богаяўленскім</a:t>
            </a:r>
            <a:r>
              <a:rPr lang="ru-RU" dirty="0" smtClean="0"/>
              <a:t> </a:t>
            </a:r>
            <a:r>
              <a:rPr lang="ru-RU" dirty="0" err="1" smtClean="0"/>
              <a:t>манастыры</a:t>
            </a:r>
            <a:r>
              <a:rPr lang="ru-RU" dirty="0" smtClean="0"/>
              <a:t> </a:t>
            </a:r>
            <a:r>
              <a:rPr lang="ru-RU" dirty="0" err="1" smtClean="0"/>
              <a:t>прымае</a:t>
            </a:r>
            <a:r>
              <a:rPr lang="ru-RU" dirty="0" smtClean="0"/>
              <a:t> </a:t>
            </a:r>
            <a:r>
              <a:rPr lang="ru-RU" dirty="0" err="1" smtClean="0"/>
              <a:t>манаства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імем</a:t>
            </a:r>
            <a:r>
              <a:rPr lang="ru-RU" dirty="0" smtClean="0"/>
              <a:t> </a:t>
            </a:r>
            <a:r>
              <a:rPr lang="ru-RU" dirty="0" err="1" smtClean="0"/>
              <a:t>Сымона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атрымлівае</a:t>
            </a:r>
            <a:r>
              <a:rPr lang="ru-RU" dirty="0" smtClean="0"/>
              <a:t> </a:t>
            </a:r>
            <a:r>
              <a:rPr lang="ru-RU" dirty="0" err="1" smtClean="0"/>
              <a:t>пасаду</a:t>
            </a:r>
            <a:r>
              <a:rPr lang="ru-RU" dirty="0" smtClean="0"/>
              <a:t> </a:t>
            </a:r>
            <a:r>
              <a:rPr lang="ru-RU" dirty="0" err="1" smtClean="0"/>
              <a:t>настаўніка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«</a:t>
            </a:r>
            <a:r>
              <a:rPr lang="ru-RU" dirty="0" err="1" smtClean="0"/>
              <a:t>брацкай</a:t>
            </a:r>
            <a:r>
              <a:rPr lang="ru-RU" dirty="0" smtClean="0"/>
              <a:t>» школе </a:t>
            </a:r>
            <a:r>
              <a:rPr lang="ru-RU" dirty="0" err="1" smtClean="0"/>
              <a:t>пры</a:t>
            </a:r>
            <a:r>
              <a:rPr lang="ru-RU" dirty="0" smtClean="0"/>
              <a:t> </a:t>
            </a:r>
            <a:r>
              <a:rPr lang="ru-RU" dirty="0" err="1" smtClean="0"/>
              <a:t>тым</a:t>
            </a:r>
            <a:r>
              <a:rPr lang="ru-RU" dirty="0" smtClean="0"/>
              <a:t> </a:t>
            </a:r>
            <a:r>
              <a:rPr lang="ru-RU" dirty="0" err="1" smtClean="0"/>
              <a:t>жа</a:t>
            </a:r>
            <a:r>
              <a:rPr lang="ru-RU" dirty="0" smtClean="0"/>
              <a:t> </a:t>
            </a:r>
            <a:r>
              <a:rPr lang="ru-RU" dirty="0" err="1" smtClean="0"/>
              <a:t>манастыры</a:t>
            </a:r>
            <a:r>
              <a:rPr lang="ru-RU" dirty="0" smtClean="0"/>
              <a:t>. </a:t>
            </a:r>
            <a:r>
              <a:rPr lang="ru-RU" dirty="0" err="1" smtClean="0"/>
              <a:t>Пасля</a:t>
            </a:r>
            <a:r>
              <a:rPr lang="ru-RU" dirty="0" smtClean="0"/>
              <a:t>, ужо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Маскве</a:t>
            </a:r>
            <a:r>
              <a:rPr lang="ru-RU" dirty="0" smtClean="0"/>
              <a:t>, да </a:t>
            </a:r>
            <a:r>
              <a:rPr lang="ru-RU" dirty="0" err="1" smtClean="0"/>
              <a:t>імя</a:t>
            </a:r>
            <a:r>
              <a:rPr lang="ru-RU" dirty="0" smtClean="0"/>
              <a:t> </a:t>
            </a:r>
            <a:r>
              <a:rPr lang="ru-RU" dirty="0" err="1" smtClean="0"/>
              <a:t>Сымон</a:t>
            </a:r>
            <a:r>
              <a:rPr lang="ru-RU" dirty="0" smtClean="0"/>
              <a:t> </a:t>
            </a:r>
            <a:r>
              <a:rPr lang="ru-RU" dirty="0" err="1" smtClean="0"/>
              <a:t>дадалася</a:t>
            </a:r>
            <a:r>
              <a:rPr lang="ru-RU" dirty="0" smtClean="0"/>
              <a:t> </a:t>
            </a:r>
            <a:r>
              <a:rPr lang="ru-RU" dirty="0" err="1" smtClean="0"/>
              <a:t>мянушка</a:t>
            </a:r>
            <a:r>
              <a:rPr lang="ru-RU" dirty="0" smtClean="0"/>
              <a:t> </a:t>
            </a:r>
            <a:r>
              <a:rPr lang="ru-RU" dirty="0" err="1" smtClean="0"/>
              <a:t>Полацкі</a:t>
            </a:r>
            <a:r>
              <a:rPr lang="ru-RU" dirty="0" smtClean="0"/>
              <a:t> - па </a:t>
            </a:r>
            <a:r>
              <a:rPr lang="ru-RU" dirty="0" err="1" smtClean="0"/>
              <a:t>яго</a:t>
            </a:r>
            <a:r>
              <a:rPr lang="ru-RU" dirty="0" smtClean="0"/>
              <a:t> родным </a:t>
            </a:r>
            <a:r>
              <a:rPr lang="ru-RU" dirty="0" err="1" smtClean="0"/>
              <a:t>горадзе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357826"/>
            <a:ext cx="31392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Сымон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Полацкі</a:t>
            </a:r>
            <a:endParaRPr lang="ru-RU" sz="3200" b="1" dirty="0" smtClean="0"/>
          </a:p>
          <a:p>
            <a:pPr algn="ctr"/>
            <a:r>
              <a:rPr lang="ru-RU" sz="2800" dirty="0" smtClean="0"/>
              <a:t>(1629 - 1680 гг.)</a:t>
            </a:r>
            <a:endParaRPr lang="ru-RU" sz="28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71406" y="71414"/>
            <a:ext cx="9001164" cy="1643074"/>
            <a:chOff x="71406" y="71414"/>
            <a:chExt cx="9001164" cy="1643074"/>
          </a:xfrm>
        </p:grpSpPr>
        <p:pic>
          <p:nvPicPr>
            <p:cNvPr id="7" name="Рисунок 6" descr="450pxBelarus_flag_pattern.svg_thumb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3042" y="500042"/>
              <a:ext cx="5786478" cy="857256"/>
            </a:xfrm>
            <a:prstGeom prst="rect">
              <a:avLst/>
            </a:prstGeom>
          </p:spPr>
        </p:pic>
        <p:pic>
          <p:nvPicPr>
            <p:cNvPr id="8" name="Рисунок 7" descr="2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06" y="71438"/>
              <a:ext cx="1643050" cy="1643050"/>
            </a:xfrm>
            <a:prstGeom prst="rect">
              <a:avLst/>
            </a:prstGeom>
          </p:spPr>
        </p:pic>
        <p:pic>
          <p:nvPicPr>
            <p:cNvPr id="9" name="Рисунок 8" descr="2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9520" y="71414"/>
              <a:ext cx="1643050" cy="1643050"/>
            </a:xfrm>
            <a:prstGeom prst="rect">
              <a:avLst/>
            </a:prstGeom>
          </p:spPr>
        </p:pic>
      </p:grpSp>
      <p:pic>
        <p:nvPicPr>
          <p:cNvPr id="1026" name="Picture 2" descr="D:\Symeon-of-Polots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14488"/>
            <a:ext cx="3395140" cy="3676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72074"/>
            <a:ext cx="295305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Адам </a:t>
            </a:r>
            <a:r>
              <a:rPr lang="ru-RU" sz="3200" b="1" dirty="0" err="1"/>
              <a:t>Міцкевіч</a:t>
            </a:r>
            <a:r>
              <a:rPr lang="ru-RU" sz="3200" b="1" dirty="0"/>
              <a:t> </a:t>
            </a:r>
            <a:endParaRPr lang="ru-RU" sz="3200" b="1" dirty="0" smtClean="0"/>
          </a:p>
          <a:p>
            <a:r>
              <a:rPr lang="ru-RU" sz="3200" dirty="0" smtClean="0"/>
              <a:t>(</a:t>
            </a:r>
            <a:r>
              <a:rPr lang="ru-RU" sz="3200" dirty="0"/>
              <a:t>1798-1855гг.).</a:t>
            </a:r>
          </a:p>
        </p:txBody>
      </p:sp>
      <p:pic>
        <p:nvPicPr>
          <p:cNvPr id="2050" name="Picture 2" descr="D:\polish_AdamMickiewicz_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3000396" cy="3000396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71406" y="71414"/>
            <a:ext cx="9001164" cy="1643074"/>
            <a:chOff x="71406" y="71414"/>
            <a:chExt cx="9001164" cy="1643074"/>
          </a:xfrm>
        </p:grpSpPr>
        <p:pic>
          <p:nvPicPr>
            <p:cNvPr id="6" name="Рисунок 5" descr="450pxBelarus_flag_pattern.svg_thumb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3042" y="500042"/>
              <a:ext cx="5786478" cy="857256"/>
            </a:xfrm>
            <a:prstGeom prst="rect">
              <a:avLst/>
            </a:prstGeom>
          </p:spPr>
        </p:pic>
        <p:pic>
          <p:nvPicPr>
            <p:cNvPr id="7" name="Рисунок 6" descr="2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406" y="71438"/>
              <a:ext cx="1643050" cy="1643050"/>
            </a:xfrm>
            <a:prstGeom prst="rect">
              <a:avLst/>
            </a:prstGeom>
          </p:spPr>
        </p:pic>
        <p:pic>
          <p:nvPicPr>
            <p:cNvPr id="8" name="Рисунок 7" descr="2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29520" y="71414"/>
              <a:ext cx="1643050" cy="1643050"/>
            </a:xfrm>
            <a:prstGeom prst="rect">
              <a:avLst/>
            </a:prstGeom>
          </p:spPr>
        </p:pic>
      </p:grpSp>
      <p:sp>
        <p:nvSpPr>
          <p:cNvPr id="4" name="Прямоугольник 3"/>
          <p:cNvSpPr/>
          <p:nvPr/>
        </p:nvSpPr>
        <p:spPr>
          <a:xfrm>
            <a:off x="3357554" y="1357298"/>
            <a:ext cx="550072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Адам </a:t>
            </a:r>
            <a:r>
              <a:rPr lang="ru-RU" dirty="0" err="1"/>
              <a:t>Міцкевіч</a:t>
            </a:r>
            <a:r>
              <a:rPr lang="ru-RU" dirty="0"/>
              <a:t> </a:t>
            </a:r>
            <a:r>
              <a:rPr lang="ru-RU" dirty="0" err="1"/>
              <a:t>нарадзіўся</a:t>
            </a:r>
            <a:r>
              <a:rPr lang="ru-RU" dirty="0"/>
              <a:t> на </a:t>
            </a:r>
            <a:r>
              <a:rPr lang="ru-RU" dirty="0" err="1"/>
              <a:t>хутары</a:t>
            </a:r>
            <a:r>
              <a:rPr lang="ru-RU" dirty="0"/>
              <a:t> </a:t>
            </a:r>
            <a:r>
              <a:rPr lang="ru-RU" dirty="0" err="1"/>
              <a:t>Завоссе</a:t>
            </a:r>
            <a:r>
              <a:rPr lang="ru-RU" dirty="0"/>
              <a:t> </a:t>
            </a:r>
            <a:r>
              <a:rPr lang="ru-RU" dirty="0" err="1"/>
              <a:t>на</a:t>
            </a:r>
            <a:r>
              <a:rPr lang="ru-RU" dirty="0"/>
              <a:t> </a:t>
            </a:r>
            <a:r>
              <a:rPr lang="ru-RU" dirty="0" err="1"/>
              <a:t>Навагрудчыне</a:t>
            </a:r>
            <a:r>
              <a:rPr lang="ru-RU" dirty="0"/>
              <a:t> </a:t>
            </a:r>
            <a:r>
              <a:rPr lang="ru-RU" dirty="0" err="1"/>
              <a:t>ў</a:t>
            </a:r>
            <a:r>
              <a:rPr lang="ru-RU" dirty="0"/>
              <a:t> </a:t>
            </a:r>
            <a:r>
              <a:rPr lang="ru-RU" dirty="0" err="1"/>
              <a:t>сям''і</a:t>
            </a:r>
            <a:r>
              <a:rPr lang="ru-RU" dirty="0"/>
              <a:t> </a:t>
            </a:r>
            <a:r>
              <a:rPr lang="ru-RU" dirty="0" err="1"/>
              <a:t>збяднелага</a:t>
            </a:r>
            <a:r>
              <a:rPr lang="ru-RU" dirty="0"/>
              <a:t> </a:t>
            </a:r>
            <a:r>
              <a:rPr lang="ru-RU" dirty="0" err="1"/>
              <a:t>шляхціца</a:t>
            </a:r>
            <a:r>
              <a:rPr lang="ru-RU" dirty="0"/>
              <a:t>, </a:t>
            </a:r>
            <a:r>
              <a:rPr lang="ru-RU" dirty="0" err="1"/>
              <a:t>адваката</a:t>
            </a:r>
            <a:r>
              <a:rPr lang="ru-RU" dirty="0"/>
              <a:t> </a:t>
            </a:r>
            <a:r>
              <a:rPr lang="ru-RU" dirty="0" err="1"/>
              <a:t>Мікалая</a:t>
            </a:r>
            <a:r>
              <a:rPr lang="ru-RU" dirty="0"/>
              <a:t> </a:t>
            </a:r>
            <a:r>
              <a:rPr lang="ru-RU" dirty="0" err="1"/>
              <a:t>Міцкевіча</a:t>
            </a:r>
            <a:r>
              <a:rPr lang="ru-RU" dirty="0"/>
              <a:t>. </a:t>
            </a:r>
            <a:r>
              <a:rPr lang="ru-RU" dirty="0" err="1"/>
              <a:t>Міцкевічы</a:t>
            </a:r>
            <a:r>
              <a:rPr lang="ru-RU" dirty="0"/>
              <a:t> </a:t>
            </a:r>
            <a:r>
              <a:rPr lang="ru-RU" dirty="0" err="1"/>
              <a:t>былі</a:t>
            </a:r>
            <a:r>
              <a:rPr lang="ru-RU" dirty="0"/>
              <a:t> </a:t>
            </a:r>
            <a:r>
              <a:rPr lang="ru-RU" dirty="0" err="1"/>
              <a:t>паланізаванымі</a:t>
            </a:r>
            <a:r>
              <a:rPr lang="ru-RU" dirty="0"/>
              <a:t> </a:t>
            </a:r>
            <a:r>
              <a:rPr lang="ru-RU" dirty="0" err="1"/>
              <a:t>беларусамі</a:t>
            </a:r>
            <a:r>
              <a:rPr lang="ru-RU" dirty="0"/>
              <a:t>, </a:t>
            </a:r>
            <a:r>
              <a:rPr lang="ru-RU" dirty="0" err="1"/>
              <a:t>паэт</a:t>
            </a:r>
            <a:r>
              <a:rPr lang="ru-RU" dirty="0"/>
              <a:t> </a:t>
            </a:r>
            <a:r>
              <a:rPr lang="ru-RU" dirty="0" err="1"/>
              <a:t>называў</a:t>
            </a:r>
            <a:r>
              <a:rPr lang="ru-RU" dirty="0"/>
              <a:t> </a:t>
            </a:r>
            <a:r>
              <a:rPr lang="ru-RU" dirty="0" err="1"/>
              <a:t>сябе</a:t>
            </a:r>
            <a:r>
              <a:rPr lang="ru-RU" dirty="0"/>
              <a:t> "</a:t>
            </a:r>
            <a:r>
              <a:rPr lang="ru-RU" dirty="0" err="1"/>
              <a:t>ліцвінам</a:t>
            </a:r>
            <a:r>
              <a:rPr lang="ru-RU" dirty="0"/>
              <a:t>", </a:t>
            </a:r>
            <a:r>
              <a:rPr lang="ru-RU" dirty="0" err="1"/>
              <a:t>хоць</a:t>
            </a:r>
            <a:r>
              <a:rPr lang="ru-RU" dirty="0"/>
              <a:t> </a:t>
            </a:r>
            <a:r>
              <a:rPr lang="ru-RU" dirty="0" err="1"/>
              <a:t>творы</a:t>
            </a:r>
            <a:r>
              <a:rPr lang="ru-RU" dirty="0"/>
              <a:t> </a:t>
            </a:r>
            <a:r>
              <a:rPr lang="ru-RU" dirty="0" err="1"/>
              <a:t>пісаў</a:t>
            </a:r>
            <a:r>
              <a:rPr lang="ru-RU" dirty="0"/>
              <a:t> на </a:t>
            </a:r>
            <a:r>
              <a:rPr lang="ru-RU" dirty="0" err="1"/>
              <a:t>польскай</a:t>
            </a:r>
            <a:r>
              <a:rPr lang="ru-RU" dirty="0"/>
              <a:t> </a:t>
            </a:r>
            <a:r>
              <a:rPr lang="ru-RU" dirty="0" err="1"/>
              <a:t>мове</a:t>
            </a:r>
            <a:r>
              <a:rPr lang="ru-RU" dirty="0"/>
              <a:t>. </a:t>
            </a:r>
            <a:r>
              <a:rPr lang="ru-RU" dirty="0" err="1"/>
              <a:t>Пачатковую</a:t>
            </a:r>
            <a:r>
              <a:rPr lang="ru-RU" dirty="0"/>
              <a:t> </a:t>
            </a:r>
            <a:r>
              <a:rPr lang="ru-RU" dirty="0" err="1"/>
              <a:t>адукацыю</a:t>
            </a:r>
            <a:r>
              <a:rPr lang="ru-RU" dirty="0"/>
              <a:t> </a:t>
            </a:r>
            <a:r>
              <a:rPr lang="ru-RU" dirty="0" err="1"/>
              <a:t>атрымаў</a:t>
            </a:r>
            <a:r>
              <a:rPr lang="ru-RU" dirty="0"/>
              <a:t> у </a:t>
            </a:r>
            <a:r>
              <a:rPr lang="ru-RU" dirty="0" err="1"/>
              <a:t>Навагрудскай</a:t>
            </a:r>
            <a:r>
              <a:rPr lang="ru-RU" dirty="0"/>
              <a:t> </a:t>
            </a:r>
            <a:r>
              <a:rPr lang="ru-RU" dirty="0" err="1"/>
              <a:t>дамініканскай</a:t>
            </a:r>
            <a:r>
              <a:rPr lang="ru-RU" dirty="0"/>
              <a:t> школе. У 1815 </a:t>
            </a:r>
            <a:r>
              <a:rPr lang="ru-RU" dirty="0" err="1"/>
              <a:t>паступіў</a:t>
            </a:r>
            <a:r>
              <a:rPr lang="ru-RU" dirty="0"/>
              <a:t> на </a:t>
            </a:r>
            <a:r>
              <a:rPr lang="ru-RU" dirty="0" err="1"/>
              <a:t>фізіка-матэматычны</a:t>
            </a:r>
            <a:r>
              <a:rPr lang="ru-RU" dirty="0"/>
              <a:t> </a:t>
            </a:r>
            <a:r>
              <a:rPr lang="ru-RU" dirty="0" err="1"/>
              <a:t>факультэт</a:t>
            </a:r>
            <a:r>
              <a:rPr lang="ru-RU" dirty="0"/>
              <a:t> </a:t>
            </a:r>
            <a:r>
              <a:rPr lang="ru-RU" dirty="0" err="1"/>
              <a:t>Віленскага</a:t>
            </a:r>
            <a:r>
              <a:rPr lang="ru-RU" dirty="0"/>
              <a:t> </a:t>
            </a:r>
            <a:r>
              <a:rPr lang="ru-RU" dirty="0" err="1"/>
              <a:t>універсітэта</a:t>
            </a:r>
            <a:r>
              <a:rPr lang="ru-RU" dirty="0"/>
              <a:t>. </a:t>
            </a:r>
            <a:r>
              <a:rPr lang="ru-RU" dirty="0" err="1"/>
              <a:t>Зразумеўшы</a:t>
            </a:r>
            <a:r>
              <a:rPr lang="ru-RU" dirty="0"/>
              <a:t>, </a:t>
            </a:r>
            <a:r>
              <a:rPr lang="ru-RU" dirty="0" err="1"/>
              <a:t>што</a:t>
            </a:r>
            <a:r>
              <a:rPr lang="ru-RU" dirty="0"/>
              <a:t> </a:t>
            </a:r>
            <a:r>
              <a:rPr lang="ru-RU" dirty="0" err="1"/>
              <a:t>дакладныя</a:t>
            </a:r>
            <a:r>
              <a:rPr lang="ru-RU" dirty="0"/>
              <a:t> </a:t>
            </a:r>
            <a:r>
              <a:rPr lang="ru-RU" dirty="0" err="1"/>
              <a:t>навукі</a:t>
            </a:r>
            <a:r>
              <a:rPr lang="ru-RU" dirty="0"/>
              <a:t> не </a:t>
            </a:r>
            <a:r>
              <a:rPr lang="ru-RU" dirty="0" err="1"/>
              <a:t>яго</a:t>
            </a:r>
            <a:r>
              <a:rPr lang="ru-RU" dirty="0"/>
              <a:t> </a:t>
            </a:r>
            <a:r>
              <a:rPr lang="ru-RU" dirty="0" err="1"/>
              <a:t>прызванне</a:t>
            </a:r>
            <a:r>
              <a:rPr lang="ru-RU" dirty="0"/>
              <a:t>, </a:t>
            </a:r>
            <a:r>
              <a:rPr lang="ru-RU" dirty="0" err="1"/>
              <a:t>праз</a:t>
            </a:r>
            <a:r>
              <a:rPr lang="ru-RU" dirty="0"/>
              <a:t> год </a:t>
            </a:r>
            <a:r>
              <a:rPr lang="ru-RU" dirty="0" err="1"/>
              <a:t>перавёўся</a:t>
            </a:r>
            <a:r>
              <a:rPr lang="ru-RU" dirty="0"/>
              <a:t> на </a:t>
            </a:r>
            <a:r>
              <a:rPr lang="ru-RU" dirty="0" err="1"/>
              <a:t>гісторыка-філалагічны</a:t>
            </a:r>
            <a:r>
              <a:rPr lang="ru-RU" dirty="0"/>
              <a:t> </a:t>
            </a:r>
            <a:r>
              <a:rPr lang="ru-RU" dirty="0" err="1"/>
              <a:t>факулътэт</a:t>
            </a:r>
            <a:r>
              <a:rPr lang="ru-RU" dirty="0"/>
              <a:t>. Тут </a:t>
            </a:r>
            <a:r>
              <a:rPr lang="ru-RU" dirty="0" err="1"/>
              <a:t>узнікла</a:t>
            </a:r>
            <a:r>
              <a:rPr lang="ru-RU" dirty="0"/>
              <a:t> </a:t>
            </a:r>
            <a:r>
              <a:rPr lang="ru-RU" dirty="0" err="1"/>
              <a:t>тайнае</a:t>
            </a:r>
            <a:r>
              <a:rPr lang="ru-RU" dirty="0"/>
              <a:t> </a:t>
            </a:r>
            <a:r>
              <a:rPr lang="ru-RU" dirty="0" err="1"/>
              <a:t>студэнцкае</a:t>
            </a:r>
            <a:r>
              <a:rPr lang="ru-RU" dirty="0"/>
              <a:t> </a:t>
            </a:r>
            <a:r>
              <a:rPr lang="ru-RU" dirty="0" err="1"/>
              <a:t>таварыства</a:t>
            </a:r>
            <a:r>
              <a:rPr lang="ru-RU" dirty="0"/>
              <a:t> </a:t>
            </a:r>
            <a:r>
              <a:rPr lang="ru-RU" dirty="0" err="1"/>
              <a:t>філаматаў</a:t>
            </a:r>
            <a:r>
              <a:rPr lang="ru-RU" dirty="0"/>
              <a:t> (</a:t>
            </a:r>
            <a:r>
              <a:rPr lang="ru-RU" dirty="0" err="1"/>
              <a:t>сяброў</a:t>
            </a:r>
            <a:r>
              <a:rPr lang="ru-RU" dirty="0"/>
              <a:t> </a:t>
            </a:r>
            <a:r>
              <a:rPr lang="ru-RU" dirty="0" err="1"/>
              <a:t>навукі</a:t>
            </a:r>
            <a:r>
              <a:rPr lang="ru-RU" dirty="0"/>
              <a:t>), </a:t>
            </a:r>
            <a:r>
              <a:rPr lang="ru-RU" dirty="0" err="1"/>
              <a:t>адным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кіраўнікоў</a:t>
            </a:r>
            <a:r>
              <a:rPr lang="ru-RU" dirty="0"/>
              <a:t> </a:t>
            </a:r>
            <a:r>
              <a:rPr lang="ru-RU" dirty="0" err="1"/>
              <a:t>якога</a:t>
            </a:r>
            <a:r>
              <a:rPr lang="ru-RU" dirty="0"/>
              <a:t> </a:t>
            </a:r>
            <a:r>
              <a:rPr lang="ru-RU" dirty="0" err="1"/>
              <a:t>стаў</a:t>
            </a:r>
            <a:r>
              <a:rPr lang="ru-RU" dirty="0"/>
              <a:t> </a:t>
            </a:r>
            <a:r>
              <a:rPr lang="ru-RU" dirty="0" err="1" smtClean="0"/>
              <a:t>Міцкевіч</a:t>
            </a:r>
            <a:r>
              <a:rPr lang="ru-RU" dirty="0" smtClean="0"/>
              <a:t>. </a:t>
            </a:r>
            <a:r>
              <a:rPr lang="ru-RU" dirty="0" err="1"/>
              <a:t>Першыя</a:t>
            </a:r>
            <a:r>
              <a:rPr lang="ru-RU" dirty="0"/>
              <a:t> </a:t>
            </a:r>
            <a:r>
              <a:rPr lang="ru-RU" dirty="0" err="1"/>
              <a:t>яго</a:t>
            </a:r>
            <a:r>
              <a:rPr lang="ru-RU" dirty="0"/>
              <a:t> </a:t>
            </a:r>
            <a:r>
              <a:rPr lang="ru-RU" dirty="0" err="1"/>
              <a:t>паэтычныя</a:t>
            </a:r>
            <a:r>
              <a:rPr lang="ru-RU" dirty="0"/>
              <a:t> </a:t>
            </a:r>
            <a:r>
              <a:rPr lang="ru-RU" dirty="0" err="1"/>
              <a:t>творы</a:t>
            </a:r>
            <a:r>
              <a:rPr lang="ru-RU" dirty="0"/>
              <a:t> </a:t>
            </a:r>
            <a:r>
              <a:rPr lang="ru-RU" dirty="0" err="1"/>
              <a:t>напісаны</a:t>
            </a:r>
            <a:r>
              <a:rPr lang="ru-RU" dirty="0"/>
              <a:t> </a:t>
            </a:r>
            <a:r>
              <a:rPr lang="ru-RU" dirty="0" err="1"/>
              <a:t>пад</a:t>
            </a:r>
            <a:r>
              <a:rPr lang="ru-RU" dirty="0"/>
              <a:t> </a:t>
            </a:r>
            <a:r>
              <a:rPr lang="ru-RU" dirty="0" err="1"/>
              <a:t>уплывам</a:t>
            </a:r>
            <a:r>
              <a:rPr lang="ru-RU" dirty="0"/>
              <a:t> </a:t>
            </a:r>
            <a:r>
              <a:rPr lang="ru-RU" dirty="0" err="1"/>
              <a:t>філамацкіх</a:t>
            </a:r>
            <a:r>
              <a:rPr lang="ru-RU" dirty="0"/>
              <a:t> </a:t>
            </a:r>
            <a:r>
              <a:rPr lang="ru-RU" dirty="0" err="1"/>
              <a:t>ідэй</a:t>
            </a:r>
            <a:r>
              <a:rPr lang="ru-RU" dirty="0"/>
              <a:t>. У </a:t>
            </a:r>
            <a:r>
              <a:rPr lang="ru-RU" dirty="0" err="1"/>
              <a:t>паэме</a:t>
            </a:r>
            <a:r>
              <a:rPr lang="ru-RU" dirty="0"/>
              <a:t> "Мешка, князь </a:t>
            </a:r>
            <a:r>
              <a:rPr lang="ru-RU" dirty="0" err="1"/>
              <a:t>Навагрудскі</a:t>
            </a:r>
            <a:r>
              <a:rPr lang="ru-RU" dirty="0"/>
              <a:t>" (1822), </a:t>
            </a:r>
            <a:r>
              <a:rPr lang="ru-RU" dirty="0" err="1"/>
              <a:t>апавяданні</a:t>
            </a:r>
            <a:r>
              <a:rPr lang="ru-RU" dirty="0"/>
              <a:t> "</a:t>
            </a:r>
            <a:r>
              <a:rPr lang="ru-RU" dirty="0" err="1"/>
              <a:t>Жывіла</a:t>
            </a:r>
            <a:r>
              <a:rPr lang="ru-RU" dirty="0"/>
              <a:t>", </a:t>
            </a:r>
            <a:r>
              <a:rPr lang="ru-RU" dirty="0" err="1"/>
              <a:t>шэрагу</a:t>
            </a:r>
            <a:r>
              <a:rPr lang="ru-RU" dirty="0"/>
              <a:t> </a:t>
            </a:r>
            <a:r>
              <a:rPr lang="ru-RU" dirty="0" err="1"/>
              <a:t>вершаў</a:t>
            </a:r>
            <a:r>
              <a:rPr lang="ru-RU" dirty="0"/>
              <a:t> </a:t>
            </a:r>
            <a:r>
              <a:rPr lang="ru-RU" dirty="0" err="1"/>
              <a:t>упершыню</a:t>
            </a:r>
            <a:r>
              <a:rPr lang="ru-RU" dirty="0"/>
              <a:t> </a:t>
            </a:r>
            <a:r>
              <a:rPr lang="ru-RU" dirty="0" err="1" smtClean="0"/>
              <a:t>з’яўляецца</a:t>
            </a:r>
            <a:r>
              <a:rPr lang="ru-RU" dirty="0" smtClean="0"/>
              <a:t> </a:t>
            </a:r>
            <a:r>
              <a:rPr lang="ru-RU" dirty="0" err="1"/>
              <a:t>прывабны</a:t>
            </a:r>
            <a:r>
              <a:rPr lang="ru-RU" dirty="0"/>
              <a:t> </a:t>
            </a:r>
            <a:r>
              <a:rPr lang="ru-RU" dirty="0" err="1"/>
              <a:t>вобраз</a:t>
            </a:r>
            <a:r>
              <a:rPr lang="ru-RU" dirty="0"/>
              <a:t> </a:t>
            </a:r>
            <a:r>
              <a:rPr lang="ru-RU" dirty="0" err="1"/>
              <a:t>рамантычнага</a:t>
            </a:r>
            <a:r>
              <a:rPr lang="ru-RU" dirty="0"/>
              <a:t> </a:t>
            </a:r>
            <a:r>
              <a:rPr lang="ru-RU" dirty="0" err="1"/>
              <a:t>героя-барацьб</a:t>
            </a:r>
            <a:r>
              <a:rPr lang="en-US" dirty="0" err="1"/>
              <a:t>i</a:t>
            </a:r>
            <a:r>
              <a:rPr lang="ru-RU" dirty="0"/>
              <a:t>та за </a:t>
            </a:r>
            <a:r>
              <a:rPr lang="ru-RU" dirty="0" err="1"/>
              <a:t>свабоду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шчасце</a:t>
            </a:r>
            <a:r>
              <a:rPr lang="ru-RU" dirty="0"/>
              <a:t> </a:t>
            </a:r>
            <a:r>
              <a:rPr lang="ru-RU" dirty="0" err="1"/>
              <a:t>народаў</a:t>
            </a:r>
            <a:r>
              <a:rPr lang="ru-RU" dirty="0"/>
              <a:t> </a:t>
            </a:r>
            <a:r>
              <a:rPr lang="ru-RU" dirty="0" err="1"/>
              <a:t>Літвы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Беларусі</a:t>
            </a:r>
            <a:r>
              <a:rPr lang="ru-RU" dirty="0"/>
              <a:t>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Wincenty_Dunin-Marcinkiewicz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2569797" cy="388984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5643578"/>
            <a:ext cx="264320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Вінцэнт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 </a:t>
            </a:r>
            <a:r>
              <a:rPr lang="ru-RU" sz="2000" b="1" dirty="0" err="1"/>
              <a:t>Дунін-Марцінкевіч</a:t>
            </a:r>
            <a:endParaRPr lang="ru-RU" sz="2000" b="1" dirty="0"/>
          </a:p>
          <a:p>
            <a:pPr algn="ctr"/>
            <a:r>
              <a:rPr lang="ru-RU" b="1" dirty="0"/>
              <a:t>(1808–1884)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71406" y="71414"/>
            <a:ext cx="9001164" cy="1643074"/>
            <a:chOff x="71406" y="71414"/>
            <a:chExt cx="9001164" cy="1643074"/>
          </a:xfrm>
        </p:grpSpPr>
        <p:pic>
          <p:nvPicPr>
            <p:cNvPr id="11" name="Рисунок 10" descr="450pxBelarus_flag_pattern.svg_thumb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3042" y="500042"/>
              <a:ext cx="5786478" cy="857256"/>
            </a:xfrm>
            <a:prstGeom prst="rect">
              <a:avLst/>
            </a:prstGeom>
          </p:spPr>
        </p:pic>
        <p:pic>
          <p:nvPicPr>
            <p:cNvPr id="12" name="Рисунок 11" descr="2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406" y="71438"/>
              <a:ext cx="1643050" cy="1643050"/>
            </a:xfrm>
            <a:prstGeom prst="rect">
              <a:avLst/>
            </a:prstGeom>
          </p:spPr>
        </p:pic>
        <p:pic>
          <p:nvPicPr>
            <p:cNvPr id="13" name="Рисунок 12" descr="2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29520" y="71414"/>
              <a:ext cx="1643050" cy="164305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000364" y="1628082"/>
            <a:ext cx="59293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Вінцэнт</a:t>
            </a:r>
            <a:r>
              <a:rPr lang="ru-RU" dirty="0"/>
              <a:t> </a:t>
            </a:r>
            <a:r>
              <a:rPr lang="ru-RU" dirty="0" err="1"/>
              <a:t>Дунін-Марцінкевіч</a:t>
            </a:r>
            <a:r>
              <a:rPr lang="ru-RU" dirty="0"/>
              <a:t> - </a:t>
            </a:r>
            <a:r>
              <a:rPr lang="ru-RU" dirty="0" err="1"/>
              <a:t>класік</a:t>
            </a:r>
            <a:r>
              <a:rPr lang="ru-RU" dirty="0"/>
              <a:t> </a:t>
            </a:r>
            <a:r>
              <a:rPr lang="ru-RU" dirty="0" err="1"/>
              <a:t>беларускай</a:t>
            </a:r>
            <a:r>
              <a:rPr lang="ru-RU" dirty="0"/>
              <a:t> </a:t>
            </a:r>
            <a:r>
              <a:rPr lang="ru-RU" dirty="0" err="1"/>
              <a:t>літаратуры</a:t>
            </a:r>
            <a:r>
              <a:rPr lang="ru-RU" dirty="0"/>
              <a:t>, </a:t>
            </a:r>
            <a:r>
              <a:rPr lang="ru-RU" dirty="0" err="1"/>
              <a:t>адзін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пачынальнікаў</a:t>
            </a:r>
            <a:r>
              <a:rPr lang="ru-RU" dirty="0"/>
              <a:t> </a:t>
            </a:r>
            <a:r>
              <a:rPr lang="ru-RU" dirty="0" err="1"/>
              <a:t>новай</a:t>
            </a:r>
            <a:r>
              <a:rPr lang="ru-RU" dirty="0"/>
              <a:t> </a:t>
            </a:r>
            <a:r>
              <a:rPr lang="ru-RU" dirty="0" err="1"/>
              <a:t>беларускай</a:t>
            </a:r>
            <a:r>
              <a:rPr lang="ru-RU" dirty="0"/>
              <a:t> </a:t>
            </a:r>
            <a:r>
              <a:rPr lang="ru-RU" dirty="0" err="1"/>
              <a:t>літаратуры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драматургіі</a:t>
            </a:r>
            <a:r>
              <a:rPr lang="ru-RU" dirty="0"/>
              <a:t>, </a:t>
            </a:r>
            <a:r>
              <a:rPr lang="ru-RU" dirty="0" err="1"/>
              <a:t>паэт</a:t>
            </a:r>
            <a:r>
              <a:rPr lang="ru-RU" dirty="0"/>
              <a:t>, </a:t>
            </a:r>
            <a:r>
              <a:rPr lang="ru-RU" dirty="0" err="1"/>
              <a:t>тэатральны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грамадскі</a:t>
            </a:r>
            <a:r>
              <a:rPr lang="ru-RU" dirty="0"/>
              <a:t> </a:t>
            </a:r>
            <a:r>
              <a:rPr lang="ru-RU" dirty="0" err="1"/>
              <a:t>дзеяч</a:t>
            </a:r>
            <a:r>
              <a:rPr lang="ru-RU" dirty="0"/>
              <a:t>.</a:t>
            </a:r>
          </a:p>
          <a:p>
            <a:r>
              <a:rPr lang="ru-RU" dirty="0" err="1"/>
              <a:t>Пісаў</a:t>
            </a:r>
            <a:r>
              <a:rPr lang="ru-RU" dirty="0"/>
              <a:t> </a:t>
            </a:r>
            <a:r>
              <a:rPr lang="ru-RU" dirty="0" err="1"/>
              <a:t>па-беларуску</a:t>
            </a:r>
            <a:r>
              <a:rPr lang="ru-RU" dirty="0"/>
              <a:t> </a:t>
            </a:r>
            <a:r>
              <a:rPr lang="ru-RU" dirty="0" err="1"/>
              <a:t>і</a:t>
            </a:r>
            <a:r>
              <a:rPr lang="ru-RU" dirty="0"/>
              <a:t> </a:t>
            </a:r>
            <a:r>
              <a:rPr lang="ru-RU" dirty="0" err="1"/>
              <a:t>па-польску</a:t>
            </a:r>
            <a:r>
              <a:rPr lang="ru-RU" dirty="0"/>
              <a:t>. </a:t>
            </a:r>
            <a:r>
              <a:rPr lang="ru-RU" dirty="0" smtClean="0"/>
              <a:t>У</a:t>
            </a:r>
            <a:r>
              <a:rPr lang="ru-RU" dirty="0"/>
              <a:t> 1846 </a:t>
            </a:r>
            <a:r>
              <a:rPr lang="ru-RU" dirty="0" err="1"/>
              <a:t>годзе</a:t>
            </a:r>
            <a:r>
              <a:rPr lang="ru-RU" dirty="0"/>
              <a:t> </a:t>
            </a:r>
            <a:r>
              <a:rPr lang="ru-RU" dirty="0" err="1"/>
              <a:t>ў</a:t>
            </a:r>
            <a:r>
              <a:rPr lang="ru-RU" dirty="0"/>
              <a:t> </a:t>
            </a:r>
            <a:r>
              <a:rPr lang="ru-RU" dirty="0" err="1"/>
              <a:t>Вільні</a:t>
            </a:r>
            <a:r>
              <a:rPr lang="ru-RU" dirty="0"/>
              <a:t> </a:t>
            </a:r>
            <a:r>
              <a:rPr lang="ru-RU" dirty="0" err="1"/>
              <a:t>надрукаваны</a:t>
            </a:r>
            <a:r>
              <a:rPr lang="ru-RU" dirty="0"/>
              <a:t> </a:t>
            </a:r>
            <a:r>
              <a:rPr lang="ru-RU" dirty="0" err="1"/>
              <a:t>яго</a:t>
            </a:r>
            <a:r>
              <a:rPr lang="ru-RU" dirty="0"/>
              <a:t> </a:t>
            </a:r>
            <a:r>
              <a:rPr lang="ru-RU" dirty="0" err="1"/>
              <a:t>драматычны</a:t>
            </a:r>
            <a:r>
              <a:rPr lang="ru-RU" dirty="0"/>
              <a:t> </a:t>
            </a:r>
            <a:r>
              <a:rPr lang="ru-RU" dirty="0" err="1"/>
              <a:t>твор</a:t>
            </a:r>
            <a:r>
              <a:rPr lang="ru-RU" dirty="0"/>
              <a:t> «</a:t>
            </a:r>
            <a:r>
              <a:rPr lang="ru-RU" dirty="0" err="1"/>
              <a:t>Сялянка</a:t>
            </a:r>
            <a:r>
              <a:rPr lang="ru-RU" dirty="0"/>
              <a:t>» («</a:t>
            </a:r>
            <a:r>
              <a:rPr lang="ru-RU" dirty="0" err="1"/>
              <a:t>Ідылія</a:t>
            </a:r>
            <a:r>
              <a:rPr lang="ru-RU" dirty="0"/>
              <a:t>»; </a:t>
            </a:r>
            <a:r>
              <a:rPr lang="ru-RU" dirty="0" err="1"/>
              <a:t>пастаноўка</a:t>
            </a:r>
            <a:r>
              <a:rPr lang="ru-RU" dirty="0"/>
              <a:t> </a:t>
            </a:r>
            <a:r>
              <a:rPr lang="ru-RU" dirty="0" err="1"/>
              <a:t>ажыццёўлена</a:t>
            </a:r>
            <a:r>
              <a:rPr lang="ru-RU" dirty="0"/>
              <a:t>  </a:t>
            </a:r>
            <a:r>
              <a:rPr lang="ru-RU" dirty="0" err="1"/>
              <a:t>Мінску</a:t>
            </a:r>
            <a:r>
              <a:rPr lang="ru-RU" dirty="0"/>
              <a:t> </a:t>
            </a:r>
            <a:r>
              <a:rPr lang="ru-RU" dirty="0" err="1"/>
              <a:t>ў</a:t>
            </a:r>
            <a:r>
              <a:rPr lang="ru-RU" dirty="0"/>
              <a:t> 1852 </a:t>
            </a:r>
            <a:r>
              <a:rPr lang="ru-RU" dirty="0" err="1"/>
              <a:t>годзе</a:t>
            </a:r>
            <a:r>
              <a:rPr lang="ru-RU" dirty="0"/>
              <a:t>). </a:t>
            </a:r>
            <a:r>
              <a:rPr lang="ru-RU" dirty="0" smtClean="0"/>
              <a:t>У</a:t>
            </a:r>
            <a:r>
              <a:rPr lang="ru-RU" dirty="0"/>
              <a:t> 1859 </a:t>
            </a:r>
            <a:r>
              <a:rPr lang="ru-RU" dirty="0" err="1"/>
              <a:t>годзе</a:t>
            </a:r>
            <a:r>
              <a:rPr lang="ru-RU" dirty="0"/>
              <a:t> </a:t>
            </a:r>
            <a:r>
              <a:rPr lang="ru-RU" dirty="0" err="1"/>
              <a:t>пераклаў</a:t>
            </a:r>
            <a:r>
              <a:rPr lang="ru-RU" dirty="0"/>
              <a:t> на </a:t>
            </a:r>
            <a:r>
              <a:rPr lang="ru-RU" dirty="0" err="1"/>
              <a:t>беларускую</a:t>
            </a:r>
            <a:r>
              <a:rPr lang="ru-RU" dirty="0"/>
              <a:t> </a:t>
            </a:r>
            <a:r>
              <a:rPr lang="ru-RU" dirty="0" err="1"/>
              <a:t>мову</a:t>
            </a:r>
            <a:r>
              <a:rPr lang="ru-RU" dirty="0"/>
              <a:t> </a:t>
            </a:r>
            <a:r>
              <a:rPr lang="ru-RU" dirty="0" err="1"/>
              <a:t>паэму</a:t>
            </a:r>
            <a:r>
              <a:rPr lang="ru-RU" dirty="0"/>
              <a:t> </a:t>
            </a:r>
            <a:r>
              <a:rPr lang="ru-RU" i="1" dirty="0"/>
              <a:t>Адама </a:t>
            </a:r>
            <a:r>
              <a:rPr lang="ru-RU" i="1" dirty="0" err="1"/>
              <a:t>Міцкевіча</a:t>
            </a:r>
            <a:r>
              <a:rPr lang="ru-RU" dirty="0"/>
              <a:t> «Пан </a:t>
            </a:r>
            <a:r>
              <a:rPr lang="ru-RU" dirty="0" err="1"/>
              <a:t>Тадэвуш</a:t>
            </a:r>
            <a:r>
              <a:rPr lang="ru-RU" dirty="0"/>
              <a:t>». </a:t>
            </a:r>
            <a:r>
              <a:rPr lang="ru-RU" dirty="0" err="1"/>
              <a:t>Арганізаваў</a:t>
            </a:r>
            <a:r>
              <a:rPr lang="ru-RU" dirty="0"/>
              <a:t> </a:t>
            </a:r>
            <a:r>
              <a:rPr lang="ru-RU" dirty="0" err="1"/>
              <a:t>тэатральную</a:t>
            </a:r>
            <a:r>
              <a:rPr lang="ru-RU" dirty="0"/>
              <a:t> трупу — </a:t>
            </a:r>
            <a:r>
              <a:rPr lang="ru-RU" dirty="0" err="1"/>
              <a:t>першы</a:t>
            </a:r>
            <a:r>
              <a:rPr lang="ru-RU" dirty="0"/>
              <a:t> </a:t>
            </a:r>
            <a:r>
              <a:rPr lang="ru-RU" dirty="0" err="1"/>
              <a:t>беларускі</a:t>
            </a:r>
            <a:r>
              <a:rPr lang="ru-RU" dirty="0"/>
              <a:t> </a:t>
            </a:r>
            <a:r>
              <a:rPr lang="ru-RU" dirty="0" err="1"/>
              <a:t>тэатр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ладзіў</a:t>
            </a:r>
            <a:r>
              <a:rPr lang="ru-RU" dirty="0"/>
              <a:t> </a:t>
            </a:r>
            <a:r>
              <a:rPr lang="ru-RU" dirty="0" err="1"/>
              <a:t>спектаклі</a:t>
            </a:r>
            <a:r>
              <a:rPr lang="ru-RU" dirty="0"/>
              <a:t> </a:t>
            </a:r>
            <a:r>
              <a:rPr lang="ru-RU" dirty="0" err="1"/>
              <a:t>ў</a:t>
            </a:r>
            <a:r>
              <a:rPr lang="ru-RU" dirty="0"/>
              <a:t> </a:t>
            </a:r>
            <a:r>
              <a:rPr lang="ru-RU" dirty="0" err="1"/>
              <a:t>Люцынцы</a:t>
            </a:r>
            <a:r>
              <a:rPr lang="ru-RU" dirty="0"/>
              <a:t>, а </a:t>
            </a:r>
            <a:r>
              <a:rPr lang="ru-RU" dirty="0" err="1"/>
              <a:t>таксама</a:t>
            </a:r>
            <a:r>
              <a:rPr lang="ru-RU" dirty="0"/>
              <a:t> </a:t>
            </a:r>
            <a:r>
              <a:rPr lang="ru-RU" dirty="0" err="1"/>
              <a:t>ў</a:t>
            </a:r>
            <a:r>
              <a:rPr lang="ru-RU" dirty="0"/>
              <a:t> </a:t>
            </a:r>
            <a:r>
              <a:rPr lang="ru-RU" dirty="0" err="1"/>
              <a:t>Мінску</a:t>
            </a:r>
            <a:r>
              <a:rPr lang="ru-RU" dirty="0"/>
              <a:t>, </a:t>
            </a:r>
            <a:r>
              <a:rPr lang="ru-RU" dirty="0" err="1"/>
              <a:t>Бабруйску</a:t>
            </a:r>
            <a:r>
              <a:rPr lang="ru-RU" dirty="0"/>
              <a:t> 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іншых</a:t>
            </a:r>
            <a:r>
              <a:rPr lang="ru-RU" dirty="0"/>
              <a:t> </a:t>
            </a:r>
            <a:r>
              <a:rPr lang="ru-RU" dirty="0" err="1"/>
              <a:t>месцах</a:t>
            </a:r>
            <a:r>
              <a:rPr lang="ru-RU" dirty="0"/>
              <a:t>. У 1860-я — 1870-я гады </a:t>
            </a:r>
            <a:r>
              <a:rPr lang="ru-RU" dirty="0" err="1"/>
              <a:t>напісаў</a:t>
            </a:r>
            <a:r>
              <a:rPr lang="ru-RU" dirty="0"/>
              <a:t> </a:t>
            </a:r>
            <a:r>
              <a:rPr lang="ru-RU" dirty="0" err="1"/>
              <a:t>камедыі</a:t>
            </a:r>
            <a:r>
              <a:rPr lang="ru-RU" dirty="0"/>
              <a:t> «</a:t>
            </a:r>
            <a:r>
              <a:rPr lang="ru-RU" dirty="0" err="1"/>
              <a:t>Пінская</a:t>
            </a:r>
            <a:r>
              <a:rPr lang="ru-RU" dirty="0"/>
              <a:t> шляхта» </a:t>
            </a:r>
            <a:r>
              <a:rPr lang="ru-RU" dirty="0" err="1"/>
              <a:t>і</a:t>
            </a:r>
            <a:r>
              <a:rPr lang="ru-RU" dirty="0"/>
              <a:t> «Залёты». </a:t>
            </a:r>
            <a:r>
              <a:rPr lang="ru-RU" dirty="0" err="1"/>
              <a:t>Значная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яго</a:t>
            </a:r>
            <a:r>
              <a:rPr lang="ru-RU" dirty="0"/>
              <a:t> </a:t>
            </a:r>
            <a:r>
              <a:rPr lang="ru-RU" dirty="0" err="1"/>
              <a:t>твораў</a:t>
            </a:r>
            <a:r>
              <a:rPr lang="ru-RU" dirty="0"/>
              <a:t>, у </a:t>
            </a:r>
            <a:r>
              <a:rPr lang="ru-RU" dirty="0" err="1"/>
              <a:t>тым</a:t>
            </a:r>
            <a:r>
              <a:rPr lang="ru-RU" dirty="0"/>
              <a:t> </a:t>
            </a:r>
            <a:r>
              <a:rPr lang="ru-RU" dirty="0" err="1"/>
              <a:t>ліку</a:t>
            </a:r>
            <a:r>
              <a:rPr lang="ru-RU" dirty="0"/>
              <a:t> </a:t>
            </a:r>
            <a:r>
              <a:rPr lang="ru-RU" dirty="0" err="1"/>
              <a:t>камедыі</a:t>
            </a:r>
            <a:r>
              <a:rPr lang="ru-RU" dirty="0"/>
              <a:t>, не </a:t>
            </a:r>
            <a:r>
              <a:rPr lang="ru-RU" dirty="0" err="1"/>
              <a:t>ўбачылі</a:t>
            </a:r>
            <a:r>
              <a:rPr lang="ru-RU" dirty="0"/>
              <a:t> свету </a:t>
            </a:r>
            <a:r>
              <a:rPr lang="ru-RU" dirty="0" err="1"/>
              <a:t>пры</a:t>
            </a:r>
            <a:r>
              <a:rPr lang="ru-RU" dirty="0"/>
              <a:t> </a:t>
            </a:r>
            <a:r>
              <a:rPr lang="ru-RU" dirty="0" err="1"/>
              <a:t>жыцці</a:t>
            </a:r>
            <a:r>
              <a:rPr lang="ru-RU" dirty="0"/>
              <a:t> </a:t>
            </a:r>
            <a:r>
              <a:rPr lang="ru-RU" dirty="0" err="1"/>
              <a:t>аўтара</a:t>
            </a:r>
            <a:r>
              <a:rPr lang="ru-RU" dirty="0"/>
              <a:t>.</a:t>
            </a:r>
          </a:p>
          <a:p>
            <a:r>
              <a:rPr lang="ru-RU" dirty="0" err="1"/>
              <a:t>Распрацаваў</a:t>
            </a:r>
            <a:r>
              <a:rPr lang="ru-RU" dirty="0"/>
              <a:t> у </a:t>
            </a:r>
            <a:r>
              <a:rPr lang="ru-RU" dirty="0" err="1"/>
              <a:t>беларускай</a:t>
            </a:r>
            <a:r>
              <a:rPr lang="ru-RU" dirty="0"/>
              <a:t> </a:t>
            </a:r>
            <a:r>
              <a:rPr lang="ru-RU" dirty="0" err="1"/>
              <a:t>літаратуры</a:t>
            </a:r>
            <a:r>
              <a:rPr lang="ru-RU" dirty="0"/>
              <a:t> </a:t>
            </a:r>
            <a:r>
              <a:rPr lang="ru-RU" dirty="0" err="1"/>
              <a:t>новыя</a:t>
            </a:r>
            <a:r>
              <a:rPr lang="ru-RU" dirty="0"/>
              <a:t> жанры: </a:t>
            </a:r>
            <a:r>
              <a:rPr lang="ru-RU" dirty="0" err="1"/>
              <a:t>вершаваная</a:t>
            </a:r>
            <a:r>
              <a:rPr lang="ru-RU" dirty="0"/>
              <a:t> </a:t>
            </a:r>
            <a:r>
              <a:rPr lang="ru-RU" dirty="0" err="1"/>
              <a:t>аповесць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апавяданне</a:t>
            </a:r>
            <a:r>
              <a:rPr lang="ru-RU" dirty="0"/>
              <a:t>. </a:t>
            </a:r>
            <a:r>
              <a:rPr lang="ru-RU" dirty="0" err="1"/>
              <a:t>Таксама</a:t>
            </a:r>
            <a:r>
              <a:rPr lang="ru-RU" dirty="0"/>
              <a:t> </a:t>
            </a:r>
            <a:r>
              <a:rPr lang="ru-RU" dirty="0" err="1"/>
              <a:t>лічыцца</a:t>
            </a:r>
            <a:r>
              <a:rPr lang="ru-RU" dirty="0"/>
              <a:t> </a:t>
            </a:r>
            <a:r>
              <a:rPr lang="ru-RU" dirty="0" err="1"/>
              <a:t>пачынальнікам</a:t>
            </a:r>
            <a:r>
              <a:rPr lang="ru-RU" dirty="0"/>
              <a:t> </a:t>
            </a:r>
            <a:r>
              <a:rPr lang="ru-RU" dirty="0" err="1"/>
              <a:t>беларускай</a:t>
            </a:r>
            <a:r>
              <a:rPr lang="ru-RU" dirty="0"/>
              <a:t> </a:t>
            </a:r>
            <a:r>
              <a:rPr lang="ru-RU" dirty="0" err="1"/>
              <a:t>нацыянальнай</a:t>
            </a:r>
            <a:r>
              <a:rPr lang="ru-RU" dirty="0"/>
              <a:t> </a:t>
            </a:r>
            <a:r>
              <a:rPr lang="ru-RU" dirty="0" err="1"/>
              <a:t>драматургіі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785926"/>
            <a:ext cx="70009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Канец</a:t>
            </a:r>
            <a:r>
              <a:rPr lang="ru-RU" sz="2800" dirty="0" smtClean="0"/>
              <a:t> </a:t>
            </a:r>
            <a:r>
              <a:rPr lang="en-US" sz="2800" dirty="0" smtClean="0"/>
              <a:t>XIX </a:t>
            </a:r>
            <a:r>
              <a:rPr lang="ru-RU" sz="2800" dirty="0" err="1" smtClean="0"/>
              <a:t>стагоддзя</a:t>
            </a:r>
            <a:r>
              <a:rPr lang="ru-RU" sz="2800" dirty="0" smtClean="0"/>
              <a:t> - </a:t>
            </a:r>
            <a:r>
              <a:rPr lang="ru-RU" sz="2800" dirty="0" err="1" smtClean="0"/>
              <a:t>росквіт</a:t>
            </a:r>
            <a:r>
              <a:rPr lang="ru-RU" sz="2800" dirty="0" smtClean="0"/>
              <a:t> </a:t>
            </a:r>
            <a:r>
              <a:rPr lang="ru-RU" sz="2800" dirty="0" err="1" smtClean="0"/>
              <a:t>творчасці</a:t>
            </a:r>
            <a:r>
              <a:rPr lang="ru-RU" sz="2800" dirty="0" smtClean="0"/>
              <a:t> </a:t>
            </a:r>
            <a:r>
              <a:rPr lang="ru-RU" sz="2800" dirty="0" err="1" smtClean="0"/>
              <a:t>Францішка</a:t>
            </a:r>
            <a:r>
              <a:rPr lang="ru-RU" sz="2800" dirty="0" smtClean="0"/>
              <a:t> </a:t>
            </a:r>
            <a:r>
              <a:rPr lang="ru-RU" sz="2800" dirty="0" err="1" smtClean="0"/>
              <a:t>Багушэвіча</a:t>
            </a:r>
            <a:r>
              <a:rPr lang="ru-RU" sz="2800" dirty="0" smtClean="0"/>
              <a:t> - </a:t>
            </a:r>
            <a:r>
              <a:rPr lang="ru-RU" sz="2800" dirty="0" err="1" smtClean="0"/>
              <a:t>першага</a:t>
            </a:r>
            <a:r>
              <a:rPr lang="ru-RU" sz="2800" dirty="0" smtClean="0"/>
              <a:t> </a:t>
            </a:r>
            <a:r>
              <a:rPr lang="ru-RU" sz="2800" dirty="0" err="1" smtClean="0"/>
              <a:t>народнага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нацыянальнага</a:t>
            </a:r>
            <a:r>
              <a:rPr lang="ru-RU" sz="2800" dirty="0" smtClean="0"/>
              <a:t> </a:t>
            </a:r>
            <a:r>
              <a:rPr lang="ru-RU" sz="2800" dirty="0" err="1" smtClean="0"/>
              <a:t>беларускага</a:t>
            </a:r>
            <a:r>
              <a:rPr lang="ru-RU" sz="2800" dirty="0" smtClean="0"/>
              <a:t> </a:t>
            </a:r>
            <a:r>
              <a:rPr lang="ru-RU" sz="2800" dirty="0" err="1" smtClean="0"/>
              <a:t>пісьменніка</a:t>
            </a:r>
            <a:r>
              <a:rPr lang="ru-RU" sz="2800" dirty="0" smtClean="0"/>
              <a:t>. Важную ролю </a:t>
            </a:r>
            <a:r>
              <a:rPr lang="ru-RU" sz="2800" dirty="0" err="1" smtClean="0"/>
              <a:t>ў</a:t>
            </a:r>
            <a:r>
              <a:rPr lang="ru-RU" sz="2800" dirty="0" smtClean="0"/>
              <a:t> </a:t>
            </a:r>
            <a:r>
              <a:rPr lang="ru-RU" sz="2800" dirty="0" err="1" smtClean="0"/>
              <a:t>развіцці</a:t>
            </a:r>
            <a:r>
              <a:rPr lang="ru-RU" sz="2800" dirty="0" smtClean="0"/>
              <a:t> </a:t>
            </a:r>
            <a:r>
              <a:rPr lang="ru-RU" sz="2800" dirty="0" err="1" smtClean="0"/>
              <a:t>беларускай</a:t>
            </a:r>
            <a:r>
              <a:rPr lang="ru-RU" sz="2800" dirty="0" smtClean="0"/>
              <a:t> </a:t>
            </a:r>
            <a:r>
              <a:rPr lang="ru-RU" sz="2800" dirty="0" err="1" smtClean="0"/>
              <a:t>літаратуры</a:t>
            </a:r>
            <a:r>
              <a:rPr lang="ru-RU" sz="2800" dirty="0" smtClean="0"/>
              <a:t> </a:t>
            </a:r>
            <a:r>
              <a:rPr lang="ru-RU" sz="2800" dirty="0" err="1" smtClean="0"/>
              <a:t>адыгралі</a:t>
            </a:r>
            <a:r>
              <a:rPr lang="ru-RU" sz="2800" dirty="0" smtClean="0"/>
              <a:t> </a:t>
            </a:r>
            <a:r>
              <a:rPr lang="ru-RU" sz="2800" dirty="0" err="1" smtClean="0"/>
              <a:t>першыя</a:t>
            </a:r>
            <a:r>
              <a:rPr lang="ru-RU" sz="2800" dirty="0" smtClean="0"/>
              <a:t> </a:t>
            </a:r>
            <a:r>
              <a:rPr lang="ru-RU" sz="2800" dirty="0" err="1" smtClean="0"/>
              <a:t>легальныя</a:t>
            </a:r>
            <a:r>
              <a:rPr lang="ru-RU" sz="2800" dirty="0" smtClean="0"/>
              <a:t> </a:t>
            </a:r>
            <a:r>
              <a:rPr lang="ru-RU" sz="2800" dirty="0" err="1" smtClean="0"/>
              <a:t>беларускія</a:t>
            </a:r>
            <a:r>
              <a:rPr lang="ru-RU" sz="2800" dirty="0" smtClean="0"/>
              <a:t> газеты "Наша доля" </a:t>
            </a:r>
            <a:r>
              <a:rPr lang="ru-RU" sz="2800" dirty="0" err="1" smtClean="0"/>
              <a:t>і</a:t>
            </a:r>
            <a:r>
              <a:rPr lang="ru-RU" sz="2800" dirty="0" smtClean="0"/>
              <a:t> "Наша </a:t>
            </a:r>
            <a:r>
              <a:rPr lang="ru-RU" sz="2800" dirty="0" err="1" smtClean="0"/>
              <a:t>ніва</a:t>
            </a:r>
            <a:r>
              <a:rPr lang="ru-RU" sz="2800" dirty="0" smtClean="0"/>
              <a:t>", </a:t>
            </a:r>
            <a:r>
              <a:rPr lang="ru-RU" sz="2800" dirty="0" err="1" smtClean="0"/>
              <a:t>вакол</a:t>
            </a:r>
            <a:r>
              <a:rPr lang="ru-RU" sz="2800" dirty="0" smtClean="0"/>
              <a:t> </a:t>
            </a:r>
            <a:r>
              <a:rPr lang="ru-RU" sz="2800" dirty="0" err="1" smtClean="0"/>
              <a:t>якіх</a:t>
            </a:r>
            <a:r>
              <a:rPr lang="ru-RU" sz="2800" dirty="0" smtClean="0"/>
              <a:t> </a:t>
            </a:r>
            <a:r>
              <a:rPr lang="ru-RU" sz="2800" dirty="0" err="1" smtClean="0"/>
              <a:t>аб'ядналіся</a:t>
            </a:r>
            <a:r>
              <a:rPr lang="ru-RU" sz="2800" dirty="0" smtClean="0"/>
              <a:t> </a:t>
            </a:r>
            <a:r>
              <a:rPr lang="ru-RU" sz="2800" dirty="0" err="1" smtClean="0"/>
              <a:t>самыя</a:t>
            </a:r>
            <a:r>
              <a:rPr lang="ru-RU" sz="2800" dirty="0" smtClean="0"/>
              <a:t> </a:t>
            </a:r>
            <a:r>
              <a:rPr lang="ru-RU" sz="2800" dirty="0" err="1" smtClean="0"/>
              <a:t>вядомыя</a:t>
            </a:r>
            <a:r>
              <a:rPr lang="ru-RU" sz="2800" dirty="0" smtClean="0"/>
              <a:t> </a:t>
            </a:r>
            <a:r>
              <a:rPr lang="ru-RU" sz="2800" dirty="0" err="1" smtClean="0"/>
              <a:t>аўтары</a:t>
            </a:r>
            <a:r>
              <a:rPr lang="ru-RU" sz="2800" dirty="0" smtClean="0"/>
              <a:t> </a:t>
            </a:r>
            <a:r>
              <a:rPr lang="ru-RU" sz="2800" dirty="0" err="1" smtClean="0"/>
              <a:t>таго</a:t>
            </a:r>
            <a:r>
              <a:rPr lang="ru-RU" sz="2800" dirty="0" smtClean="0"/>
              <a:t> часу: Янка Купала, </a:t>
            </a:r>
            <a:r>
              <a:rPr lang="ru-RU" sz="2800" dirty="0" err="1" smtClean="0"/>
              <a:t>Якуб</a:t>
            </a:r>
            <a:r>
              <a:rPr lang="ru-RU" sz="2800" dirty="0" smtClean="0"/>
              <a:t> Колас, </a:t>
            </a:r>
            <a:r>
              <a:rPr lang="ru-RU" sz="2800" dirty="0" err="1" smtClean="0"/>
              <a:t>Элаіза</a:t>
            </a:r>
            <a:r>
              <a:rPr lang="ru-RU" sz="2800" dirty="0" smtClean="0"/>
              <a:t> </a:t>
            </a:r>
            <a:r>
              <a:rPr lang="ru-RU" sz="2800" dirty="0" err="1" smtClean="0"/>
              <a:t>Пашкевіч</a:t>
            </a:r>
            <a:r>
              <a:rPr lang="ru-RU" sz="2800" dirty="0" smtClean="0"/>
              <a:t>, </a:t>
            </a:r>
            <a:r>
              <a:rPr lang="ru-RU" sz="2800" dirty="0" err="1" smtClean="0"/>
              <a:t>Максім</a:t>
            </a:r>
            <a:r>
              <a:rPr lang="ru-RU" sz="2800" dirty="0" smtClean="0"/>
              <a:t> </a:t>
            </a:r>
            <a:r>
              <a:rPr lang="ru-RU" sz="2800" dirty="0" err="1" smtClean="0"/>
              <a:t>Багдановіч</a:t>
            </a:r>
            <a:r>
              <a:rPr lang="ru-RU" sz="2800" dirty="0" smtClean="0"/>
              <a:t>, </a:t>
            </a:r>
            <a:r>
              <a:rPr lang="ru-RU" sz="2800" dirty="0" err="1" smtClean="0"/>
              <a:t>Змітрок</a:t>
            </a:r>
            <a:r>
              <a:rPr lang="ru-RU" sz="2800" dirty="0" smtClean="0"/>
              <a:t> </a:t>
            </a:r>
            <a:r>
              <a:rPr lang="ru-RU" sz="2800" dirty="0" err="1" smtClean="0"/>
              <a:t>Бядуля</a:t>
            </a:r>
            <a:r>
              <a:rPr lang="ru-RU" sz="2800" dirty="0" smtClean="0"/>
              <a:t>, </a:t>
            </a:r>
            <a:r>
              <a:rPr lang="ru-RU" sz="2800" dirty="0" err="1" smtClean="0"/>
              <a:t>Максім</a:t>
            </a:r>
            <a:r>
              <a:rPr lang="ru-RU" sz="2800" dirty="0" smtClean="0"/>
              <a:t> </a:t>
            </a:r>
            <a:r>
              <a:rPr lang="ru-RU" sz="2800" dirty="0" err="1" smtClean="0"/>
              <a:t>Гарэцкі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іншыя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71406" y="71414"/>
            <a:ext cx="9001164" cy="1643074"/>
            <a:chOff x="71406" y="71414"/>
            <a:chExt cx="9001164" cy="1643074"/>
          </a:xfrm>
        </p:grpSpPr>
        <p:pic>
          <p:nvPicPr>
            <p:cNvPr id="5" name="Рисунок 4" descr="450pxBelarus_flag_pattern.svg_thumb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3042" y="500042"/>
              <a:ext cx="5786478" cy="857256"/>
            </a:xfrm>
            <a:prstGeom prst="rect">
              <a:avLst/>
            </a:prstGeom>
          </p:spPr>
        </p:pic>
        <p:pic>
          <p:nvPicPr>
            <p:cNvPr id="6" name="Рисунок 5" descr="2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06" y="71438"/>
              <a:ext cx="1643050" cy="1643050"/>
            </a:xfrm>
            <a:prstGeom prst="rect">
              <a:avLst/>
            </a:prstGeom>
          </p:spPr>
        </p:pic>
        <p:pic>
          <p:nvPicPr>
            <p:cNvPr id="7" name="Рисунок 6" descr="2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9520" y="71414"/>
              <a:ext cx="1643050" cy="16430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ph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26110"/>
            <a:ext cx="2940611" cy="43889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5699485"/>
            <a:ext cx="30780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/>
              <a:t>Францішак</a:t>
            </a:r>
            <a:r>
              <a:rPr lang="ru-RU" sz="2400" b="1" dirty="0"/>
              <a:t> </a:t>
            </a:r>
            <a:r>
              <a:rPr lang="ru-RU" sz="2400" b="1" dirty="0" err="1" smtClean="0"/>
              <a:t>Багушэвіч</a:t>
            </a:r>
            <a:endParaRPr lang="ru-RU" sz="2400" b="1" dirty="0" smtClean="0"/>
          </a:p>
          <a:p>
            <a:pPr algn="ctr"/>
            <a:r>
              <a:rPr lang="ru-RU" dirty="0" smtClean="0"/>
              <a:t>(1840</a:t>
            </a:r>
            <a:r>
              <a:rPr lang="en-US" dirty="0" smtClean="0"/>
              <a:t>-1900</a:t>
            </a:r>
            <a:r>
              <a:rPr lang="be-BY" dirty="0" smtClean="0"/>
              <a:t>)</a:t>
            </a:r>
            <a:endParaRPr lang="ru-RU" dirty="0" smtClean="0"/>
          </a:p>
          <a:p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71406" y="71414"/>
            <a:ext cx="9001164" cy="1643074"/>
            <a:chOff x="71406" y="71414"/>
            <a:chExt cx="9001164" cy="1643074"/>
          </a:xfrm>
        </p:grpSpPr>
        <p:pic>
          <p:nvPicPr>
            <p:cNvPr id="7" name="Рисунок 6" descr="450pxBelarus_flag_pattern.svg_thumb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3042" y="500042"/>
              <a:ext cx="5786478" cy="857256"/>
            </a:xfrm>
            <a:prstGeom prst="rect">
              <a:avLst/>
            </a:prstGeom>
          </p:spPr>
        </p:pic>
        <p:pic>
          <p:nvPicPr>
            <p:cNvPr id="8" name="Рисунок 7" descr="2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406" y="71438"/>
              <a:ext cx="1643050" cy="1643050"/>
            </a:xfrm>
            <a:prstGeom prst="rect">
              <a:avLst/>
            </a:prstGeom>
          </p:spPr>
        </p:pic>
        <p:pic>
          <p:nvPicPr>
            <p:cNvPr id="9" name="Рисунок 8" descr="2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29520" y="71414"/>
              <a:ext cx="1643050" cy="1643050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3143240" y="1628082"/>
            <a:ext cx="58579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</a:t>
            </a:r>
            <a:r>
              <a:rPr lang="ru-RU" dirty="0" err="1"/>
              <a:t>Нарадзіўся</a:t>
            </a:r>
            <a:r>
              <a:rPr lang="ru-RU" dirty="0"/>
              <a:t> </a:t>
            </a:r>
            <a:r>
              <a:rPr lang="ru-RU" dirty="0" err="1"/>
              <a:t>ў</a:t>
            </a:r>
            <a:r>
              <a:rPr lang="ru-RU" dirty="0"/>
              <a:t> 1840 г. у </a:t>
            </a:r>
            <a:r>
              <a:rPr lang="ru-RU" dirty="0" err="1"/>
              <a:t>фальварку</a:t>
            </a:r>
            <a:r>
              <a:rPr lang="ru-RU" dirty="0"/>
              <a:t> </a:t>
            </a:r>
            <a:r>
              <a:rPr lang="ru-RU" dirty="0" err="1"/>
              <a:t>Свіраны</a:t>
            </a:r>
            <a:r>
              <a:rPr lang="ru-RU" dirty="0"/>
              <a:t> на </a:t>
            </a:r>
            <a:r>
              <a:rPr lang="ru-RU" dirty="0" err="1"/>
              <a:t>Віленшчыне</a:t>
            </a:r>
            <a:r>
              <a:rPr lang="ru-RU" dirty="0"/>
              <a:t> </a:t>
            </a:r>
            <a:r>
              <a:rPr lang="ru-RU" dirty="0" err="1"/>
              <a:t>ў</a:t>
            </a:r>
            <a:r>
              <a:rPr lang="ru-RU" dirty="0"/>
              <a:t> </a:t>
            </a:r>
            <a:r>
              <a:rPr lang="ru-RU" dirty="0" err="1"/>
              <a:t>сям'і</a:t>
            </a:r>
            <a:r>
              <a:rPr lang="ru-RU" dirty="0"/>
              <a:t> </a:t>
            </a:r>
            <a:r>
              <a:rPr lang="ru-RU" dirty="0" err="1"/>
              <a:t>збяднелага</a:t>
            </a:r>
            <a:r>
              <a:rPr lang="ru-RU" dirty="0"/>
              <a:t> </a:t>
            </a:r>
            <a:r>
              <a:rPr lang="ru-RU" dirty="0" err="1"/>
              <a:t>шляхціца</a:t>
            </a:r>
            <a:r>
              <a:rPr lang="ru-RU" dirty="0"/>
              <a:t>. </a:t>
            </a:r>
            <a:r>
              <a:rPr lang="ru-RU" dirty="0" err="1"/>
              <a:t>Вучыўся</a:t>
            </a:r>
            <a:r>
              <a:rPr lang="ru-RU" dirty="0"/>
              <a:t> </a:t>
            </a:r>
            <a:r>
              <a:rPr lang="ru-RU" dirty="0" err="1"/>
              <a:t>ў</a:t>
            </a:r>
            <a:r>
              <a:rPr lang="ru-RU" dirty="0"/>
              <a:t> </a:t>
            </a:r>
            <a:r>
              <a:rPr lang="ru-RU" dirty="0" err="1"/>
              <a:t>Віленскай</a:t>
            </a:r>
            <a:r>
              <a:rPr lang="ru-RU" dirty="0"/>
              <a:t> </a:t>
            </a:r>
            <a:r>
              <a:rPr lang="ru-RU" dirty="0" err="1"/>
              <a:t>гімназіі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непрацяглы</a:t>
            </a:r>
            <a:r>
              <a:rPr lang="ru-RU" dirty="0"/>
              <a:t> час у </a:t>
            </a:r>
            <a:r>
              <a:rPr lang="ru-RU" dirty="0" err="1"/>
              <a:t>Пецярбургскім</a:t>
            </a:r>
            <a:r>
              <a:rPr lang="ru-RU" dirty="0"/>
              <a:t> </a:t>
            </a:r>
            <a:r>
              <a:rPr lang="ru-RU" dirty="0" err="1"/>
              <a:t>універсітэце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     </a:t>
            </a:r>
            <a:r>
              <a:rPr lang="ru-RU" dirty="0" err="1"/>
              <a:t>Удзельнік</a:t>
            </a:r>
            <a:r>
              <a:rPr lang="ru-RU" dirty="0"/>
              <a:t> </a:t>
            </a:r>
            <a:r>
              <a:rPr lang="ru-RU" dirty="0" err="1"/>
              <a:t>паўстання</a:t>
            </a:r>
            <a:r>
              <a:rPr lang="ru-RU" dirty="0"/>
              <a:t> 1863-1864 гг., </a:t>
            </a:r>
            <a:r>
              <a:rPr lang="ru-RU" dirty="0" err="1"/>
              <a:t>дзе</a:t>
            </a:r>
            <a:r>
              <a:rPr lang="ru-RU" dirty="0"/>
              <a:t> </a:t>
            </a:r>
            <a:r>
              <a:rPr lang="ru-RU" dirty="0" err="1"/>
              <a:t>быў</a:t>
            </a:r>
            <a:r>
              <a:rPr lang="ru-RU" dirty="0"/>
              <a:t> </a:t>
            </a:r>
            <a:r>
              <a:rPr lang="ru-RU" dirty="0" err="1"/>
              <a:t>паранены</a:t>
            </a:r>
            <a:r>
              <a:rPr lang="ru-RU" dirty="0"/>
              <a:t>. </a:t>
            </a:r>
            <a:r>
              <a:rPr lang="ru-RU" dirty="0" err="1"/>
              <a:t>Каб</a:t>
            </a:r>
            <a:r>
              <a:rPr lang="ru-RU" dirty="0"/>
              <a:t> </a:t>
            </a:r>
            <a:r>
              <a:rPr lang="ru-RU" dirty="0" err="1"/>
              <a:t>пазбегнуць</a:t>
            </a:r>
            <a:r>
              <a:rPr lang="ru-RU" dirty="0"/>
              <a:t> </a:t>
            </a:r>
            <a:r>
              <a:rPr lang="ru-RU" dirty="0" err="1"/>
              <a:t>рэпрэсій</a:t>
            </a:r>
            <a:r>
              <a:rPr lang="ru-RU" dirty="0"/>
              <a:t>, да 1884 г. </a:t>
            </a:r>
            <a:r>
              <a:rPr lang="ru-RU" dirty="0" err="1"/>
              <a:t>жыў</a:t>
            </a:r>
            <a:r>
              <a:rPr lang="ru-RU" dirty="0"/>
              <a:t> за </a:t>
            </a:r>
            <a:r>
              <a:rPr lang="ru-RU" dirty="0" err="1"/>
              <a:t>межамі</a:t>
            </a:r>
            <a:r>
              <a:rPr lang="ru-RU" dirty="0"/>
              <a:t> </a:t>
            </a:r>
            <a:r>
              <a:rPr lang="ru-RU" dirty="0" err="1"/>
              <a:t>Беларусі</a:t>
            </a:r>
            <a:r>
              <a:rPr lang="ru-RU" dirty="0" smtClean="0"/>
              <a:t>.</a:t>
            </a:r>
            <a:r>
              <a:rPr lang="ru-RU" dirty="0"/>
              <a:t> </a:t>
            </a:r>
            <a:r>
              <a:rPr lang="ru-RU" dirty="0" err="1" smtClean="0"/>
              <a:t>Апошнія</a:t>
            </a:r>
            <a:r>
              <a:rPr lang="ru-RU" dirty="0" smtClean="0"/>
              <a:t> </a:t>
            </a:r>
            <a:r>
              <a:rPr lang="ru-RU" dirty="0"/>
              <a:t>гады </a:t>
            </a:r>
            <a:r>
              <a:rPr lang="ru-RU" dirty="0" err="1"/>
              <a:t>жыцця</a:t>
            </a:r>
            <a:r>
              <a:rPr lang="ru-RU" dirty="0"/>
              <a:t> </a:t>
            </a:r>
            <a:r>
              <a:rPr lang="ru-RU" dirty="0" err="1"/>
              <a:t>правёў</a:t>
            </a:r>
            <a:r>
              <a:rPr lang="ru-RU" dirty="0"/>
              <a:t> у </a:t>
            </a:r>
            <a:r>
              <a:rPr lang="ru-RU" dirty="0" err="1"/>
              <a:t>Кушлянах</a:t>
            </a:r>
            <a:r>
              <a:rPr lang="ru-RU" dirty="0"/>
              <a:t> (</a:t>
            </a:r>
            <a:r>
              <a:rPr lang="ru-RU" dirty="0" err="1"/>
              <a:t>Смаргонскі</a:t>
            </a:r>
            <a:r>
              <a:rPr lang="ru-RU" dirty="0"/>
              <a:t> </a:t>
            </a:r>
            <a:r>
              <a:rPr lang="ru-RU" dirty="0" err="1"/>
              <a:t>раён</a:t>
            </a:r>
            <a:r>
              <a:rPr lang="ru-RU" dirty="0"/>
              <a:t>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     У 1886-1891 гг. </a:t>
            </a:r>
            <a:r>
              <a:rPr lang="ru-RU" dirty="0" err="1"/>
              <a:t>супрацоўнічаў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польскім</a:t>
            </a:r>
            <a:r>
              <a:rPr lang="ru-RU" dirty="0"/>
              <a:t> </a:t>
            </a:r>
            <a:r>
              <a:rPr lang="ru-RU" dirty="0" err="1"/>
              <a:t>часопісам</a:t>
            </a:r>
            <a:r>
              <a:rPr lang="ru-RU" dirty="0"/>
              <a:t> "</a:t>
            </a:r>
            <a:r>
              <a:rPr lang="en-US" dirty="0" err="1"/>
              <a:t>Kraj</a:t>
            </a:r>
            <a:r>
              <a:rPr lang="en-US" dirty="0"/>
              <a:t>", </a:t>
            </a:r>
            <a:r>
              <a:rPr lang="ru-RU" dirty="0" err="1"/>
              <a:t>змяшчаючы</a:t>
            </a:r>
            <a:r>
              <a:rPr lang="ru-RU" dirty="0"/>
              <a:t> на </a:t>
            </a:r>
            <a:r>
              <a:rPr lang="ru-RU" dirty="0" err="1"/>
              <a:t>яго</a:t>
            </a:r>
            <a:r>
              <a:rPr lang="ru-RU" dirty="0"/>
              <a:t> </a:t>
            </a:r>
            <a:r>
              <a:rPr lang="ru-RU" dirty="0" err="1"/>
              <a:t>старонках</a:t>
            </a:r>
            <a:r>
              <a:rPr lang="ru-RU" dirty="0"/>
              <a:t> </a:t>
            </a:r>
            <a:r>
              <a:rPr lang="ru-RU" dirty="0" err="1"/>
              <a:t>допісы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артыкулы</a:t>
            </a:r>
            <a:r>
              <a:rPr lang="ru-RU" dirty="0"/>
              <a:t> </a:t>
            </a:r>
            <a:r>
              <a:rPr lang="ru-RU" dirty="0" err="1"/>
              <a:t>пра</a:t>
            </a:r>
            <a:r>
              <a:rPr lang="ru-RU" dirty="0"/>
              <a:t> </a:t>
            </a:r>
            <a:r>
              <a:rPr lang="ru-RU" dirty="0" err="1"/>
              <a:t>жыццё</a:t>
            </a:r>
            <a:r>
              <a:rPr lang="ru-RU" dirty="0"/>
              <a:t> народа.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     У 1891 г. у </a:t>
            </a:r>
            <a:r>
              <a:rPr lang="ru-RU" dirty="0" err="1"/>
              <a:t>Кракаве</a:t>
            </a:r>
            <a:r>
              <a:rPr lang="ru-RU" dirty="0"/>
              <a:t> </a:t>
            </a:r>
            <a:r>
              <a:rPr lang="ru-RU" dirty="0" err="1"/>
              <a:t>пад</a:t>
            </a:r>
            <a:r>
              <a:rPr lang="ru-RU" dirty="0"/>
              <a:t> </a:t>
            </a:r>
            <a:r>
              <a:rPr lang="ru-RU" dirty="0" err="1"/>
              <a:t>псеўданімам</a:t>
            </a:r>
            <a:r>
              <a:rPr lang="ru-RU" dirty="0"/>
              <a:t> </a:t>
            </a:r>
            <a:r>
              <a:rPr lang="ru-RU" dirty="0" err="1"/>
              <a:t>Мацей</a:t>
            </a:r>
            <a:r>
              <a:rPr lang="ru-RU" dirty="0"/>
              <a:t> Бурачок </a:t>
            </a:r>
            <a:r>
              <a:rPr lang="ru-RU" dirty="0" err="1"/>
              <a:t>выйшаў</a:t>
            </a:r>
            <a:r>
              <a:rPr lang="ru-RU" dirty="0"/>
              <a:t> </a:t>
            </a:r>
            <a:r>
              <a:rPr lang="ru-RU" dirty="0" err="1"/>
              <a:t>зборнік</a:t>
            </a:r>
            <a:r>
              <a:rPr lang="ru-RU" dirty="0"/>
              <a:t> </a:t>
            </a:r>
            <a:r>
              <a:rPr lang="ru-RU" dirty="0" err="1"/>
              <a:t>вершаў</a:t>
            </a:r>
            <a:r>
              <a:rPr lang="ru-RU" dirty="0"/>
              <a:t> "Дудка </a:t>
            </a:r>
            <a:r>
              <a:rPr lang="ru-RU" dirty="0" err="1"/>
              <a:t>беларуская</a:t>
            </a:r>
            <a:r>
              <a:rPr lang="ru-RU" dirty="0"/>
              <a:t>", у 1894 г. у </a:t>
            </a:r>
            <a:r>
              <a:rPr lang="ru-RU" dirty="0" err="1"/>
              <a:t>Познані</a:t>
            </a:r>
            <a:r>
              <a:rPr lang="ru-RU" dirty="0"/>
              <a:t> - "Смык </a:t>
            </a:r>
            <a:r>
              <a:rPr lang="ru-RU" dirty="0" err="1"/>
              <a:t>беларускі</a:t>
            </a:r>
            <a:r>
              <a:rPr lang="ru-RU" dirty="0"/>
              <a:t>" (</a:t>
            </a:r>
            <a:r>
              <a:rPr lang="ru-RU" dirty="0" err="1"/>
              <a:t>пад</a:t>
            </a:r>
            <a:r>
              <a:rPr lang="ru-RU" dirty="0"/>
              <a:t> </a:t>
            </a:r>
            <a:r>
              <a:rPr lang="ru-RU" dirty="0" err="1"/>
              <a:t>псеўданімам</a:t>
            </a:r>
            <a:r>
              <a:rPr lang="ru-RU" dirty="0"/>
              <a:t> </a:t>
            </a:r>
            <a:r>
              <a:rPr lang="ru-RU" dirty="0" err="1"/>
              <a:t>Сымон</a:t>
            </a:r>
            <a:r>
              <a:rPr lang="ru-RU" dirty="0"/>
              <a:t> </a:t>
            </a:r>
            <a:r>
              <a:rPr lang="ru-RU" dirty="0" err="1"/>
              <a:t>Рэўка</a:t>
            </a:r>
            <a:r>
              <a:rPr lang="ru-RU" dirty="0"/>
              <a:t> </a:t>
            </a:r>
            <a:r>
              <a:rPr lang="ru-RU" dirty="0" err="1"/>
              <a:t>з-пад</a:t>
            </a:r>
            <a:r>
              <a:rPr lang="ru-RU" dirty="0"/>
              <a:t> </a:t>
            </a:r>
            <a:r>
              <a:rPr lang="ru-RU" dirty="0" err="1"/>
              <a:t>Барысава</a:t>
            </a:r>
            <a:r>
              <a:rPr lang="ru-RU" dirty="0"/>
              <a:t>). Не </a:t>
            </a:r>
            <a:r>
              <a:rPr lang="ru-RU" dirty="0" err="1"/>
              <a:t>захаваліся</a:t>
            </a:r>
            <a:r>
              <a:rPr lang="ru-RU" dirty="0"/>
              <a:t> </a:t>
            </a:r>
            <a:r>
              <a:rPr lang="ru-RU" dirty="0" err="1"/>
              <a:t>падрыхаваныя</a:t>
            </a:r>
            <a:r>
              <a:rPr lang="ru-RU" dirty="0"/>
              <a:t> </a:t>
            </a:r>
            <a:r>
              <a:rPr lang="ru-RU" dirty="0" err="1"/>
              <a:t>ў</a:t>
            </a:r>
            <a:r>
              <a:rPr lang="ru-RU" dirty="0"/>
              <a:t> </a:t>
            </a:r>
            <a:r>
              <a:rPr lang="ru-RU" dirty="0" err="1"/>
              <a:t>канцы</a:t>
            </a:r>
            <a:r>
              <a:rPr lang="ru-RU" dirty="0"/>
              <a:t> 90-х </a:t>
            </a:r>
            <a:r>
              <a:rPr lang="ru-RU" dirty="0" err="1"/>
              <a:t>гадоў</a:t>
            </a:r>
            <a:r>
              <a:rPr lang="ru-RU" dirty="0"/>
              <a:t> </a:t>
            </a:r>
            <a:r>
              <a:rPr lang="ru-RU" dirty="0" err="1"/>
              <a:t>кнігі</a:t>
            </a:r>
            <a:r>
              <a:rPr lang="ru-RU" dirty="0"/>
              <a:t> "</a:t>
            </a:r>
            <a:r>
              <a:rPr lang="ru-RU" dirty="0" err="1"/>
              <a:t>Скрыпка</a:t>
            </a:r>
            <a:r>
              <a:rPr lang="ru-RU" dirty="0"/>
              <a:t> </a:t>
            </a:r>
            <a:r>
              <a:rPr lang="ru-RU" dirty="0" err="1"/>
              <a:t>беларуская</a:t>
            </a:r>
            <a:r>
              <a:rPr lang="ru-RU" dirty="0"/>
              <a:t>" </a:t>
            </a:r>
            <a:r>
              <a:rPr lang="ru-RU" dirty="0" err="1"/>
              <a:t>і</a:t>
            </a:r>
            <a:r>
              <a:rPr lang="ru-RU" dirty="0"/>
              <a:t> "</a:t>
            </a:r>
            <a:r>
              <a:rPr lang="ru-RU" dirty="0" err="1"/>
              <a:t>Беларускія</a:t>
            </a:r>
            <a:r>
              <a:rPr lang="ru-RU" dirty="0"/>
              <a:t> </a:t>
            </a:r>
            <a:r>
              <a:rPr lang="ru-RU" dirty="0" err="1"/>
              <a:t>апавяданні</a:t>
            </a:r>
            <a:r>
              <a:rPr lang="ru-RU" dirty="0"/>
              <a:t> Бурачка".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     </a:t>
            </a:r>
            <a:r>
              <a:rPr lang="ru-RU" dirty="0" err="1"/>
              <a:t>Памёр</a:t>
            </a:r>
            <a:r>
              <a:rPr lang="ru-RU" dirty="0"/>
              <a:t> у 1900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500306"/>
            <a:ext cx="850112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Музычнае</a:t>
            </a:r>
            <a:r>
              <a:rPr lang="ru-RU" sz="2000" dirty="0" smtClean="0"/>
              <a:t> </a:t>
            </a:r>
            <a:r>
              <a:rPr lang="ru-RU" sz="2000" dirty="0" err="1" smtClean="0"/>
              <a:t>мастацтва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Беларусі</a:t>
            </a:r>
            <a:r>
              <a:rPr lang="ru-RU" sz="2000" dirty="0" smtClean="0"/>
              <a:t> </a:t>
            </a:r>
            <a:r>
              <a:rPr lang="ru-RU" sz="2000" dirty="0" err="1" smtClean="0"/>
              <a:t>бярэ</a:t>
            </a:r>
            <a:r>
              <a:rPr lang="ru-RU" sz="2000" dirty="0" smtClean="0"/>
              <a:t> свой ​​</a:t>
            </a:r>
            <a:r>
              <a:rPr lang="ru-RU" sz="2000" dirty="0" err="1" smtClean="0"/>
              <a:t>пачатак</a:t>
            </a:r>
            <a:r>
              <a:rPr lang="ru-RU" sz="2000" dirty="0" smtClean="0"/>
              <a:t> у </a:t>
            </a:r>
            <a:r>
              <a:rPr lang="ru-RU" sz="2000" dirty="0" err="1" smtClean="0"/>
              <a:t>народнай</a:t>
            </a:r>
            <a:r>
              <a:rPr lang="ru-RU" sz="2000" dirty="0" smtClean="0"/>
              <a:t> </a:t>
            </a:r>
            <a:r>
              <a:rPr lang="ru-RU" sz="2000" dirty="0" err="1" smtClean="0"/>
              <a:t>музыцы</a:t>
            </a:r>
            <a:r>
              <a:rPr lang="ru-RU" sz="2000" dirty="0" smtClean="0"/>
              <a:t> </a:t>
            </a:r>
            <a:r>
              <a:rPr lang="ru-RU" sz="2000" dirty="0" err="1" smtClean="0"/>
              <a:t>ўсходніх</a:t>
            </a:r>
            <a:r>
              <a:rPr lang="ru-RU" sz="2000" dirty="0" smtClean="0"/>
              <a:t> славян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Кіеўскай</a:t>
            </a:r>
            <a:r>
              <a:rPr lang="ru-RU" sz="2000" dirty="0" smtClean="0"/>
              <a:t> </a:t>
            </a:r>
            <a:r>
              <a:rPr lang="ru-RU" sz="2000" dirty="0" err="1" smtClean="0"/>
              <a:t>Русі</a:t>
            </a:r>
            <a:r>
              <a:rPr lang="ru-RU" sz="2000" dirty="0" smtClean="0"/>
              <a:t>. </a:t>
            </a:r>
            <a:r>
              <a:rPr lang="ru-RU" sz="2000" dirty="0" err="1" smtClean="0"/>
              <a:t>Найважнейшая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частка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нацыянальнай</a:t>
            </a:r>
            <a:r>
              <a:rPr lang="ru-RU" sz="2000" dirty="0" smtClean="0"/>
              <a:t> культуры - </a:t>
            </a:r>
            <a:r>
              <a:rPr lang="ru-RU" sz="2000" dirty="0" err="1" smtClean="0"/>
              <a:t>старажытны</a:t>
            </a:r>
            <a:r>
              <a:rPr lang="ru-RU" sz="2000" dirty="0" smtClean="0"/>
              <a:t> </a:t>
            </a:r>
            <a:r>
              <a:rPr lang="ru-RU" sz="2000" dirty="0" err="1" smtClean="0"/>
              <a:t>музычна-паэтычны</a:t>
            </a:r>
            <a:r>
              <a:rPr lang="ru-RU" sz="2000" dirty="0" smtClean="0"/>
              <a:t> </a:t>
            </a:r>
            <a:r>
              <a:rPr lang="ru-RU" sz="2000" dirty="0" err="1" smtClean="0"/>
              <a:t>фальклор</a:t>
            </a:r>
            <a:r>
              <a:rPr lang="ru-RU" sz="2000" dirty="0" smtClean="0"/>
              <a:t> (</a:t>
            </a:r>
            <a:r>
              <a:rPr lang="ru-RU" sz="2000" dirty="0" err="1" smtClean="0"/>
              <a:t>калядныя</a:t>
            </a:r>
            <a:r>
              <a:rPr lang="ru-RU" sz="2000" dirty="0" smtClean="0"/>
              <a:t>, </a:t>
            </a:r>
            <a:r>
              <a:rPr lang="ru-RU" sz="2000" dirty="0" err="1" smtClean="0"/>
              <a:t>масленічныя</a:t>
            </a:r>
            <a:r>
              <a:rPr lang="ru-RU" sz="2000" dirty="0" smtClean="0"/>
              <a:t>, </a:t>
            </a:r>
            <a:r>
              <a:rPr lang="ru-RU" sz="2000" dirty="0" err="1" smtClean="0"/>
              <a:t>купальскія</a:t>
            </a:r>
            <a:r>
              <a:rPr lang="ru-RU" sz="2000" dirty="0" smtClean="0"/>
              <a:t>, </a:t>
            </a:r>
            <a:r>
              <a:rPr lang="ru-RU" sz="2000" dirty="0" err="1" smtClean="0"/>
              <a:t>жніўныя</a:t>
            </a:r>
            <a:r>
              <a:rPr lang="ru-RU" sz="2000" dirty="0" smtClean="0"/>
              <a:t>, </a:t>
            </a:r>
            <a:r>
              <a:rPr lang="ru-RU" sz="2000" dirty="0" err="1" smtClean="0"/>
              <a:t>хрэсьбінныя</a:t>
            </a:r>
            <a:r>
              <a:rPr lang="ru-RU" sz="2000" dirty="0" smtClean="0"/>
              <a:t>, </a:t>
            </a:r>
            <a:r>
              <a:rPr lang="ru-RU" sz="2000" dirty="0" err="1" smtClean="0"/>
              <a:t>вясельныя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іншыя</a:t>
            </a:r>
            <a:r>
              <a:rPr lang="ru-RU" sz="2000" dirty="0" smtClean="0"/>
              <a:t> </a:t>
            </a:r>
            <a:r>
              <a:rPr lang="ru-RU" sz="2000" dirty="0" err="1" smtClean="0"/>
              <a:t>абрадавыя</a:t>
            </a:r>
            <a:r>
              <a:rPr lang="ru-RU" sz="2000" dirty="0" smtClean="0"/>
              <a:t> </a:t>
            </a:r>
            <a:r>
              <a:rPr lang="ru-RU" sz="2000" dirty="0" err="1" smtClean="0"/>
              <a:t>песні</a:t>
            </a:r>
            <a:r>
              <a:rPr lang="ru-RU" sz="2000" dirty="0" smtClean="0"/>
              <a:t>). У </a:t>
            </a:r>
            <a:r>
              <a:rPr lang="ru-RU" sz="2000" dirty="0" err="1" smtClean="0"/>
              <a:t>іх</a:t>
            </a:r>
            <a:r>
              <a:rPr lang="ru-RU" sz="2000" dirty="0" smtClean="0"/>
              <a:t> </a:t>
            </a:r>
            <a:r>
              <a:rPr lang="ru-RU" sz="2000" dirty="0" err="1" smtClean="0"/>
              <a:t>знайшлі</a:t>
            </a:r>
            <a:r>
              <a:rPr lang="ru-RU" sz="2000" dirty="0" smtClean="0"/>
              <a:t> </a:t>
            </a:r>
            <a:r>
              <a:rPr lang="ru-RU" sz="2000" dirty="0" err="1" smtClean="0"/>
              <a:t>адлюстраванне</a:t>
            </a:r>
            <a:r>
              <a:rPr lang="ru-RU" sz="2000" dirty="0" smtClean="0"/>
              <a:t> </a:t>
            </a:r>
            <a:r>
              <a:rPr lang="ru-RU" sz="2000" dirty="0" err="1" smtClean="0"/>
              <a:t>этнічныя</a:t>
            </a:r>
            <a:r>
              <a:rPr lang="ru-RU" sz="2000" dirty="0" smtClean="0"/>
              <a:t> </a:t>
            </a:r>
            <a:r>
              <a:rPr lang="ru-RU" sz="2000" dirty="0" err="1" smtClean="0"/>
              <a:t>рысы</a:t>
            </a:r>
            <a:r>
              <a:rPr lang="ru-RU" sz="2000" dirty="0" smtClean="0"/>
              <a:t> </a:t>
            </a:r>
            <a:r>
              <a:rPr lang="ru-RU" sz="2000" dirty="0" err="1" smtClean="0"/>
              <a:t>беларускага</a:t>
            </a:r>
            <a:r>
              <a:rPr lang="ru-RU" sz="2000" dirty="0" smtClean="0"/>
              <a:t> народа, </a:t>
            </a:r>
            <a:r>
              <a:rPr lang="ru-RU" sz="2000" dirty="0" err="1" smtClean="0"/>
              <a:t>яго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спадзяванні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мары</a:t>
            </a:r>
            <a:r>
              <a:rPr lang="ru-RU" sz="2000" dirty="0" smtClean="0"/>
              <a:t>. </a:t>
            </a:r>
            <a:r>
              <a:rPr lang="ru-RU" sz="2000" dirty="0" err="1" smtClean="0"/>
              <a:t>Важнай</a:t>
            </a:r>
            <a:r>
              <a:rPr lang="ru-RU" sz="2000" dirty="0" smtClean="0"/>
              <a:t> </a:t>
            </a:r>
            <a:r>
              <a:rPr lang="ru-RU" sz="2000" dirty="0" err="1" smtClean="0"/>
              <a:t>сферай</a:t>
            </a:r>
            <a:r>
              <a:rPr lang="ru-RU" sz="2000" dirty="0" smtClean="0"/>
              <a:t> </a:t>
            </a:r>
            <a:r>
              <a:rPr lang="ru-RU" sz="2000" dirty="0" err="1" smtClean="0"/>
              <a:t>фарміравання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нацыянальнай</a:t>
            </a:r>
            <a:r>
              <a:rPr lang="ru-RU" sz="2000" dirty="0" smtClean="0"/>
              <a:t> </a:t>
            </a:r>
            <a:r>
              <a:rPr lang="ru-RU" sz="2000" dirty="0" err="1" smtClean="0"/>
              <a:t>музычнай</a:t>
            </a:r>
            <a:r>
              <a:rPr lang="ru-RU" sz="2000" dirty="0" smtClean="0"/>
              <a:t> культуры </a:t>
            </a:r>
            <a:r>
              <a:rPr lang="ru-RU" sz="2000" dirty="0" err="1" smtClean="0"/>
              <a:t>сталі</a:t>
            </a:r>
            <a:r>
              <a:rPr lang="ru-RU" sz="2000" dirty="0" smtClean="0"/>
              <a:t> </a:t>
            </a:r>
            <a:r>
              <a:rPr lang="ru-RU" sz="2000" dirty="0" err="1" smtClean="0"/>
              <a:t>тэатралізаваныя</a:t>
            </a:r>
            <a:r>
              <a:rPr lang="ru-RU" sz="2000" dirty="0" smtClean="0"/>
              <a:t> танцы. </a:t>
            </a:r>
            <a:r>
              <a:rPr lang="ru-RU" sz="2000" dirty="0" err="1" smtClean="0"/>
              <a:t>Сярод</a:t>
            </a:r>
            <a:r>
              <a:rPr lang="ru-RU" sz="2000" dirty="0" smtClean="0"/>
              <a:t> народных </a:t>
            </a:r>
            <a:r>
              <a:rPr lang="ru-RU" sz="2000" dirty="0" err="1" smtClean="0"/>
              <a:t>інструментаў</a:t>
            </a:r>
            <a:r>
              <a:rPr lang="ru-RU" sz="2000" dirty="0" smtClean="0"/>
              <a:t> </a:t>
            </a:r>
            <a:r>
              <a:rPr lang="ru-RU" sz="2000" dirty="0" err="1" smtClean="0"/>
              <a:t>атрымалі</a:t>
            </a:r>
            <a:r>
              <a:rPr lang="ru-RU" sz="2000" dirty="0" smtClean="0"/>
              <a:t> </a:t>
            </a:r>
            <a:r>
              <a:rPr lang="ru-RU" sz="2000" dirty="0" err="1" smtClean="0"/>
              <a:t>распаўсюджванне</a:t>
            </a:r>
            <a:r>
              <a:rPr lang="ru-RU" sz="2000" dirty="0" smtClean="0"/>
              <a:t> дуда, жалейка, гудок, </a:t>
            </a:r>
            <a:r>
              <a:rPr lang="ru-RU" sz="2000" dirty="0" err="1" smtClean="0"/>
              <a:t>ліра</a:t>
            </a:r>
            <a:r>
              <a:rPr lang="ru-RU" sz="2000" dirty="0" smtClean="0"/>
              <a:t>, </a:t>
            </a:r>
            <a:r>
              <a:rPr lang="ru-RU" sz="2000" dirty="0" err="1" smtClean="0"/>
              <a:t>скрыпка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цымбалы</a:t>
            </a:r>
            <a:r>
              <a:rPr lang="ru-RU" sz="2000" dirty="0" smtClean="0"/>
              <a:t>. </a:t>
            </a:r>
            <a:r>
              <a:rPr lang="ru-RU" sz="2000" dirty="0" err="1" smtClean="0"/>
              <a:t>Музычнымі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помнікамі</a:t>
            </a:r>
            <a:r>
              <a:rPr lang="ru-RU" sz="2000" dirty="0" smtClean="0"/>
              <a:t> </a:t>
            </a:r>
            <a:r>
              <a:rPr lang="ru-RU" sz="2000" dirty="0" err="1" smtClean="0"/>
              <a:t>таго</a:t>
            </a:r>
            <a:r>
              <a:rPr lang="ru-RU" sz="2000" dirty="0" smtClean="0"/>
              <a:t> часу </a:t>
            </a:r>
            <a:r>
              <a:rPr lang="ru-RU" sz="2000" dirty="0" err="1" smtClean="0"/>
              <a:t>з'яўляюцца</a:t>
            </a:r>
            <a:r>
              <a:rPr lang="ru-RU" sz="2000" dirty="0" smtClean="0"/>
              <a:t> </a:t>
            </a:r>
            <a:r>
              <a:rPr lang="ru-RU" sz="2000" dirty="0" err="1" smtClean="0"/>
              <a:t>зборнікі</a:t>
            </a:r>
            <a:r>
              <a:rPr lang="ru-RU" sz="2000" dirty="0" smtClean="0"/>
              <a:t> </a:t>
            </a:r>
            <a:r>
              <a:rPr lang="ru-RU" sz="2000" dirty="0" err="1" smtClean="0"/>
              <a:t>вакальна-інструментальных</a:t>
            </a:r>
            <a:r>
              <a:rPr lang="ru-RU" sz="2000" dirty="0" smtClean="0"/>
              <a:t> </a:t>
            </a:r>
            <a:r>
              <a:rPr lang="ru-RU" sz="2000" dirty="0" err="1" smtClean="0"/>
              <a:t>твораў</a:t>
            </a:r>
            <a:r>
              <a:rPr lang="ru-RU" sz="2000" dirty="0" smtClean="0"/>
              <a:t> "</a:t>
            </a:r>
            <a:r>
              <a:rPr lang="ru-RU" sz="2000" dirty="0" err="1" smtClean="0"/>
              <a:t>Полацкі</a:t>
            </a:r>
            <a:r>
              <a:rPr lang="ru-RU" sz="2000" dirty="0" smtClean="0"/>
              <a:t> </a:t>
            </a:r>
            <a:r>
              <a:rPr lang="ru-RU" sz="2000" dirty="0" err="1" smtClean="0"/>
              <a:t>сшытак</a:t>
            </a:r>
            <a:r>
              <a:rPr lang="ru-RU" sz="2000" dirty="0" smtClean="0"/>
              <a:t>" </a:t>
            </a:r>
            <a:r>
              <a:rPr lang="ru-RU" sz="2000" dirty="0" err="1" smtClean="0"/>
              <a:t>і</a:t>
            </a:r>
            <a:r>
              <a:rPr lang="ru-RU" sz="2000" dirty="0" smtClean="0"/>
              <a:t> "Куранты". </a:t>
            </a:r>
            <a:endParaRPr lang="ru-RU" sz="2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71406" y="71414"/>
            <a:ext cx="9001164" cy="1643074"/>
            <a:chOff x="71406" y="71414"/>
            <a:chExt cx="9001164" cy="1643074"/>
          </a:xfrm>
        </p:grpSpPr>
        <p:pic>
          <p:nvPicPr>
            <p:cNvPr id="5" name="Рисунок 4" descr="450pxBelarus_flag_pattern.svg_thumb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3042" y="500042"/>
              <a:ext cx="5786478" cy="857256"/>
            </a:xfrm>
            <a:prstGeom prst="rect">
              <a:avLst/>
            </a:prstGeom>
          </p:spPr>
        </p:pic>
        <p:pic>
          <p:nvPicPr>
            <p:cNvPr id="6" name="Рисунок 5" descr="2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06" y="71438"/>
              <a:ext cx="1643050" cy="1643050"/>
            </a:xfrm>
            <a:prstGeom prst="rect">
              <a:avLst/>
            </a:prstGeom>
          </p:spPr>
        </p:pic>
        <p:pic>
          <p:nvPicPr>
            <p:cNvPr id="7" name="Рисунок 6" descr="2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9520" y="71414"/>
              <a:ext cx="1643050" cy="164305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571604" y="1500174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b="1" dirty="0" smtClean="0"/>
              <a:t>Музыка</a:t>
            </a:r>
            <a:r>
              <a:rPr lang="be-BY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087EE45DA8B643AF8AC430A6B82E98" ma:contentTypeVersion="0" ma:contentTypeDescription="Создание документа." ma:contentTypeScope="" ma:versionID="0cafe08341b913e3b1708e11677442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77E20D-9E85-4E5E-9F44-A8692576DD36}"/>
</file>

<file path=customXml/itemProps2.xml><?xml version="1.0" encoding="utf-8"?>
<ds:datastoreItem xmlns:ds="http://schemas.openxmlformats.org/officeDocument/2006/customXml" ds:itemID="{B8DB83DA-4763-4F6B-A85D-82DD7DBD4388}"/>
</file>

<file path=customXml/itemProps3.xml><?xml version="1.0" encoding="utf-8"?>
<ds:datastoreItem xmlns:ds="http://schemas.openxmlformats.org/officeDocument/2006/customXml" ds:itemID="{D0C17E02-79CC-4294-A2B6-94B677CC6C78}"/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1362</Words>
  <Application>Microsoft Office PowerPoint</Application>
  <PresentationFormat>Экран (4:3)</PresentationFormat>
  <Paragraphs>63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Культура Беларусі XVII – XIX ст.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31</cp:revision>
  <dcterms:created xsi:type="dcterms:W3CDTF">2013-01-20T15:53:32Z</dcterms:created>
  <dcterms:modified xsi:type="dcterms:W3CDTF">2013-01-23T05:55:33Z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0x0101001C087EE45DA8B643AF8AC430A6B82E98</vt:lpwstr>
  </property>
</Properties>
</file>