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EE8-6BC9-4042-BEDE-E6BC57939863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2A4D-76F4-41EA-B535-D6B8A0B8C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7000">
    <p:wedg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EE8-6BC9-4042-BEDE-E6BC57939863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2A4D-76F4-41EA-B535-D6B8A0B8C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EE8-6BC9-4042-BEDE-E6BC57939863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2A4D-76F4-41EA-B535-D6B8A0B8C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EF3EE8-6BC9-4042-BEDE-E6BC57939863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2702A4D-76F4-41EA-B535-D6B8A0B8C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7000">
    <p:wedg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EE8-6BC9-4042-BEDE-E6BC57939863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2A4D-76F4-41EA-B535-D6B8A0B8C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7000">
    <p:wedg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EE8-6BC9-4042-BEDE-E6BC57939863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2A4D-76F4-41EA-B535-D6B8A0B8C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7000">
    <p:wedg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2A4D-76F4-41EA-B535-D6B8A0B8C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EE8-6BC9-4042-BEDE-E6BC57939863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7000">
    <p:wedg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EE8-6BC9-4042-BEDE-E6BC57939863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2A4D-76F4-41EA-B535-D6B8A0B8C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7000">
    <p:wedg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EE8-6BC9-4042-BEDE-E6BC57939863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2A4D-76F4-41EA-B535-D6B8A0B8C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EF3EE8-6BC9-4042-BEDE-E6BC57939863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702A4D-76F4-41EA-B535-D6B8A0B8C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7000">
    <p:wedg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EE8-6BC9-4042-BEDE-E6BC57939863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2A4D-76F4-41EA-B535-D6B8A0B8C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7000">
    <p:wedg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EF3EE8-6BC9-4042-BEDE-E6BC57939863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2702A4D-76F4-41EA-B535-D6B8A0B8C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7000">
    <p:wedge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72518" cy="5429288"/>
          </a:xfrm>
        </p:spPr>
        <p:txBody>
          <a:bodyPr>
            <a:normAutofit/>
          </a:bodyPr>
          <a:lstStyle/>
          <a:p>
            <a:r>
              <a:rPr lang="be-BY" sz="6000" dirty="0" smtClean="0"/>
              <a:t>Архітэктура старажытнага горада Гродна</a:t>
            </a:r>
            <a:br>
              <a:rPr lang="be-BY" sz="6000" dirty="0" smtClean="0"/>
            </a:br>
            <a:r>
              <a:rPr lang="be-BY" sz="3200" dirty="0" smtClean="0"/>
              <a:t/>
            </a:r>
            <a:br>
              <a:rPr lang="be-BY" sz="3200" dirty="0" smtClean="0"/>
            </a:br>
            <a:r>
              <a:rPr lang="be-BY" sz="3200" dirty="0" smtClean="0"/>
              <a:t>Выканалі:                                    Рабок Ірына</a:t>
            </a:r>
            <a:br>
              <a:rPr lang="be-BY" sz="3200" dirty="0" smtClean="0"/>
            </a:br>
            <a:r>
              <a:rPr lang="be-BY" sz="3200" dirty="0" smtClean="0"/>
              <a:t>студэнткі гр. </a:t>
            </a:r>
            <a:r>
              <a:rPr lang="be-BY" sz="3200" smtClean="0"/>
              <a:t>БФ-32                  Калоша Таццяна</a:t>
            </a:r>
            <a:endParaRPr lang="ru-RU" sz="3200" dirty="0"/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29642" cy="591980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 err="1" smtClean="0"/>
              <a:t>вул</a:t>
            </a:r>
            <a:r>
              <a:rPr lang="ru-RU" dirty="0" smtClean="0"/>
              <a:t>. </a:t>
            </a:r>
            <a:r>
              <a:rPr lang="ru-RU" dirty="0" err="1" smtClean="0"/>
              <a:t>Гагарына</a:t>
            </a:r>
            <a:r>
              <a:rPr lang="ru-RU" dirty="0" smtClean="0"/>
              <a:t>, на </a:t>
            </a:r>
            <a:r>
              <a:rPr lang="ru-RU" dirty="0" err="1" smtClean="0"/>
              <a:t>процілеглым</a:t>
            </a:r>
            <a:r>
              <a:rPr lang="ru-RU" dirty="0" smtClean="0"/>
              <a:t> ад </a:t>
            </a:r>
            <a:r>
              <a:rPr lang="ru-RU" dirty="0" err="1" smtClean="0"/>
              <a:t>гістарычнага</a:t>
            </a:r>
            <a:r>
              <a:rPr lang="ru-RU" dirty="0" smtClean="0"/>
              <a:t> </a:t>
            </a:r>
            <a:r>
              <a:rPr lang="ru-RU" dirty="0" err="1" smtClean="0"/>
              <a:t>цэнтра</a:t>
            </a:r>
            <a:r>
              <a:rPr lang="ru-RU" dirty="0" smtClean="0"/>
              <a:t> </a:t>
            </a:r>
            <a:r>
              <a:rPr lang="ru-RU" dirty="0" err="1" smtClean="0"/>
              <a:t>Гродна</a:t>
            </a:r>
            <a:r>
              <a:rPr lang="ru-RU" dirty="0" smtClean="0"/>
              <a:t> левым </a:t>
            </a:r>
            <a:r>
              <a:rPr lang="ru-RU" dirty="0" err="1" smtClean="0"/>
              <a:t>пакатым</a:t>
            </a:r>
            <a:r>
              <a:rPr lang="ru-RU" dirty="0" smtClean="0"/>
              <a:t> </a:t>
            </a:r>
            <a:r>
              <a:rPr lang="ru-RU" dirty="0" err="1" smtClean="0"/>
              <a:t>беразе</a:t>
            </a:r>
            <a:r>
              <a:rPr lang="ru-RU" dirty="0" smtClean="0"/>
              <a:t> Нёмана (</a:t>
            </a:r>
            <a:r>
              <a:rPr lang="ru-RU" dirty="0" err="1" smtClean="0"/>
              <a:t>Занёманскі</a:t>
            </a:r>
            <a:r>
              <a:rPr lang="ru-RU" dirty="0" smtClean="0"/>
              <a:t> </a:t>
            </a:r>
            <a:r>
              <a:rPr lang="ru-RU" dirty="0" err="1" smtClean="0"/>
              <a:t>фарштат</a:t>
            </a:r>
            <a:r>
              <a:rPr lang="ru-RU" dirty="0" smtClean="0"/>
              <a:t>). </a:t>
            </a:r>
            <a:r>
              <a:rPr lang="ru-RU" dirty="0" err="1" smtClean="0"/>
              <a:t>Заснаваны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1635 г. па </a:t>
            </a:r>
            <a:r>
              <a:rPr lang="ru-RU" dirty="0" err="1" smtClean="0"/>
              <a:t>фундацыі</a:t>
            </a:r>
            <a:r>
              <a:rPr lang="ru-RU" dirty="0" smtClean="0"/>
              <a:t> </a:t>
            </a:r>
            <a:r>
              <a:rPr lang="ru-RU" dirty="0" err="1" smtClean="0"/>
              <a:t>Сузанны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Яўстафія</a:t>
            </a:r>
            <a:r>
              <a:rPr lang="ru-RU" dirty="0" smtClean="0"/>
              <a:t> </a:t>
            </a:r>
            <a:r>
              <a:rPr lang="ru-RU" dirty="0" err="1" smtClean="0"/>
              <a:t>Курчаў</a:t>
            </a:r>
            <a:r>
              <a:rPr lang="ru-RU" dirty="0" smtClean="0"/>
              <a:t>. У </a:t>
            </a:r>
            <a:r>
              <a:rPr lang="ru-RU" dirty="0" err="1" smtClean="0"/>
              <a:t>сярэдзіне</a:t>
            </a:r>
            <a:r>
              <a:rPr lang="ru-RU" dirty="0" smtClean="0"/>
              <a:t> 18 ст. </a:t>
            </a:r>
            <a:r>
              <a:rPr lang="ru-RU" dirty="0" err="1" smtClean="0"/>
              <a:t>пасля</a:t>
            </a:r>
            <a:r>
              <a:rPr lang="ru-RU" dirty="0" smtClean="0"/>
              <a:t> </a:t>
            </a:r>
            <a:r>
              <a:rPr lang="ru-RU" dirty="0" err="1" smtClean="0"/>
              <a:t>пажару</a:t>
            </a:r>
            <a:r>
              <a:rPr lang="ru-RU" dirty="0" smtClean="0"/>
              <a:t> </a:t>
            </a:r>
            <a:r>
              <a:rPr lang="ru-RU" dirty="0" err="1" smtClean="0"/>
              <a:t>кляштар</a:t>
            </a:r>
            <a:r>
              <a:rPr lang="ru-RU" dirty="0" smtClean="0"/>
              <a:t> </a:t>
            </a:r>
            <a:r>
              <a:rPr lang="ru-RU" dirty="0" err="1" smtClean="0"/>
              <a:t>адноўлены</a:t>
            </a:r>
            <a:r>
              <a:rPr lang="ru-RU" dirty="0" smtClean="0"/>
              <a:t>, </a:t>
            </a:r>
            <a:r>
              <a:rPr lang="ru-RU" dirty="0" err="1" smtClean="0"/>
              <a:t>касцёл</a:t>
            </a:r>
            <a:r>
              <a:rPr lang="ru-RU" dirty="0" smtClean="0"/>
              <a:t> </a:t>
            </a:r>
            <a:r>
              <a:rPr lang="ru-RU" dirty="0" err="1" smtClean="0"/>
              <a:t>кансэкраваны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1744 г.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імя</a:t>
            </a:r>
            <a:r>
              <a:rPr lang="ru-RU" dirty="0" smtClean="0"/>
              <a:t> </a:t>
            </a:r>
            <a:r>
              <a:rPr lang="ru-RU" dirty="0" err="1" smtClean="0"/>
              <a:t>Дзевы</a:t>
            </a:r>
            <a:r>
              <a:rPr lang="ru-RU" dirty="0" smtClean="0"/>
              <a:t> </a:t>
            </a:r>
            <a:r>
              <a:rPr lang="ru-RU" dirty="0" err="1" smtClean="0"/>
              <a:t>Марыі</a:t>
            </a:r>
            <a:r>
              <a:rPr lang="ru-RU" dirty="0" smtClean="0"/>
              <a:t> </a:t>
            </a:r>
            <a:r>
              <a:rPr lang="ru-RU" dirty="0" err="1" smtClean="0"/>
              <a:t>Анёльскай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1524000"/>
            <a:ext cx="5929354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000" dirty="0" smtClean="0"/>
              <a:t>        Галоўны алтар</a:t>
            </a:r>
            <a:endParaRPr lang="ru-RU" sz="6000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1524000"/>
            <a:ext cx="5500726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000" dirty="0" smtClean="0"/>
              <a:t>                Амбон</a:t>
            </a:r>
            <a:endParaRPr lang="ru-RU" sz="6000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524000"/>
            <a:ext cx="6500857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5400" dirty="0" smtClean="0"/>
              <a:t> Галоўны алтар. Фрагмент</a:t>
            </a:r>
            <a:endParaRPr lang="ru-RU" sz="5400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сцёл св. францычкс ксаверын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1524000"/>
            <a:ext cx="6215106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858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КАСЦЁЛ СВЯТОГА ФРАНЦЫСКА КСАВЕРЫЯ I КЛЯШТАР ЕЗУІТАЎ </a:t>
            </a:r>
            <a:endParaRPr lang="ru-RU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0555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 err="1" smtClean="0"/>
              <a:t>Савецкай</a:t>
            </a:r>
            <a:r>
              <a:rPr lang="ru-RU" dirty="0" smtClean="0"/>
              <a:t> </a:t>
            </a:r>
            <a:r>
              <a:rPr lang="ru-RU" dirty="0" err="1" smtClean="0"/>
              <a:t>плошчы</a:t>
            </a:r>
            <a:r>
              <a:rPr lang="ru-RU" dirty="0" smtClean="0"/>
              <a:t> (</a:t>
            </a:r>
            <a:r>
              <a:rPr lang="ru-RU" dirty="0" err="1" smtClean="0"/>
              <a:t>былы</a:t>
            </a:r>
            <a:r>
              <a:rPr lang="ru-RU" dirty="0" smtClean="0"/>
              <a:t> Стары </a:t>
            </a:r>
            <a:r>
              <a:rPr lang="ru-RU" dirty="0" err="1" smtClean="0"/>
              <a:t>рынак</a:t>
            </a:r>
            <a:r>
              <a:rPr lang="ru-RU" dirty="0" smtClean="0"/>
              <a:t>). </a:t>
            </a:r>
            <a:r>
              <a:rPr lang="ru-RU" dirty="0" err="1" smtClean="0"/>
              <a:t>Пабудаваны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17—18 ст.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цэглы</a:t>
            </a:r>
            <a:r>
              <a:rPr lang="ru-RU" dirty="0" smtClean="0"/>
              <a:t>. Комплекс </a:t>
            </a:r>
            <a:r>
              <a:rPr lang="ru-RU" dirty="0" err="1" smtClean="0"/>
              <a:t>уключаў</a:t>
            </a:r>
            <a:r>
              <a:rPr lang="ru-RU" dirty="0" smtClean="0"/>
              <a:t> </a:t>
            </a:r>
            <a:r>
              <a:rPr lang="ru-RU" dirty="0" err="1" smtClean="0"/>
              <a:t>будынкі</a:t>
            </a:r>
            <a:r>
              <a:rPr lang="ru-RU" dirty="0" smtClean="0"/>
              <a:t> </a:t>
            </a:r>
            <a:r>
              <a:rPr lang="ru-RU" dirty="0" err="1" smtClean="0"/>
              <a:t>касцёла</a:t>
            </a:r>
            <a:r>
              <a:rPr lang="ru-RU" dirty="0" smtClean="0"/>
              <a:t>, </a:t>
            </a:r>
            <a:r>
              <a:rPr lang="ru-RU" dirty="0" err="1" smtClean="0"/>
              <a:t>калегіума</a:t>
            </a:r>
            <a:r>
              <a:rPr lang="ru-RU" dirty="0" smtClean="0"/>
              <a:t>, </a:t>
            </a:r>
            <a:r>
              <a:rPr lang="ru-RU" dirty="0" err="1" smtClean="0"/>
              <a:t>бібліятэкі</a:t>
            </a:r>
            <a:r>
              <a:rPr lang="ru-RU" dirty="0" smtClean="0"/>
              <a:t>, </a:t>
            </a:r>
            <a:r>
              <a:rPr lang="ru-RU" dirty="0" err="1" smtClean="0"/>
              <a:t>друкарні</a:t>
            </a:r>
            <a:r>
              <a:rPr lang="ru-RU" dirty="0" smtClean="0"/>
              <a:t>, </a:t>
            </a:r>
            <a:r>
              <a:rPr lang="ru-RU" dirty="0" err="1" smtClean="0"/>
              <a:t>аптэкі</a:t>
            </a:r>
            <a:r>
              <a:rPr lang="ru-RU" dirty="0" smtClean="0"/>
              <a:t>, </a:t>
            </a:r>
            <a:r>
              <a:rPr lang="ru-RU" dirty="0" err="1" smtClean="0"/>
              <a:t>жылых</a:t>
            </a:r>
            <a:r>
              <a:rPr lang="ru-RU" dirty="0" smtClean="0"/>
              <a:t> </a:t>
            </a:r>
            <a:r>
              <a:rPr lang="ru-RU" dirty="0" err="1" smtClean="0"/>
              <a:t>карпусоў</a:t>
            </a:r>
            <a:r>
              <a:rPr lang="ru-RU" dirty="0" smtClean="0"/>
              <a:t>, </a:t>
            </a:r>
            <a:r>
              <a:rPr lang="ru-RU" dirty="0" err="1" smtClean="0"/>
              <a:t>гаспадарчыя</a:t>
            </a:r>
            <a:r>
              <a:rPr lang="ru-RU" dirty="0" smtClean="0"/>
              <a:t> </a:t>
            </a:r>
            <a:r>
              <a:rPr lang="ru-RU" dirty="0" err="1" smtClean="0"/>
              <a:t>пабудовы</a:t>
            </a:r>
            <a:r>
              <a:rPr lang="ru-RU" dirty="0" smtClean="0"/>
              <a:t>. Усе разам </a:t>
            </a:r>
            <a:r>
              <a:rPr lang="ru-RU" dirty="0" err="1" smtClean="0"/>
              <a:t>яны</a:t>
            </a:r>
            <a:r>
              <a:rPr lang="ru-RU" dirty="0" smtClean="0"/>
              <a:t> </a:t>
            </a:r>
            <a:r>
              <a:rPr lang="ru-RU" dirty="0" err="1" smtClean="0"/>
              <a:t>ўтваралі</a:t>
            </a:r>
            <a:r>
              <a:rPr lang="ru-RU" dirty="0" smtClean="0"/>
              <a:t> </a:t>
            </a:r>
            <a:r>
              <a:rPr lang="ru-RU" dirty="0" err="1" smtClean="0"/>
              <a:t>замкнёны</a:t>
            </a:r>
            <a:r>
              <a:rPr lang="ru-RU" dirty="0" smtClean="0"/>
              <a:t> </a:t>
            </a:r>
            <a:r>
              <a:rPr lang="ru-RU" dirty="0" err="1" smtClean="0"/>
              <a:t>ўнутраны</a:t>
            </a:r>
            <a:r>
              <a:rPr lang="ru-RU" dirty="0" smtClean="0"/>
              <a:t> двор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былі</a:t>
            </a:r>
            <a:r>
              <a:rPr lang="ru-RU" dirty="0" smtClean="0"/>
              <a:t> </a:t>
            </a:r>
            <a:r>
              <a:rPr lang="ru-RU" dirty="0" err="1" smtClean="0"/>
              <a:t>злучаны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касцёлам</a:t>
            </a:r>
            <a:r>
              <a:rPr lang="ru-RU" dirty="0" smtClean="0"/>
              <a:t> </a:t>
            </a:r>
            <a:r>
              <a:rPr lang="ru-RU" dirty="0" err="1" smtClean="0"/>
              <a:t>калідорам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1357298"/>
            <a:ext cx="5391184" cy="47149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000" dirty="0" smtClean="0"/>
              <a:t>         Галоўны алтар</a:t>
            </a:r>
            <a:endParaRPr lang="ru-RU" sz="6000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оўны алтар ксаверын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1571612"/>
            <a:ext cx="7000924" cy="45720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000" dirty="0" smtClean="0"/>
              <a:t>               Інтэр’ер</a:t>
            </a:r>
            <a:endParaRPr lang="ru-RU" sz="6000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анаваны абраз Маці Божай КАнгрэгацкай (Студэнцкай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524000"/>
            <a:ext cx="6500858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4000" dirty="0" smtClean="0"/>
              <a:t>Каранаваны абраз Маці Божай Кангрэгацкай (Студэнцкай)</a:t>
            </a:r>
            <a:endParaRPr lang="ru-RU" sz="4000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СВЯТА-РАСТВА-БАГАРОДЗІЦКАЯ ЦАРКВА I МАНАСТЫР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5" descr="абраз багародзіцы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00100" y="1500174"/>
            <a:ext cx="7286676" cy="4572000"/>
          </a:xfrm>
        </p:spPr>
      </p:pic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ложская царкв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223423"/>
            <a:ext cx="8286808" cy="51731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149065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СВЯТА-БАРЫСА-ГЛЕБСКАЯ (КАЛОЖСКАЯ) ЦАРКВА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29642" cy="627699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На </a:t>
            </a:r>
            <a:r>
              <a:rPr lang="ru-RU" sz="3200" dirty="0" err="1" smtClean="0"/>
              <a:t>вул</a:t>
            </a:r>
            <a:r>
              <a:rPr lang="ru-RU" sz="3200" dirty="0" smtClean="0"/>
              <a:t>. </a:t>
            </a:r>
            <a:r>
              <a:rPr lang="ru-RU" sz="3200" dirty="0" err="1" smtClean="0"/>
              <a:t>Новазамкавай</a:t>
            </a:r>
            <a:r>
              <a:rPr lang="ru-RU" sz="3200" dirty="0" smtClean="0"/>
              <a:t>. </a:t>
            </a:r>
            <a:r>
              <a:rPr lang="ru-RU" sz="3200" dirty="0" err="1" smtClean="0"/>
              <a:t>Царква</a:t>
            </a:r>
            <a:r>
              <a:rPr lang="ru-RU" sz="3200" dirty="0" smtClean="0"/>
              <a:t> </a:t>
            </a:r>
            <a:r>
              <a:rPr lang="ru-RU" sz="3200" dirty="0" err="1" smtClean="0"/>
              <a:t>пабудавана</a:t>
            </a:r>
            <a:r>
              <a:rPr lang="ru-RU" sz="3200" dirty="0" smtClean="0"/>
              <a:t> </a:t>
            </a:r>
            <a:r>
              <a:rPr lang="ru-RU" sz="3200" dirty="0" err="1" smtClean="0"/>
              <a:t>ў</a:t>
            </a:r>
            <a:r>
              <a:rPr lang="ru-RU" sz="3200" dirty="0" smtClean="0"/>
              <a:t> 1720—51 гг.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цэглы</a:t>
            </a:r>
            <a:r>
              <a:rPr lang="ru-RU" sz="3200" dirty="0" smtClean="0"/>
              <a:t> </a:t>
            </a:r>
            <a:r>
              <a:rPr lang="ru-RU" sz="3200" dirty="0" err="1" smtClean="0"/>
              <a:t>італьянскім</a:t>
            </a:r>
            <a:r>
              <a:rPr lang="ru-RU" sz="3200" dirty="0" smtClean="0"/>
              <a:t> </a:t>
            </a:r>
            <a:r>
              <a:rPr lang="ru-RU" sz="3200" dirty="0" err="1" smtClean="0"/>
              <a:t>архітэктарам</a:t>
            </a:r>
            <a:r>
              <a:rPr lang="ru-RU" sz="3200" dirty="0" smtClean="0"/>
              <a:t> </a:t>
            </a:r>
            <a:r>
              <a:rPr lang="ru-RU" sz="3200" dirty="0" err="1" smtClean="0"/>
              <a:t>І.Фантана</a:t>
            </a:r>
            <a:r>
              <a:rPr lang="ru-RU" sz="3200" dirty="0" smtClean="0"/>
              <a:t> на </a:t>
            </a:r>
            <a:r>
              <a:rPr lang="ru-RU" sz="3200" dirty="0" err="1" smtClean="0"/>
              <a:t>месцы</a:t>
            </a:r>
            <a:r>
              <a:rPr lang="ru-RU" sz="3200" dirty="0" smtClean="0"/>
              <a:t> </a:t>
            </a:r>
            <a:r>
              <a:rPr lang="ru-RU" sz="3200" dirty="0" err="1" smtClean="0"/>
              <a:t>драўлянага</a:t>
            </a:r>
            <a:r>
              <a:rPr lang="ru-RU" sz="3200" dirty="0" smtClean="0"/>
              <a:t> </a:t>
            </a:r>
            <a:r>
              <a:rPr lang="ru-RU" sz="3200" dirty="0" err="1" smtClean="0"/>
              <a:t>базыльянскага</a:t>
            </a:r>
            <a:r>
              <a:rPr lang="ru-RU" sz="3200" dirty="0" smtClean="0"/>
              <a:t> </a:t>
            </a:r>
            <a:r>
              <a:rPr lang="ru-RU" sz="3200" dirty="0" err="1" smtClean="0"/>
              <a:t>кляштара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згарэў</a:t>
            </a:r>
            <a:r>
              <a:rPr lang="ru-RU" sz="3200" dirty="0" smtClean="0"/>
              <a:t> (</a:t>
            </a:r>
            <a:r>
              <a:rPr lang="ru-RU" sz="3200" dirty="0" err="1" smtClean="0"/>
              <a:t>заснаваны</a:t>
            </a:r>
            <a:r>
              <a:rPr lang="ru-RU" sz="3200" dirty="0" smtClean="0"/>
              <a:t> </a:t>
            </a:r>
            <a:r>
              <a:rPr lang="ru-RU" sz="3200" dirty="0" err="1" smtClean="0"/>
              <a:t>ў</a:t>
            </a:r>
            <a:r>
              <a:rPr lang="ru-RU" sz="3200" dirty="0" smtClean="0"/>
              <a:t> 1633 </a:t>
            </a:r>
            <a:r>
              <a:rPr lang="ru-RU" sz="3200" dirty="0" err="1" smtClean="0"/>
              <a:t>пры</a:t>
            </a:r>
            <a:r>
              <a:rPr lang="ru-RU" sz="3200" dirty="0" smtClean="0"/>
              <a:t> </a:t>
            </a:r>
            <a:r>
              <a:rPr lang="ru-RU" sz="3200" dirty="0" err="1" smtClean="0"/>
              <a:t>Прачысценскай</a:t>
            </a:r>
            <a:r>
              <a:rPr lang="ru-RU" sz="3200" dirty="0" smtClean="0"/>
              <a:t> </a:t>
            </a:r>
            <a:r>
              <a:rPr lang="ru-RU" sz="3200" dirty="0" err="1" smtClean="0"/>
              <a:t>царкве</a:t>
            </a:r>
            <a:r>
              <a:rPr lang="ru-RU" sz="3200" dirty="0" smtClean="0"/>
              <a:t>) </a:t>
            </a:r>
            <a:r>
              <a:rPr lang="ru-RU" sz="3200" dirty="0" err="1" smtClean="0"/>
              <a:t>паводле</a:t>
            </a:r>
            <a:r>
              <a:rPr lang="ru-RU" sz="3200" dirty="0" smtClean="0"/>
              <a:t> </a:t>
            </a:r>
            <a:r>
              <a:rPr lang="ru-RU" sz="3200" dirty="0" err="1" smtClean="0"/>
              <a:t>загада</a:t>
            </a:r>
            <a:r>
              <a:rPr lang="ru-RU" sz="3200" dirty="0" smtClean="0"/>
              <a:t> </a:t>
            </a:r>
            <a:r>
              <a:rPr lang="ru-RU" sz="3200" dirty="0" err="1" smtClean="0"/>
              <a:t>уніяцкага</a:t>
            </a:r>
            <a:r>
              <a:rPr lang="ru-RU" sz="3200" dirty="0" smtClean="0"/>
              <a:t> </a:t>
            </a:r>
            <a:r>
              <a:rPr lang="ru-RU" sz="3200" dirty="0" err="1" smtClean="0"/>
              <a:t>мітрапаліта</a:t>
            </a:r>
            <a:r>
              <a:rPr lang="ru-RU" sz="3200" dirty="0" smtClean="0"/>
              <a:t> Л. </a:t>
            </a:r>
            <a:r>
              <a:rPr lang="ru-RU" sz="3200" dirty="0" err="1" smtClean="0"/>
              <a:t>Кішкі</a:t>
            </a:r>
            <a:r>
              <a:rPr lang="ru-RU" sz="3200" dirty="0" smtClean="0"/>
              <a:t>. </a:t>
            </a:r>
            <a:r>
              <a:rPr lang="ru-RU" sz="3200" dirty="0" err="1" smtClean="0"/>
              <a:t>Архітэктурны</a:t>
            </a:r>
            <a:r>
              <a:rPr lang="ru-RU" sz="3200" dirty="0" smtClean="0"/>
              <a:t> комплекс </a:t>
            </a:r>
            <a:r>
              <a:rPr lang="ru-RU" sz="3200" dirty="0" err="1" smtClean="0"/>
              <a:t>складаецца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аб'яднаных</a:t>
            </a:r>
            <a:r>
              <a:rPr lang="ru-RU" sz="3200" dirty="0" smtClean="0"/>
              <a:t> у </a:t>
            </a:r>
            <a:r>
              <a:rPr lang="ru-RU" sz="3200" dirty="0" err="1" smtClean="0"/>
              <a:t>адно</a:t>
            </a:r>
            <a:r>
              <a:rPr lang="ru-RU" sz="3200" dirty="0" smtClean="0"/>
              <a:t> </a:t>
            </a:r>
            <a:r>
              <a:rPr lang="ru-RU" sz="3200" dirty="0" err="1" smtClean="0"/>
              <a:t>цэлае</a:t>
            </a:r>
            <a:r>
              <a:rPr lang="ru-RU" sz="3200" dirty="0" smtClean="0"/>
              <a:t> </a:t>
            </a:r>
            <a:r>
              <a:rPr lang="ru-RU" sz="3200" dirty="0" err="1" smtClean="0"/>
              <a:t>царквы</a:t>
            </a:r>
            <a:r>
              <a:rPr lang="ru-RU" sz="3200" dirty="0" smtClean="0"/>
              <a:t>, </a:t>
            </a:r>
            <a:r>
              <a:rPr lang="ru-RU" sz="3200" dirty="0" err="1" smtClean="0"/>
              <a:t>жылога</a:t>
            </a:r>
            <a:r>
              <a:rPr lang="ru-RU" sz="3200" dirty="0" smtClean="0"/>
              <a:t> </a:t>
            </a:r>
            <a:r>
              <a:rPr lang="ru-RU" sz="3200" dirty="0" err="1" smtClean="0"/>
              <a:t>манаскага</a:t>
            </a:r>
            <a:r>
              <a:rPr lang="ru-RU" sz="3200" dirty="0" smtClean="0"/>
              <a:t> корпуса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капліцы</a:t>
            </a:r>
            <a:r>
              <a:rPr lang="ru-RU" sz="3200" dirty="0" smtClean="0"/>
              <a:t> (</a:t>
            </a:r>
            <a:r>
              <a:rPr lang="ru-RU" sz="3200" dirty="0" err="1" smtClean="0"/>
              <a:t>ці</a:t>
            </a:r>
            <a:r>
              <a:rPr lang="ru-RU" sz="3200" dirty="0" smtClean="0"/>
              <a:t> </a:t>
            </a:r>
            <a:r>
              <a:rPr lang="ru-RU" sz="3200" dirty="0" err="1" smtClean="0"/>
              <a:t>зімовай</a:t>
            </a:r>
            <a:r>
              <a:rPr lang="ru-RU" sz="3200" dirty="0" smtClean="0"/>
              <a:t> </a:t>
            </a:r>
            <a:r>
              <a:rPr lang="ru-RU" sz="3200" dirty="0" err="1" smtClean="0"/>
              <a:t>царквы</a:t>
            </a:r>
            <a:r>
              <a:rPr lang="ru-RU" sz="3200" dirty="0" smtClean="0"/>
              <a:t>).</a:t>
            </a:r>
            <a:r>
              <a:rPr lang="ru-RU" sz="3200" dirty="0" err="1" smtClean="0"/>
              <a:t>Царквa</a:t>
            </a:r>
            <a:r>
              <a:rPr lang="ru-RU" sz="3200" dirty="0" smtClean="0"/>
              <a:t> — </a:t>
            </a:r>
            <a:r>
              <a:rPr lang="ru-RU" sz="3200" dirty="0" err="1" smtClean="0"/>
              <a:t>помнік</a:t>
            </a:r>
            <a:r>
              <a:rPr lang="ru-RU" sz="3200" dirty="0" smtClean="0"/>
              <a:t> </a:t>
            </a:r>
            <a:r>
              <a:rPr lang="ru-RU" sz="3200" dirty="0" err="1" smtClean="0"/>
              <a:t>архітэктуры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пераходнага</a:t>
            </a:r>
            <a:r>
              <a:rPr lang="ru-RU" sz="3200" dirty="0" smtClean="0"/>
              <a:t> </a:t>
            </a:r>
            <a:r>
              <a:rPr lang="ru-RU" sz="3200" dirty="0" err="1" smtClean="0"/>
              <a:t>стылю</a:t>
            </a:r>
            <a:r>
              <a:rPr lang="ru-RU" sz="3200" dirty="0" smtClean="0"/>
              <a:t> ад </a:t>
            </a:r>
            <a:r>
              <a:rPr lang="ru-RU" sz="3200" dirty="0" err="1" smtClean="0"/>
              <a:t>барока</a:t>
            </a:r>
            <a:r>
              <a:rPr lang="ru-RU" sz="3200" dirty="0" smtClean="0"/>
              <a:t> да </a:t>
            </a:r>
            <a:r>
              <a:rPr lang="ru-RU" sz="3200" dirty="0" err="1" smtClean="0"/>
              <a:t>класіцызму</a:t>
            </a:r>
            <a:r>
              <a:rPr lang="ru-RU" sz="3200" dirty="0" smtClean="0"/>
              <a:t>. 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федральны сабор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928670"/>
            <a:ext cx="7858180" cy="49387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>СВЯТА-ПАКРОЎСКІ КАФЕДРАЛЬНЫ САБОР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абор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571480"/>
            <a:ext cx="4059238" cy="5572163"/>
          </a:xfrm>
        </p:spPr>
      </p:pic>
      <p:pic>
        <p:nvPicPr>
          <p:cNvPr id="6" name="Содержимое 5" descr="сабор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571480"/>
            <a:ext cx="4059238" cy="5572163"/>
          </a:xfrm>
        </p:spPr>
      </p:pic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28616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сабор4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348" b="1534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28604"/>
            <a:ext cx="2057400" cy="55911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 err="1" smtClean="0"/>
              <a:t>вул</a:t>
            </a:r>
            <a:r>
              <a:rPr lang="ru-RU" dirty="0" smtClean="0"/>
              <a:t>. </a:t>
            </a:r>
            <a:r>
              <a:rPr lang="ru-RU" dirty="0" err="1" smtClean="0"/>
              <a:t>Ажэшкі</a:t>
            </a:r>
            <a:r>
              <a:rPr lang="ru-RU" dirty="0" smtClean="0"/>
              <a:t>, у скверы. </a:t>
            </a:r>
            <a:r>
              <a:rPr lang="ru-RU" dirty="0" err="1" smtClean="0"/>
              <a:t>Пабудаваны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1904—05 гг. на </a:t>
            </a:r>
            <a:r>
              <a:rPr lang="ru-RU" dirty="0" err="1" smtClean="0"/>
              <a:t>ўшанаванне</a:t>
            </a:r>
            <a:r>
              <a:rPr lang="ru-RU" dirty="0" smtClean="0"/>
              <a:t> </a:t>
            </a:r>
            <a:r>
              <a:rPr lang="ru-RU" dirty="0" err="1" smtClean="0"/>
              <a:t>памяці</a:t>
            </a:r>
            <a:r>
              <a:rPr lang="ru-RU" dirty="0" smtClean="0"/>
              <a:t> </a:t>
            </a:r>
            <a:r>
              <a:rPr lang="ru-RU" dirty="0" err="1" smtClean="0"/>
              <a:t>афіцэраў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ніжніх</a:t>
            </a:r>
            <a:r>
              <a:rPr lang="ru-RU" dirty="0" smtClean="0"/>
              <a:t> </a:t>
            </a:r>
            <a:r>
              <a:rPr lang="ru-RU" dirty="0" err="1" smtClean="0"/>
              <a:t>чыноў</a:t>
            </a:r>
            <a:r>
              <a:rPr lang="ru-RU" dirty="0" smtClean="0"/>
              <a:t> 26-й </a:t>
            </a:r>
            <a:r>
              <a:rPr lang="ru-RU" dirty="0" err="1" smtClean="0"/>
              <a:t>артылерыйскай</a:t>
            </a:r>
            <a:r>
              <a:rPr lang="ru-RU" dirty="0" smtClean="0"/>
              <a:t> </a:t>
            </a:r>
            <a:r>
              <a:rPr lang="ru-RU" dirty="0" err="1" smtClean="0"/>
              <a:t>брыгады</a:t>
            </a:r>
            <a:r>
              <a:rPr lang="ru-RU" dirty="0" smtClean="0"/>
              <a:t>, </a:t>
            </a:r>
            <a:r>
              <a:rPr lang="ru-RU" dirty="0" err="1" smtClean="0"/>
              <a:t>якія</a:t>
            </a:r>
            <a:r>
              <a:rPr lang="ru-RU" dirty="0" smtClean="0"/>
              <a:t> </a:t>
            </a:r>
            <a:r>
              <a:rPr lang="ru-RU" dirty="0" err="1" smtClean="0"/>
              <a:t>загінулі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руска-японскую</a:t>
            </a:r>
            <a:r>
              <a:rPr lang="ru-RU" dirty="0" smtClean="0"/>
              <a:t> </a:t>
            </a:r>
            <a:r>
              <a:rPr lang="ru-RU" dirty="0" err="1" smtClean="0"/>
              <a:t>вайну</a:t>
            </a:r>
            <a:r>
              <a:rPr lang="ru-RU" dirty="0" smtClean="0"/>
              <a:t> 1904—05 гг. </a:t>
            </a:r>
            <a:r>
              <a:rPr lang="ru-RU" dirty="0" err="1" smtClean="0"/>
              <a:t>Аўтар</a:t>
            </a:r>
            <a:r>
              <a:rPr lang="ru-RU" dirty="0" smtClean="0"/>
              <a:t> </a:t>
            </a:r>
            <a:r>
              <a:rPr lang="ru-RU" dirty="0" err="1" smtClean="0"/>
              <a:t>праекта</a:t>
            </a:r>
            <a:r>
              <a:rPr lang="ru-RU" dirty="0" smtClean="0"/>
              <a:t> храма </a:t>
            </a:r>
            <a:r>
              <a:rPr lang="ru-RU" dirty="0" err="1" smtClean="0"/>
              <a:t>архітэктар</a:t>
            </a:r>
            <a:r>
              <a:rPr lang="ru-RU" dirty="0" smtClean="0"/>
              <a:t> М. </a:t>
            </a:r>
            <a:r>
              <a:rPr lang="ru-RU" dirty="0" err="1" smtClean="0"/>
              <a:t>Прозараў</a:t>
            </a:r>
            <a:r>
              <a:rPr lang="ru-RU" dirty="0" smtClean="0"/>
              <a:t>, </a:t>
            </a:r>
            <a:r>
              <a:rPr lang="ru-RU" dirty="0" err="1" smtClean="0"/>
              <a:t>будаўніцтвам</a:t>
            </a:r>
            <a:r>
              <a:rPr lang="ru-RU" dirty="0" smtClean="0"/>
              <a:t> </a:t>
            </a:r>
            <a:r>
              <a:rPr lang="ru-RU" dirty="0" err="1" smtClean="0"/>
              <a:t>кіраваў</a:t>
            </a:r>
            <a:r>
              <a:rPr lang="ru-RU" dirty="0" smtClean="0"/>
              <a:t> </a:t>
            </a:r>
            <a:r>
              <a:rPr lang="ru-RU" dirty="0" err="1" smtClean="0"/>
              <a:t>капітан-інжынер</a:t>
            </a:r>
            <a:r>
              <a:rPr lang="ru-RU" dirty="0" smtClean="0"/>
              <a:t> </a:t>
            </a:r>
            <a:r>
              <a:rPr lang="ru-RU" dirty="0" err="1" smtClean="0"/>
              <a:t>Савельеў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асцел брыгітак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00034" y="500042"/>
            <a:ext cx="4357718" cy="5715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2066" y="457200"/>
            <a:ext cx="3500462" cy="568644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КАСЦЁЛ ДАБРАВЕШЧАННЯ НАЙСВЯЦЕЙШАЙ ДЗЕВЫ МАРЫІ I КЛЯШТАР БРЫГIТАК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19872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На </a:t>
            </a:r>
            <a:r>
              <a:rPr lang="ru-RU" sz="3200" dirty="0" err="1" smtClean="0"/>
              <a:t>захад</a:t>
            </a:r>
            <a:r>
              <a:rPr lang="ru-RU" sz="3200" dirty="0" smtClean="0"/>
              <a:t> ад </a:t>
            </a:r>
            <a:r>
              <a:rPr lang="ru-RU" sz="3200" dirty="0" err="1" smtClean="0"/>
              <a:t>гістарычнага</a:t>
            </a:r>
            <a:r>
              <a:rPr lang="ru-RU" sz="3200" dirty="0" smtClean="0"/>
              <a:t> </a:t>
            </a:r>
            <a:r>
              <a:rPr lang="ru-RU" sz="3200" dirty="0" err="1" smtClean="0"/>
              <a:t>цэнтра</a:t>
            </a:r>
            <a:r>
              <a:rPr lang="ru-RU" sz="3200" dirty="0" smtClean="0"/>
              <a:t> </a:t>
            </a:r>
            <a:r>
              <a:rPr lang="ru-RU" sz="3200" dirty="0" err="1" smtClean="0"/>
              <a:t>горада</a:t>
            </a:r>
            <a:r>
              <a:rPr lang="ru-RU" sz="3200" dirty="0" smtClean="0"/>
              <a:t>, </a:t>
            </a:r>
            <a:r>
              <a:rPr lang="ru-RU" sz="3200" dirty="0" err="1" smtClean="0"/>
              <a:t>сярод</a:t>
            </a:r>
            <a:r>
              <a:rPr lang="ru-RU" sz="3200" dirty="0" smtClean="0"/>
              <a:t> </a:t>
            </a:r>
            <a:r>
              <a:rPr lang="ru-RU" sz="3200" dirty="0" err="1" smtClean="0"/>
              <a:t>забудовы</a:t>
            </a:r>
            <a:r>
              <a:rPr lang="ru-RU" sz="3200" dirty="0" smtClean="0"/>
              <a:t> 19 — </a:t>
            </a:r>
            <a:r>
              <a:rPr lang="ru-RU" sz="3200" dirty="0" err="1" smtClean="0"/>
              <a:t>пачатку</a:t>
            </a:r>
            <a:r>
              <a:rPr lang="ru-RU" sz="3200" dirty="0" smtClean="0"/>
              <a:t> 20 ст. </a:t>
            </a:r>
            <a:r>
              <a:rPr lang="ru-RU" sz="3200" dirty="0" err="1" smtClean="0"/>
              <a:t>Кляштарны</a:t>
            </a:r>
            <a:r>
              <a:rPr lang="ru-RU" sz="3200" dirty="0" smtClean="0"/>
              <a:t> комплекс </a:t>
            </a:r>
            <a:r>
              <a:rPr lang="ru-RU" sz="3200" dirty="0" err="1" smtClean="0"/>
              <a:t>брыгітак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брыгітан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заснаваны</a:t>
            </a:r>
            <a:r>
              <a:rPr lang="ru-RU" sz="3200" dirty="0" smtClean="0"/>
              <a:t> </a:t>
            </a:r>
            <a:r>
              <a:rPr lang="ru-RU" sz="3200" dirty="0" err="1" smtClean="0"/>
              <a:t>ў</a:t>
            </a:r>
            <a:r>
              <a:rPr lang="ru-RU" sz="3200" dirty="0" smtClean="0"/>
              <a:t> 1632—42 гг. </a:t>
            </a:r>
            <a:r>
              <a:rPr lang="ru-RU" sz="3200" dirty="0" err="1" smtClean="0"/>
              <a:t>Пабудаваны</a:t>
            </a:r>
            <a:r>
              <a:rPr lang="ru-RU" sz="3200" dirty="0" smtClean="0"/>
              <a:t> </a:t>
            </a:r>
            <a:r>
              <a:rPr lang="ru-RU" sz="3200" dirty="0" err="1" smtClean="0"/>
              <a:t>ў</a:t>
            </a:r>
            <a:r>
              <a:rPr lang="ru-RU" sz="3200" dirty="0" smtClean="0"/>
              <a:t> 1634—42 гг.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цэглы</a:t>
            </a:r>
            <a:r>
              <a:rPr lang="ru-RU" sz="3200" dirty="0" smtClean="0"/>
              <a:t> па </a:t>
            </a:r>
            <a:r>
              <a:rPr lang="ru-RU" sz="3200" dirty="0" err="1" smtClean="0"/>
              <a:t>фундацыі</a:t>
            </a:r>
            <a:r>
              <a:rPr lang="ru-RU" sz="3200" dirty="0" smtClean="0"/>
              <a:t> К. </a:t>
            </a:r>
            <a:r>
              <a:rPr lang="ru-RU" sz="3200" dirty="0" err="1" smtClean="0"/>
              <a:t>і</a:t>
            </a:r>
            <a:r>
              <a:rPr lang="ru-RU" sz="3200" dirty="0" smtClean="0"/>
              <a:t> А. </a:t>
            </a:r>
            <a:r>
              <a:rPr lang="ru-RU" sz="3200" dirty="0" err="1" smtClean="0"/>
              <a:t>Весялоўскіх</a:t>
            </a:r>
            <a:r>
              <a:rPr lang="ru-RU" sz="3200" dirty="0" smtClean="0"/>
              <a:t>. Комплекс </a:t>
            </a:r>
            <a:r>
              <a:rPr lang="ru-RU" sz="3200" dirty="0" err="1" smtClean="0"/>
              <a:t>уключае</a:t>
            </a:r>
            <a:r>
              <a:rPr lang="ru-RU" sz="3200" dirty="0" smtClean="0"/>
              <a:t> </a:t>
            </a:r>
            <a:r>
              <a:rPr lang="ru-RU" sz="3200" dirty="0" err="1" smtClean="0"/>
              <a:t>касцёл</a:t>
            </a:r>
            <a:r>
              <a:rPr lang="ru-RU" sz="3200" dirty="0" smtClean="0"/>
              <a:t>, </a:t>
            </a:r>
            <a:r>
              <a:rPr lang="ru-RU" sz="3200" dirty="0" err="1" smtClean="0"/>
              <a:t>манаскі</a:t>
            </a:r>
            <a:r>
              <a:rPr lang="ru-RU" sz="3200" dirty="0" smtClean="0"/>
              <a:t> корпус, </a:t>
            </a:r>
            <a:r>
              <a:rPr lang="ru-RU" sz="3200" dirty="0" err="1" smtClean="0"/>
              <a:t>што</a:t>
            </a:r>
            <a:r>
              <a:rPr lang="ru-RU" sz="3200" dirty="0" smtClean="0"/>
              <a:t> </a:t>
            </a:r>
            <a:r>
              <a:rPr lang="ru-RU" sz="3200" dirty="0" err="1" smtClean="0"/>
              <a:t>ўтварае</a:t>
            </a:r>
            <a:r>
              <a:rPr lang="ru-RU" sz="3200" dirty="0" smtClean="0"/>
              <a:t> </a:t>
            </a:r>
            <a:r>
              <a:rPr lang="ru-RU" sz="3200" dirty="0" err="1" smtClean="0"/>
              <a:t>квадратны</a:t>
            </a:r>
            <a:r>
              <a:rPr lang="ru-RU" sz="3200" dirty="0" smtClean="0"/>
              <a:t> </a:t>
            </a:r>
            <a:r>
              <a:rPr lang="ru-RU" sz="3200" dirty="0" err="1" smtClean="0"/>
              <a:t>ўнутраны</a:t>
            </a:r>
            <a:r>
              <a:rPr lang="ru-RU" sz="3200" dirty="0" smtClean="0"/>
              <a:t> двор, </a:t>
            </a:r>
            <a:r>
              <a:rPr lang="ru-RU" sz="3200" dirty="0" err="1" smtClean="0"/>
              <a:t>драўляны</a:t>
            </a:r>
            <a:r>
              <a:rPr lang="ru-RU" sz="3200" dirty="0" smtClean="0"/>
              <a:t> </a:t>
            </a:r>
            <a:r>
              <a:rPr lang="ru-RU" sz="3200" dirty="0" err="1" smtClean="0"/>
              <a:t>лямус</a:t>
            </a:r>
            <a:r>
              <a:rPr lang="ru-RU" sz="3200" dirty="0" smtClean="0"/>
              <a:t>, высокую </a:t>
            </a:r>
            <a:r>
              <a:rPr lang="ru-RU" sz="3200" dirty="0" err="1" smtClean="0"/>
              <a:t>мураваную</a:t>
            </a:r>
            <a:r>
              <a:rPr lang="ru-RU" sz="3200" dirty="0" smtClean="0"/>
              <a:t> </a:t>
            </a:r>
            <a:r>
              <a:rPr lang="ru-RU" sz="3200" dirty="0" err="1" smtClean="0"/>
              <a:t>агароджу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пластычнымі</a:t>
            </a:r>
            <a:r>
              <a:rPr lang="ru-RU" sz="3200" dirty="0" smtClean="0"/>
              <a:t> </a:t>
            </a:r>
            <a:r>
              <a:rPr lang="ru-RU" sz="3200" dirty="0" err="1" smtClean="0"/>
              <a:t>брамамі</a:t>
            </a:r>
            <a:r>
              <a:rPr lang="ru-RU" sz="3200" dirty="0" smtClean="0"/>
              <a:t> (</a:t>
            </a:r>
            <a:r>
              <a:rPr lang="ru-RU" sz="3200" dirty="0" err="1" smtClean="0"/>
              <a:t>захаваліся</a:t>
            </a:r>
            <a:r>
              <a:rPr lang="ru-RU" sz="3200" dirty="0" smtClean="0"/>
              <a:t> </a:t>
            </a:r>
            <a:r>
              <a:rPr lang="ru-RU" sz="3200" dirty="0" err="1" smtClean="0"/>
              <a:t>часткова</a:t>
            </a:r>
            <a:r>
              <a:rPr lang="ru-RU" sz="3200" dirty="0" smtClean="0"/>
              <a:t>)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вуглавымі</a:t>
            </a:r>
            <a:r>
              <a:rPr lang="ru-RU" sz="3200" dirty="0" smtClean="0"/>
              <a:t> 8-граннымі </a:t>
            </a:r>
            <a:r>
              <a:rPr lang="ru-RU" sz="3200" dirty="0" err="1" smtClean="0"/>
              <a:t>вежамі</a:t>
            </a:r>
            <a:r>
              <a:rPr lang="ru-RU" sz="3200" dirty="0" smtClean="0"/>
              <a:t>. </a:t>
            </a:r>
            <a:r>
              <a:rPr lang="ru-RU" sz="3200" dirty="0" err="1" smtClean="0"/>
              <a:t>Адрэстаўрыраваны</a:t>
            </a:r>
            <a:r>
              <a:rPr lang="ru-RU" sz="3200" dirty="0" smtClean="0"/>
              <a:t>, </a:t>
            </a:r>
            <a:r>
              <a:rPr lang="ru-RU" sz="3200" dirty="0" err="1" smtClean="0"/>
              <a:t>дзейнічае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1991 г.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01080" cy="5143536"/>
          </a:xfrm>
        </p:spPr>
        <p:txBody>
          <a:bodyPr>
            <a:normAutofit/>
          </a:bodyPr>
          <a:lstStyle/>
          <a:p>
            <a:r>
              <a:rPr lang="be-BY" sz="9600" dirty="0" smtClean="0"/>
              <a:t>      ДЗЯКУЙ </a:t>
            </a:r>
            <a:br>
              <a:rPr lang="be-BY" sz="9600" dirty="0" smtClean="0"/>
            </a:br>
            <a:r>
              <a:rPr lang="be-BY" sz="9600" dirty="0" smtClean="0"/>
              <a:t>           ЗА</a:t>
            </a:r>
            <a:br>
              <a:rPr lang="be-BY" sz="9600" dirty="0" smtClean="0"/>
            </a:br>
            <a:r>
              <a:rPr lang="be-BY" sz="9600" dirty="0" smtClean="0"/>
              <a:t>       ЎВАГУ</a:t>
            </a:r>
            <a:endParaRPr lang="ru-RU" sz="9600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72494" cy="607223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На </a:t>
            </a:r>
            <a:r>
              <a:rPr lang="ru-RU" sz="2400" dirty="0" err="1" smtClean="0"/>
              <a:t>высокім</a:t>
            </a:r>
            <a:r>
              <a:rPr lang="ru-RU" sz="2400" dirty="0" smtClean="0"/>
              <a:t> правым </a:t>
            </a:r>
            <a:r>
              <a:rPr lang="ru-RU" sz="2400" dirty="0" err="1" smtClean="0"/>
              <a:t>беразе</a:t>
            </a:r>
            <a:r>
              <a:rPr lang="ru-RU" sz="2400" dirty="0" smtClean="0"/>
              <a:t> р. Нёман, </a:t>
            </a:r>
            <a:r>
              <a:rPr lang="ru-RU" sz="2400" dirty="0" err="1" smtClean="0"/>
              <a:t>побач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Замкавай</a:t>
            </a:r>
            <a:r>
              <a:rPr lang="ru-RU" sz="2400" dirty="0" smtClean="0"/>
              <a:t> </a:t>
            </a:r>
            <a:r>
              <a:rPr lang="ru-RU" sz="2400" dirty="0" err="1" smtClean="0"/>
              <a:t>гарой</a:t>
            </a:r>
            <a:r>
              <a:rPr lang="ru-RU" sz="2400" dirty="0" smtClean="0"/>
              <a:t>, на </a:t>
            </a:r>
            <a:r>
              <a:rPr lang="ru-RU" sz="2400" dirty="0" err="1" smtClean="0"/>
              <a:t>тэрыторыі</a:t>
            </a:r>
            <a:r>
              <a:rPr lang="ru-RU" sz="2400" dirty="0" smtClean="0"/>
              <a:t> </a:t>
            </a:r>
            <a:r>
              <a:rPr lang="ru-RU" sz="2400" dirty="0" err="1" smtClean="0"/>
              <a:t>былога</a:t>
            </a:r>
            <a:r>
              <a:rPr lang="ru-RU" sz="2400" dirty="0" smtClean="0"/>
              <a:t> </a:t>
            </a:r>
            <a:r>
              <a:rPr lang="ru-RU" sz="2400" dirty="0" err="1" smtClean="0"/>
              <a:t>Каложскага</a:t>
            </a:r>
            <a:r>
              <a:rPr lang="ru-RU" sz="2400" dirty="0" smtClean="0"/>
              <a:t> </a:t>
            </a:r>
            <a:r>
              <a:rPr lang="ru-RU" sz="2400" dirty="0" err="1" smtClean="0"/>
              <a:t>пасада</a:t>
            </a:r>
            <a:r>
              <a:rPr lang="ru-RU" sz="2400" dirty="0" smtClean="0"/>
              <a:t>, </a:t>
            </a:r>
            <a:r>
              <a:rPr lang="ru-RU" sz="2400" dirty="0" err="1" smtClean="0"/>
              <a:t>непадалёку</a:t>
            </a:r>
            <a:r>
              <a:rPr lang="ru-RU" sz="2400" dirty="0" smtClean="0"/>
              <a:t> ад </a:t>
            </a:r>
            <a:r>
              <a:rPr lang="ru-RU" sz="2400" dirty="0" err="1" smtClean="0"/>
              <a:t>Старога</a:t>
            </a:r>
            <a:r>
              <a:rPr lang="ru-RU" sz="2400" dirty="0" smtClean="0"/>
              <a:t> замка. </a:t>
            </a:r>
            <a:r>
              <a:rPr lang="ru-RU" sz="2400" dirty="0" err="1" smtClean="0"/>
              <a:t>Пабудавана</a:t>
            </a:r>
            <a:r>
              <a:rPr lang="ru-RU" sz="2400" dirty="0" smtClean="0"/>
              <a:t> </a:t>
            </a:r>
            <a:r>
              <a:rPr lang="ru-RU" sz="2400" dirty="0" err="1" smtClean="0"/>
              <a:t>ў</a:t>
            </a:r>
            <a:r>
              <a:rPr lang="ru-RU" sz="2400" dirty="0" smtClean="0"/>
              <a:t> 2-й </a:t>
            </a:r>
            <a:r>
              <a:rPr lang="ru-RU" sz="2400" dirty="0" err="1" smtClean="0"/>
              <a:t>палавіне</a:t>
            </a:r>
            <a:r>
              <a:rPr lang="ru-RU" sz="2400" dirty="0" smtClean="0"/>
              <a:t> 12 ст.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цэглы</a:t>
            </a:r>
            <a:r>
              <a:rPr lang="ru-RU" sz="2400" dirty="0" smtClean="0"/>
              <a:t>. </a:t>
            </a:r>
            <a:r>
              <a:rPr lang="ru-RU" sz="2400" dirty="0" err="1" smtClean="0"/>
              <a:t>Выдатны</a:t>
            </a:r>
            <a:r>
              <a:rPr lang="ru-RU" sz="2400" dirty="0" smtClean="0"/>
              <a:t> </a:t>
            </a:r>
            <a:r>
              <a:rPr lang="ru-RU" sz="2400" dirty="0" err="1" smtClean="0"/>
              <a:t>помнiк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старажытнарускага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візантыйскага</a:t>
            </a:r>
            <a:r>
              <a:rPr lang="ru-RU" sz="2400" dirty="0" smtClean="0"/>
              <a:t> </a:t>
            </a:r>
            <a:r>
              <a:rPr lang="ru-RU" sz="2400" dirty="0" err="1" smtClean="0"/>
              <a:t>царкоўнага</a:t>
            </a:r>
            <a:r>
              <a:rPr lang="ru-RU" sz="2400" dirty="0" smtClean="0"/>
              <a:t> </a:t>
            </a:r>
            <a:r>
              <a:rPr lang="ru-RU" sz="2400" dirty="0" err="1" smtClean="0"/>
              <a:t>дойлідства</a:t>
            </a:r>
            <a:r>
              <a:rPr lang="ru-RU" sz="2400" dirty="0" smtClean="0"/>
              <a:t>. </a:t>
            </a:r>
            <a:r>
              <a:rPr lang="ru-RU" sz="2400" dirty="0" err="1" smtClean="0"/>
              <a:t>Адносіцца</a:t>
            </a:r>
            <a:r>
              <a:rPr lang="ru-RU" sz="2400" dirty="0" smtClean="0"/>
              <a:t> да </a:t>
            </a:r>
            <a:r>
              <a:rPr lang="ru-RU" sz="2400" dirty="0" err="1" smtClean="0"/>
              <a:t>крыжова-купальных</a:t>
            </a:r>
            <a:r>
              <a:rPr lang="ru-RU" sz="2400" dirty="0" smtClean="0"/>
              <a:t>, 6-стоўпных, 3-нефавых, 3-апсідных </a:t>
            </a:r>
            <a:r>
              <a:rPr lang="ru-RU" sz="2400" dirty="0" err="1" smtClean="0"/>
              <a:t>базілік</a:t>
            </a:r>
            <a:r>
              <a:rPr lang="ru-RU" sz="2400" dirty="0" smtClean="0"/>
              <a:t>. </a:t>
            </a:r>
            <a:r>
              <a:rPr lang="ru-RU" sz="2400" dirty="0" err="1" smtClean="0"/>
              <a:t>Аб'ём</a:t>
            </a:r>
            <a:r>
              <a:rPr lang="ru-RU" sz="2400" dirty="0" smtClean="0"/>
              <a:t> храма </a:t>
            </a:r>
            <a:r>
              <a:rPr lang="ru-RU" sz="2400" dirty="0" err="1" smtClean="0"/>
              <a:t>завяршаўся</a:t>
            </a:r>
            <a:r>
              <a:rPr lang="ru-RU" sz="2400" dirty="0" smtClean="0"/>
              <a:t> </a:t>
            </a:r>
            <a:r>
              <a:rPr lang="ru-RU" sz="2400" dirty="0" err="1" smtClean="0"/>
              <a:t>адным</a:t>
            </a:r>
            <a:r>
              <a:rPr lang="ru-RU" sz="2400" dirty="0" smtClean="0"/>
              <a:t> </a:t>
            </a:r>
            <a:r>
              <a:rPr lang="ru-RU" sz="2400" dirty="0" err="1" smtClean="0"/>
              <a:t>купалам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меў</a:t>
            </a:r>
            <a:r>
              <a:rPr lang="ru-RU" sz="2400" dirty="0" smtClean="0"/>
              <a:t> </a:t>
            </a:r>
            <a:r>
              <a:rPr lang="ru-RU" sz="2400" dirty="0" err="1" smtClean="0"/>
              <a:t>пазакамарнае</a:t>
            </a:r>
            <a:r>
              <a:rPr lang="ru-RU" sz="2400" dirty="0" smtClean="0"/>
              <a:t> </a:t>
            </a:r>
            <a:r>
              <a:rPr lang="ru-RU" sz="2400" dirty="0" err="1" smtClean="0"/>
              <a:t>пакрыццё</a:t>
            </a:r>
            <a:r>
              <a:rPr lang="ru-RU" sz="2400" dirty="0" smtClean="0"/>
              <a:t>. Фасады </a:t>
            </a:r>
            <a:r>
              <a:rPr lang="ru-RU" sz="2400" dirty="0" err="1" smtClean="0"/>
              <a:t>крапаваны</a:t>
            </a:r>
            <a:r>
              <a:rPr lang="ru-RU" sz="2400" dirty="0" smtClean="0"/>
              <a:t> </a:t>
            </a:r>
            <a:r>
              <a:rPr lang="ru-RU" sz="2400" dirty="0" err="1" smtClean="0"/>
              <a:t>слаёнымі</a:t>
            </a:r>
            <a:r>
              <a:rPr lang="ru-RU" sz="2400" dirty="0" smtClean="0"/>
              <a:t> 3-ступеньчатымі </a:t>
            </a:r>
            <a:r>
              <a:rPr lang="ru-RU" sz="2400" dirty="0" err="1" smtClean="0"/>
              <a:t>лапаткамі</a:t>
            </a:r>
            <a:r>
              <a:rPr lang="ru-RU" sz="2400" dirty="0" smtClean="0"/>
              <a:t> (</a:t>
            </a:r>
            <a:r>
              <a:rPr lang="ru-RU" sz="2400" dirty="0" err="1" smtClean="0"/>
              <a:t>сярэднія</a:t>
            </a:r>
            <a:r>
              <a:rPr lang="ru-RU" sz="2400" dirty="0" smtClean="0"/>
              <a:t> </a:t>
            </a:r>
            <a:r>
              <a:rPr lang="ru-RU" sz="2400" dirty="0" err="1" smtClean="0"/>
              <a:t>ўступы</a:t>
            </a:r>
            <a:r>
              <a:rPr lang="ru-RU" sz="2400" dirty="0" smtClean="0"/>
              <a:t> </a:t>
            </a:r>
            <a:r>
              <a:rPr lang="ru-RU" sz="2400" dirty="0" err="1" smtClean="0"/>
              <a:t>скругленыя</a:t>
            </a:r>
            <a:r>
              <a:rPr lang="ru-RU" sz="2400" dirty="0" smtClean="0"/>
              <a:t>). </a:t>
            </a:r>
            <a:r>
              <a:rPr lang="ru-RU" sz="2400" dirty="0" err="1" smtClean="0"/>
              <a:t>Вуглавыя</a:t>
            </a:r>
            <a:r>
              <a:rPr lang="ru-RU" sz="2400" dirty="0" smtClean="0"/>
              <a:t> </a:t>
            </a:r>
            <a:r>
              <a:rPr lang="ru-RU" sz="2400" dirty="0" err="1" smtClean="0"/>
              <a:t>лапаткі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заходняга</a:t>
            </a:r>
            <a:r>
              <a:rPr lang="ru-RU" sz="2400" dirty="0" smtClean="0"/>
              <a:t> боку </a:t>
            </a:r>
            <a:r>
              <a:rPr lang="ru-RU" sz="2400" dirty="0" err="1" smtClean="0"/>
              <a:t>скошаныя</a:t>
            </a:r>
            <a:r>
              <a:rPr lang="ru-RU" sz="2400" dirty="0" smtClean="0"/>
              <a:t>. Сцены </a:t>
            </a:r>
            <a:r>
              <a:rPr lang="ru-RU" sz="2400" dirty="0" err="1" smtClean="0"/>
              <a:t>складзены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плінфы</a:t>
            </a:r>
            <a:r>
              <a:rPr lang="ru-RU" sz="2400" dirty="0" smtClean="0"/>
              <a:t> </a:t>
            </a:r>
            <a:r>
              <a:rPr lang="ru-RU" sz="2400" dirty="0" err="1" smtClean="0"/>
              <a:t>ў</a:t>
            </a:r>
            <a:r>
              <a:rPr lang="ru-RU" sz="2400" dirty="0" smtClean="0"/>
              <a:t> </a:t>
            </a:r>
            <a:r>
              <a:rPr lang="ru-RU" sz="2400" dirty="0" err="1" smtClean="0"/>
              <a:t>тэхніцы</a:t>
            </a:r>
            <a:r>
              <a:rPr lang="ru-RU" sz="2400" dirty="0" smtClean="0"/>
              <a:t> </a:t>
            </a:r>
            <a:r>
              <a:rPr lang="ru-RU" sz="2400" dirty="0" err="1" smtClean="0"/>
              <a:t>раўнарадавай</a:t>
            </a:r>
            <a:r>
              <a:rPr lang="ru-RU" sz="2400" dirty="0" smtClean="0"/>
              <a:t> </a:t>
            </a:r>
            <a:r>
              <a:rPr lang="ru-RU" sz="2400" dirty="0" err="1" smtClean="0"/>
              <a:t>муроўкі</a:t>
            </a:r>
            <a:r>
              <a:rPr lang="ru-RU" sz="2400" dirty="0" smtClean="0"/>
              <a:t>. </a:t>
            </a:r>
            <a:r>
              <a:rPr lang="ru-RU" sz="2400" dirty="0" err="1" smtClean="0"/>
              <a:t>Выкарыстоўвалі</a:t>
            </a:r>
            <a:r>
              <a:rPr lang="ru-RU" sz="2400" dirty="0" smtClean="0"/>
              <a:t> </a:t>
            </a:r>
            <a:r>
              <a:rPr lang="ru-RU" sz="2400" dirty="0" err="1" smtClean="0"/>
              <a:t>цагліны</a:t>
            </a:r>
            <a:r>
              <a:rPr lang="ru-RU" sz="2400" dirty="0" smtClean="0"/>
              <a:t> </a:t>
            </a:r>
            <a:r>
              <a:rPr lang="ru-RU" sz="2400" dirty="0" err="1" smtClean="0"/>
              <a:t>лякальныя</a:t>
            </a:r>
            <a:r>
              <a:rPr lang="ru-RU" sz="2400" dirty="0" smtClean="0"/>
              <a:t>, </a:t>
            </a:r>
            <a:r>
              <a:rPr lang="ru-RU" sz="2400" dirty="0" err="1" smtClean="0"/>
              <a:t>трапе-цападобныя</a:t>
            </a:r>
            <a:r>
              <a:rPr lang="ru-RU" sz="2400" dirty="0" smtClean="0"/>
              <a:t>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паўкруглым</a:t>
            </a:r>
            <a:r>
              <a:rPr lang="ru-RU" sz="2400" dirty="0" smtClean="0"/>
              <a:t> </a:t>
            </a:r>
            <a:r>
              <a:rPr lang="ru-RU" sz="2400" dirty="0" err="1" smtClean="0"/>
              <a:t>шырокім</a:t>
            </a:r>
            <a:r>
              <a:rPr lang="ru-RU" sz="2400" dirty="0" smtClean="0"/>
              <a:t> бокам, </a:t>
            </a:r>
            <a:r>
              <a:rPr lang="ru-RU" sz="2400" dirty="0" err="1" smtClean="0"/>
              <a:t>са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скошаным</a:t>
            </a:r>
            <a:r>
              <a:rPr lang="ru-RU" sz="2400" dirty="0" smtClean="0"/>
              <a:t> </a:t>
            </a:r>
            <a:r>
              <a:rPr lang="ru-RU" sz="2400" dirty="0" err="1" smtClean="0"/>
              <a:t>вуглом</a:t>
            </a:r>
            <a:r>
              <a:rPr lang="ru-RU" sz="2400" dirty="0" smtClean="0"/>
              <a:t>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сцёл адшуканн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500" y="1524000"/>
            <a:ext cx="3429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КАСЦЁЛ АДШУКАННЯ СВЯТОГА КРЫЖА I КЛЯШТАР БЕРНАРДЗІНЦАЎ </a:t>
            </a:r>
            <a:endParaRPr lang="ru-RU" sz="3600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62769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На </a:t>
            </a:r>
            <a:r>
              <a:rPr lang="ru-RU" sz="2800" dirty="0" err="1" smtClean="0"/>
              <a:t>высокім</a:t>
            </a:r>
            <a:r>
              <a:rPr lang="ru-RU" sz="2800" dirty="0" smtClean="0"/>
              <a:t> правым </a:t>
            </a:r>
            <a:r>
              <a:rPr lang="ru-RU" sz="2800" dirty="0" err="1" smtClean="0"/>
              <a:t>беразе</a:t>
            </a:r>
            <a:r>
              <a:rPr lang="ru-RU" sz="2800" dirty="0" smtClean="0"/>
              <a:t> р. Нёман, </a:t>
            </a:r>
            <a:r>
              <a:rPr lang="ru-RU" sz="2800" dirty="0" err="1" smtClean="0"/>
              <a:t>дамінанта</a:t>
            </a:r>
            <a:r>
              <a:rPr lang="ru-RU" sz="2800" dirty="0" smtClean="0"/>
              <a:t> </a:t>
            </a:r>
            <a:r>
              <a:rPr lang="ru-RU" sz="2800" dirty="0" err="1" smtClean="0"/>
              <a:t>архітэктурнай</a:t>
            </a:r>
            <a:r>
              <a:rPr lang="ru-RU" sz="2800" dirty="0" smtClean="0"/>
              <a:t> </a:t>
            </a:r>
            <a:r>
              <a:rPr lang="ru-RU" sz="2800" dirty="0" err="1" smtClean="0"/>
              <a:t>панарамы</a:t>
            </a:r>
            <a:r>
              <a:rPr lang="ru-RU" sz="2800" dirty="0" smtClean="0"/>
              <a:t> </a:t>
            </a:r>
            <a:r>
              <a:rPr lang="ru-RU" sz="2800" dirty="0" err="1" smtClean="0"/>
              <a:t>гістарычнага</a:t>
            </a:r>
            <a:r>
              <a:rPr lang="ru-RU" sz="2800" dirty="0" smtClean="0"/>
              <a:t> </a:t>
            </a:r>
            <a:r>
              <a:rPr lang="ru-RU" sz="2800" dirty="0" err="1" smtClean="0"/>
              <a:t>цэнтра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Гродна</a:t>
            </a:r>
            <a:r>
              <a:rPr lang="ru-RU" sz="2800" dirty="0" smtClean="0"/>
              <a:t>. </a:t>
            </a:r>
            <a:r>
              <a:rPr lang="ru-RU" sz="2800" dirty="0" err="1" smtClean="0"/>
              <a:t>Пабудаваны</a:t>
            </a:r>
            <a:r>
              <a:rPr lang="ru-RU" sz="2800" dirty="0" smtClean="0"/>
              <a:t> </a:t>
            </a:r>
            <a:r>
              <a:rPr lang="ru-RU" sz="2800" dirty="0" err="1" smtClean="0"/>
              <a:t>ў</a:t>
            </a:r>
            <a:r>
              <a:rPr lang="ru-RU" sz="2800" dirty="0" smtClean="0"/>
              <a:t> 16—18 ст. </a:t>
            </a:r>
            <a:r>
              <a:rPr lang="ru-RU" sz="2800" dirty="0" err="1" smtClean="0"/>
              <a:t>Касцёл</a:t>
            </a:r>
            <a:r>
              <a:rPr lang="ru-RU" sz="2800" dirty="0" smtClean="0"/>
              <a:t> — </a:t>
            </a:r>
            <a:r>
              <a:rPr lang="ru-RU" sz="2800" dirty="0" err="1" smtClean="0"/>
              <a:t>аснова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буйнога</a:t>
            </a:r>
            <a:r>
              <a:rPr lang="ru-RU" sz="2800" dirty="0" smtClean="0"/>
              <a:t> </a:t>
            </a:r>
            <a:r>
              <a:rPr lang="ru-RU" sz="2800" dirty="0" err="1" smtClean="0"/>
              <a:t>асіметрычнага</a:t>
            </a:r>
            <a:r>
              <a:rPr lang="ru-RU" sz="2800" dirty="0" smtClean="0"/>
              <a:t> па </a:t>
            </a:r>
            <a:r>
              <a:rPr lang="ru-RU" sz="2800" dirty="0" err="1" smtClean="0"/>
              <a:t>кампазіцыі</a:t>
            </a:r>
            <a:r>
              <a:rPr lang="ru-RU" sz="2800" dirty="0" smtClean="0"/>
              <a:t> </a:t>
            </a:r>
            <a:r>
              <a:rPr lang="ru-RU" sz="2800" dirty="0" err="1" smtClean="0"/>
              <a:t>архітэктурнага</a:t>
            </a:r>
            <a:r>
              <a:rPr lang="ru-RU" sz="2800" dirty="0" smtClean="0"/>
              <a:t> комплекса,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разам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жылым</a:t>
            </a:r>
            <a:r>
              <a:rPr lang="ru-RU" sz="2800" dirty="0" smtClean="0"/>
              <a:t> корпусам </a:t>
            </a:r>
            <a:r>
              <a:rPr lang="ru-RU" sz="2800" dirty="0" err="1" smtClean="0"/>
              <a:t>утварае</a:t>
            </a:r>
            <a:r>
              <a:rPr lang="ru-RU" sz="2800" dirty="0" smtClean="0"/>
              <a:t> </a:t>
            </a:r>
            <a:r>
              <a:rPr lang="ru-RU" sz="2800" dirty="0" err="1" smtClean="0"/>
              <a:t>ўнутраны</a:t>
            </a:r>
            <a:r>
              <a:rPr lang="ru-RU" sz="2800" dirty="0" smtClean="0"/>
              <a:t> </a:t>
            </a:r>
            <a:r>
              <a:rPr lang="ru-RU" sz="2800" dirty="0" err="1" smtClean="0"/>
              <a:t>замкнёны</a:t>
            </a:r>
            <a:r>
              <a:rPr lang="ru-RU" sz="2800" dirty="0" smtClean="0"/>
              <a:t> двор. К а с </a:t>
            </a:r>
            <a:r>
              <a:rPr lang="ru-RU" sz="2800" dirty="0" err="1" smtClean="0"/>
              <a:t>ц</a:t>
            </a:r>
            <a:r>
              <a:rPr lang="ru-RU" sz="2800" dirty="0" smtClean="0"/>
              <a:t> ё л — </a:t>
            </a:r>
            <a:r>
              <a:rPr lang="ru-RU" sz="2800" dirty="0" err="1" smtClean="0"/>
              <a:t>помнік</a:t>
            </a:r>
            <a:r>
              <a:rPr lang="ru-RU" sz="2800" dirty="0" smtClean="0"/>
              <a:t> </a:t>
            </a:r>
            <a:r>
              <a:rPr lang="ru-RU" sz="2800" dirty="0" err="1" smtClean="0"/>
              <a:t>архітэкгуры</a:t>
            </a:r>
            <a:r>
              <a:rPr lang="ru-RU" sz="2800" dirty="0" smtClean="0"/>
              <a:t> </a:t>
            </a:r>
            <a:r>
              <a:rPr lang="ru-RU" sz="2800" dirty="0" err="1" smtClean="0"/>
              <a:t>ранняга</a:t>
            </a:r>
            <a:r>
              <a:rPr lang="ru-RU" sz="2800" dirty="0" smtClean="0"/>
              <a:t> </a:t>
            </a:r>
            <a:r>
              <a:rPr lang="ru-RU" sz="2800" dirty="0" err="1" smtClean="0"/>
              <a:t>барока</a:t>
            </a:r>
            <a:r>
              <a:rPr lang="ru-RU" sz="2800" dirty="0" smtClean="0"/>
              <a:t>, у </a:t>
            </a:r>
            <a:r>
              <a:rPr lang="ru-RU" sz="2800" dirty="0" err="1" smtClean="0"/>
              <a:t>аснову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якога</a:t>
            </a:r>
            <a:r>
              <a:rPr lang="ru-RU" sz="2800" dirty="0" smtClean="0"/>
              <a:t> </a:t>
            </a:r>
            <a:r>
              <a:rPr lang="ru-RU" sz="2800" dirty="0" err="1" smtClean="0"/>
              <a:t>пакладзена</a:t>
            </a:r>
            <a:r>
              <a:rPr lang="ru-RU" sz="2800" dirty="0" smtClean="0"/>
              <a:t> </a:t>
            </a:r>
            <a:r>
              <a:rPr lang="ru-RU" sz="2800" dirty="0" err="1" smtClean="0"/>
              <a:t>кампазідыя</a:t>
            </a:r>
            <a:r>
              <a:rPr lang="ru-RU" sz="2800" dirty="0" smtClean="0"/>
              <a:t> </a:t>
            </a:r>
            <a:r>
              <a:rPr lang="ru-RU" sz="2800" dirty="0" err="1" smtClean="0"/>
              <a:t>рымскага</a:t>
            </a:r>
            <a:r>
              <a:rPr lang="ru-RU" sz="2800" dirty="0" smtClean="0"/>
              <a:t> </a:t>
            </a:r>
            <a:r>
              <a:rPr lang="ru-RU" sz="2800" dirty="0" err="1" smtClean="0"/>
              <a:t>езуіцкага</a:t>
            </a:r>
            <a:r>
              <a:rPr lang="ru-RU" sz="2800" dirty="0" smtClean="0"/>
              <a:t> </a:t>
            </a:r>
            <a:r>
              <a:rPr lang="ru-RU" sz="2800" dirty="0" err="1" smtClean="0"/>
              <a:t>касцёла</a:t>
            </a:r>
            <a:r>
              <a:rPr lang="ru-RU" sz="2800" dirty="0" smtClean="0"/>
              <a:t> </a:t>
            </a:r>
            <a:r>
              <a:rPr lang="ru-RU" sz="2800" dirty="0" err="1" smtClean="0"/>
              <a:t>Іль</a:t>
            </a:r>
            <a:r>
              <a:rPr lang="ru-RU" sz="2800" dirty="0" smtClean="0"/>
              <a:t> </a:t>
            </a:r>
            <a:r>
              <a:rPr lang="ru-RU" sz="2800" dirty="0" err="1" smtClean="0"/>
              <a:t>Джэзу</a:t>
            </a:r>
            <a:r>
              <a:rPr lang="ru-RU" sz="2800" dirty="0" smtClean="0"/>
              <a:t>. 3-нефавая 6-стаўповая </a:t>
            </a:r>
            <a:r>
              <a:rPr lang="ru-RU" sz="2800" dirty="0" err="1" smtClean="0"/>
              <a:t>базіліка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вялікай</a:t>
            </a:r>
            <a:r>
              <a:rPr lang="ru-RU" sz="2800" dirty="0" smtClean="0"/>
              <a:t> </a:t>
            </a:r>
            <a:r>
              <a:rPr lang="ru-RU" sz="2800" dirty="0" err="1" smtClean="0"/>
              <a:t>паўцыркульнай</a:t>
            </a:r>
            <a:r>
              <a:rPr lang="ru-RU" sz="2800" dirty="0" smtClean="0"/>
              <a:t> </a:t>
            </a:r>
            <a:r>
              <a:rPr lang="ru-RU" sz="2800" dirty="0" err="1" smtClean="0"/>
              <a:t>апсідай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2 </a:t>
            </a:r>
            <a:r>
              <a:rPr lang="ru-RU" sz="2800" dirty="0" err="1" smtClean="0"/>
              <a:t>саіфысціямі</a:t>
            </a:r>
            <a:r>
              <a:rPr lang="ru-RU" sz="2800" dirty="0" smtClean="0"/>
              <a:t> </a:t>
            </a:r>
            <a:r>
              <a:rPr lang="ru-RU" sz="2800" dirty="0" err="1" smtClean="0"/>
              <a:t>атрымала</a:t>
            </a:r>
            <a:r>
              <a:rPr lang="ru-RU" sz="2800" dirty="0" smtClean="0"/>
              <a:t> нестандартную </a:t>
            </a:r>
            <a:r>
              <a:rPr lang="ru-RU" sz="2800" dirty="0" err="1" smtClean="0"/>
              <a:t>асіметрычную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прасторавую</a:t>
            </a:r>
            <a:r>
              <a:rPr lang="ru-RU" sz="2800" dirty="0" smtClean="0"/>
              <a:t> </a:t>
            </a:r>
            <a:r>
              <a:rPr lang="ru-RU" sz="2800" dirty="0" err="1" smtClean="0"/>
              <a:t>будову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1523999"/>
            <a:ext cx="5214974" cy="44767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    Фрагмент галоўнага фасаду</a:t>
            </a:r>
            <a:endParaRPr lang="ru-RU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357298"/>
            <a:ext cx="7929618" cy="48399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7200" dirty="0" smtClean="0"/>
              <a:t>    Галоўны алтар</a:t>
            </a:r>
            <a:endParaRPr lang="ru-RU" sz="7200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524000"/>
            <a:ext cx="6215106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                      </a:t>
            </a:r>
            <a:r>
              <a:rPr lang="be-BY" sz="8000" dirty="0" smtClean="0"/>
              <a:t>Інтэр’ер</a:t>
            </a:r>
            <a:endParaRPr lang="ru-RU" sz="8000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сцел маці божай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524000"/>
            <a:ext cx="6000792" cy="45720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КАСЦЁЛ МАЦІ БОЖАЙ АНЁЛЬСКАЙ I КЛЯШТАР ФРАНЦЫСКАНЦАЎ </a:t>
            </a:r>
            <a:endParaRPr lang="ru-RU" sz="3600" dirty="0"/>
          </a:p>
        </p:txBody>
      </p:sp>
    </p:spTree>
  </p:cSld>
  <p:clrMapOvr>
    <a:masterClrMapping/>
  </p:clrMapOvr>
  <p:transition advClick="0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B43F390-F884-4132-BC52-FDA6F540BABA}"/>
</file>

<file path=customXml/itemProps2.xml><?xml version="1.0" encoding="utf-8"?>
<ds:datastoreItem xmlns:ds="http://schemas.openxmlformats.org/officeDocument/2006/customXml" ds:itemID="{486B711D-755A-4B9C-8FEC-24A5E334CA7D}"/>
</file>

<file path=customXml/itemProps3.xml><?xml version="1.0" encoding="utf-8"?>
<ds:datastoreItem xmlns:ds="http://schemas.openxmlformats.org/officeDocument/2006/customXml" ds:itemID="{9A1394BB-1B60-462B-AB8D-630B4412C761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174</TotalTime>
  <Words>538</Words>
  <Application>Microsoft Office PowerPoint</Application>
  <PresentationFormat>Экран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Архітэктура старажытнага горада Гродна  Выканалі:                                    Рабок Ірына студэнткі гр. БФ-32                  Калоша Таццяна</vt:lpstr>
      <vt:lpstr>СВЯТА-БАРЫСА-ГЛЕБСКАЯ (КАЛОЖСКАЯ) ЦАРКВА  </vt:lpstr>
      <vt:lpstr>На высокім правым беразе р. Нёман, побач з Замкавай гарой, на тэрыторыі былога Каложскага пасада, непадалёку ад Старога замка. Пабудавана ў 2-й палавіне 12 ст. з цэглы. Выдатны помнiк старажытнарускага і візантыйскага царкоўнага дойлідства. Адносіцца да крыжова-купальных, 6-стоўпных, 3-нефавых, 3-апсідных базілік. Аб'ём храма завяршаўся адным купалам і меў пазакамарнае пакрыццё. Фасады крапаваны слаёнымі 3-ступеньчатымі лапаткамі (сярэднія ўступы скругленыя). Вуглавыя лапаткі з заходняга боку скошаныя. Сцены складзены з плінфы ў тэхніцы раўнарадавай муроўкі. Выкарыстоўвалі цагліны лякальныя, трапе-цападобныя, з паўкруглым шырокім бокам, са скошаным вуглом.   </vt:lpstr>
      <vt:lpstr> КАСЦЁЛ АДШУКАННЯ СВЯТОГА КРЫЖА I КЛЯШТАР БЕРНАРДЗІНЦАЎ </vt:lpstr>
      <vt:lpstr>На высокім правым беразе р. Нёман, дамінанта архітэктурнай панарамы гістарычнага цэнтра Гродна. Пабудаваны ў 16—18 ст. Касцёл — аснова буйнога асіметрычнага па кампазіцыі архітэктурнага комплекса, які разам з жылым корпусам утварае ўнутраны замкнёны двор. К а с ц ё л — помнік архітэкгуры ранняга барока, у аснову якога пакладзена кампазідыя рымскага езуіцкага касцёла Іль Джэзу. 3-нефавая 6-стаўповая базіліка з вялікай паўцыркульнай апсідай і 2 саіфысціямі атрымала нестандартную асіметрычную прасторавую будову. </vt:lpstr>
      <vt:lpstr>      Фрагмент галоўнага фасаду</vt:lpstr>
      <vt:lpstr>    Галоўны алтар</vt:lpstr>
      <vt:lpstr>                      Інтэр’ер</vt:lpstr>
      <vt:lpstr> КАСЦЁЛ МАЦІ БОЖАЙ АНЁЛЬСКАЙ I КЛЯШТАР ФРАНЦЫСКАНЦАЎ </vt:lpstr>
      <vt:lpstr>На вул. Гагарына, на процілеглым ад гістарычнага цэнтра Гродна левым пакатым беразе Нёмана (Занёманскі фарштат). Заснаваны ў 1635 г. па фундацыі Сузанны і Яўстафія Курчаў. У сярэдзіне 18 ст. пасля пажару кляштар адноўлены, касцёл кансэкраваны ў 1744 г. ў імя Дзевы Марыі Анёльскай. </vt:lpstr>
      <vt:lpstr>        Галоўны алтар</vt:lpstr>
      <vt:lpstr>                Амбон</vt:lpstr>
      <vt:lpstr> Галоўны алтар. Фрагмент</vt:lpstr>
      <vt:lpstr> КАСЦЁЛ СВЯТОГА ФРАНЦЫСКА КСАВЕРЫЯ I КЛЯШТАР ЕЗУІТАЎ </vt:lpstr>
      <vt:lpstr>На Савецкай плошчы (былы Стары рынак). Пабудаваны ў 17—18 ст. з цэглы. Комплекс уключаў будынкі касцёла, калегіума, бібліятэкі, друкарні, аптэкі, жылых карпусоў, гаспадарчыя пабудовы. Усе разам яны ўтваралі замкнёны ўнутраны двор і былі злучаны з касцёлам калідорам.  </vt:lpstr>
      <vt:lpstr>         Галоўны алтар</vt:lpstr>
      <vt:lpstr>               Інтэр’ер</vt:lpstr>
      <vt:lpstr>Каранаваны абраз Маці Божай Кангрэгацкай (Студэнцкай)</vt:lpstr>
      <vt:lpstr>СВЯТА-РАСТВА-БАГАРОДЗІЦКАЯ ЦАРКВА I МАНАСТЫР </vt:lpstr>
      <vt:lpstr>На вул. Новазамкавай. Царква пабудавана ў 1720—51 гг. з цэглы італьянскім архітэктарам І.Фантана на месцы драўлянага базыльянскага кляштара, які згарэў (заснаваны ў 1633 пры Прачысценскай царкве) паводле загада уніяцкага мітрапаліта Л. Кішкі. Архітэктурны комплекс складаецца з аб'яднаных у адно цэлае царквы, жылога манаскага корпуса і капліцы (ці зімовай царквы).Царквa — помнік архітэктуры пераходнага стылю ад барока да класіцызму.  </vt:lpstr>
      <vt:lpstr>СВЯТА-ПАКРОЎСКІ КАФЕДРАЛЬНЫ САБОР  </vt:lpstr>
      <vt:lpstr>Слайд 22</vt:lpstr>
      <vt:lpstr>    </vt:lpstr>
      <vt:lpstr>КАСЦЁЛ ДАБРАВЕШЧАННЯ НАЙСВЯЦЕЙШАЙ ДЗЕВЫ МАРЫІ I КЛЯШТАР БРЫГIТАК  </vt:lpstr>
      <vt:lpstr>На захад ад гістарычнага цэнтра горада, сярод забудовы 19 — пачатку 20 ст. Кляштарны комплекс брыгітак і брыгітан заснаваны ў 1632—42 гг. Пабудаваны ў 1634—42 гг. з цэглы па фундацыі К. і А. Весялоўскіх. Комплекс уключае касцёл, манаскі корпус, што ўтварае квадратны ўнутраны двор, драўляны лямус, высокую мураваную агароджу з пластычнымі брамамі (захаваліся часткова) і вуглавымі 8-граннымі вежамі. Адрэстаўрыраваны, дзейнічае з 1991 г. </vt:lpstr>
      <vt:lpstr>      ДЗЯКУЙ             ЗА        ЎВАГУ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Архітэктура старажытнага горада Гродна</dc:title>
  <dc:creator>User</dc:creator>
  <cp:lastModifiedBy>User</cp:lastModifiedBy>
  <cp:revision>25</cp:revision>
  <dcterms:created xsi:type="dcterms:W3CDTF">2012-03-21T16:38:12Z</dcterms:created>
  <dcterms:modified xsi:type="dcterms:W3CDTF">2012-05-21T05:41:45Z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