
<file path=[Content_Types].xml><?xml version="1.0" encoding="utf-8"?>
<Types xmlns="http://schemas.openxmlformats.org/package/2006/content-types">
  <Default Extension="png" ContentType="image/png"/>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customXml/itemProps1.xml" ContentType="application/vnd.openxmlformats-officedocument.customXmlProperties+xml"/>
  <Default Extension="jpeg" ContentType="image/jpeg"/>
  <Default Extension="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66FF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38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254F46-17E6-4798-A3DC-DB301EBB2EAE}" type="datetimeFigureOut">
              <a:rPr lang="ru-RU" smtClean="0"/>
              <a:t>11.05.2012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A9870-0CF0-4A83-A7F0-FF2D37CFEAB1}" type="slidenum">
              <a:rPr lang="ru-RU" smtClean="0"/>
              <a:t>‹#›</a:t>
            </a:fld>
            <a:endParaRPr lang="ru-RU"/>
          </a:p>
        </p:txBody>
      </p:sp>
    </p:spTree>
    <p:extLst>
      <p:ext uri="{BB962C8B-B14F-4D97-AF65-F5344CB8AC3E}">
        <p14:creationId xmlns:p14="http://schemas.microsoft.com/office/powerpoint/2010/main" val="4233051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CFA9870-0CF0-4A83-A7F0-FF2D37CFEAB1}" type="slidenum">
              <a:rPr lang="ru-RU" smtClean="0"/>
              <a:t>6</a:t>
            </a:fld>
            <a:endParaRPr lang="ru-RU"/>
          </a:p>
        </p:txBody>
      </p:sp>
    </p:spTree>
    <p:extLst>
      <p:ext uri="{BB962C8B-B14F-4D97-AF65-F5344CB8AC3E}">
        <p14:creationId xmlns:p14="http://schemas.microsoft.com/office/powerpoint/2010/main" val="418603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183A0679-DBCA-4544-8D60-4D6249D13650}" type="datetimeFigureOut">
              <a:rPr lang="ru-RU" smtClean="0"/>
              <a:t>11.05.2012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5EAD8113-B2B9-4CD1-8D51-2DAD7DE1418B}"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83A0679-DBCA-4544-8D60-4D6249D13650}" type="datetimeFigureOut">
              <a:rPr lang="ru-RU" smtClean="0"/>
              <a:t>11.05.2012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AD8113-B2B9-4CD1-8D51-2DAD7DE1418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83A0679-DBCA-4544-8D60-4D6249D13650}" type="datetimeFigureOut">
              <a:rPr lang="ru-RU" smtClean="0"/>
              <a:t>11.05.2012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AD8113-B2B9-4CD1-8D51-2DAD7DE1418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83A0679-DBCA-4544-8D60-4D6249D13650}" type="datetimeFigureOut">
              <a:rPr lang="ru-RU" smtClean="0"/>
              <a:t>11.05.2012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EAD8113-B2B9-4CD1-8D51-2DAD7DE1418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83A0679-DBCA-4544-8D60-4D6249D13650}" type="datetimeFigureOut">
              <a:rPr lang="ru-RU" smtClean="0"/>
              <a:t>11.05.2012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5EAD8113-B2B9-4CD1-8D51-2DAD7DE1418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83A0679-DBCA-4544-8D60-4D6249D13650}" type="datetimeFigureOut">
              <a:rPr lang="ru-RU" smtClean="0"/>
              <a:t>11.05.2012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AD8113-B2B9-4CD1-8D51-2DAD7DE1418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83A0679-DBCA-4544-8D60-4D6249D13650}" type="datetimeFigureOut">
              <a:rPr lang="ru-RU" smtClean="0"/>
              <a:t>11.05.2012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EAD8113-B2B9-4CD1-8D51-2DAD7DE1418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83A0679-DBCA-4544-8D60-4D6249D13650}" type="datetimeFigureOut">
              <a:rPr lang="ru-RU" smtClean="0"/>
              <a:t>11.05.2012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EAD8113-B2B9-4CD1-8D51-2DAD7DE1418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83A0679-DBCA-4544-8D60-4D6249D13650}" type="datetimeFigureOut">
              <a:rPr lang="ru-RU" smtClean="0"/>
              <a:t>11.05.2012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EAD8113-B2B9-4CD1-8D51-2DAD7DE1418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83A0679-DBCA-4544-8D60-4D6249D13650}" type="datetimeFigureOut">
              <a:rPr lang="ru-RU" smtClean="0"/>
              <a:t>11.05.2012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AD8113-B2B9-4CD1-8D51-2DAD7DE1418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83A0679-DBCA-4544-8D60-4D6249D13650}" type="datetimeFigureOut">
              <a:rPr lang="ru-RU" smtClean="0"/>
              <a:t>11.05.2012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EAD8113-B2B9-4CD1-8D51-2DAD7DE1418B}"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83A0679-DBCA-4544-8D60-4D6249D13650}" type="datetimeFigureOut">
              <a:rPr lang="ru-RU" smtClean="0"/>
              <a:t>11.05.2012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EAD8113-B2B9-4CD1-8D51-2DAD7DE1418B}"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908720"/>
            <a:ext cx="7772400" cy="1470025"/>
          </a:xfrm>
        </p:spPr>
        <p:txBody>
          <a:bodyPr>
            <a:normAutofit fontScale="90000"/>
          </a:bodyPr>
          <a:lstStyle/>
          <a:p>
            <a:r>
              <a:rPr lang="ru-RU" sz="5400" b="1" i="1" u="sng" dirty="0" smtClean="0">
                <a:solidFill>
                  <a:srgbClr val="66FF66"/>
                </a:solidFill>
                <a:latin typeface="+mn-lt"/>
              </a:rPr>
              <a:t/>
            </a:r>
            <a:br>
              <a:rPr lang="ru-RU" sz="5400" b="1" i="1" u="sng" dirty="0" smtClean="0">
                <a:solidFill>
                  <a:srgbClr val="66FF66"/>
                </a:solidFill>
                <a:latin typeface="+mn-lt"/>
              </a:rPr>
            </a:br>
            <a:r>
              <a:rPr lang="ru-RU" sz="5400" b="1" i="1" u="sng" dirty="0" smtClean="0">
                <a:solidFill>
                  <a:srgbClr val="66FF66"/>
                </a:solidFill>
                <a:latin typeface="+mn-lt"/>
              </a:rPr>
              <a:t/>
            </a:r>
            <a:br>
              <a:rPr lang="ru-RU" sz="5400" b="1" i="1" u="sng" dirty="0" smtClean="0">
                <a:solidFill>
                  <a:srgbClr val="66FF66"/>
                </a:solidFill>
                <a:latin typeface="+mn-lt"/>
              </a:rPr>
            </a:br>
            <a:r>
              <a:rPr lang="ru-RU" sz="5400" b="1" i="1" u="sng" dirty="0">
                <a:solidFill>
                  <a:srgbClr val="66FF66"/>
                </a:solidFill>
                <a:latin typeface="+mn-lt"/>
              </a:rPr>
              <a:t/>
            </a:r>
            <a:br>
              <a:rPr lang="ru-RU" sz="5400" b="1" i="1" u="sng" dirty="0">
                <a:solidFill>
                  <a:srgbClr val="66FF66"/>
                </a:solidFill>
                <a:latin typeface="+mn-lt"/>
              </a:rPr>
            </a:br>
            <a:r>
              <a:rPr lang="ru-RU" sz="5400" b="1" i="1" u="sng" dirty="0" smtClean="0">
                <a:solidFill>
                  <a:srgbClr val="66FF66"/>
                </a:solidFill>
                <a:latin typeface="+mn-lt"/>
              </a:rPr>
              <a:t/>
            </a:r>
            <a:br>
              <a:rPr lang="ru-RU" sz="5400" b="1" i="1" u="sng" dirty="0" smtClean="0">
                <a:solidFill>
                  <a:srgbClr val="66FF66"/>
                </a:solidFill>
                <a:latin typeface="+mn-lt"/>
              </a:rPr>
            </a:br>
            <a:r>
              <a:rPr lang="ru-RU" sz="5400" b="1" i="1" u="sng" dirty="0">
                <a:solidFill>
                  <a:srgbClr val="66FF66"/>
                </a:solidFill>
                <a:latin typeface="+mn-lt"/>
              </a:rPr>
              <a:t/>
            </a:r>
            <a:br>
              <a:rPr lang="ru-RU" sz="5400" b="1" i="1" u="sng" dirty="0">
                <a:solidFill>
                  <a:srgbClr val="66FF66"/>
                </a:solidFill>
                <a:latin typeface="+mn-lt"/>
              </a:rPr>
            </a:br>
            <a:r>
              <a:rPr lang="ru-RU" sz="5400" b="1" i="1" u="sng" dirty="0" smtClean="0">
                <a:solidFill>
                  <a:srgbClr val="66FF66"/>
                </a:solidFill>
                <a:latin typeface="+mn-lt"/>
              </a:rPr>
              <a:t/>
            </a:r>
            <a:br>
              <a:rPr lang="ru-RU" sz="5400" b="1" i="1" u="sng" dirty="0" smtClean="0">
                <a:solidFill>
                  <a:srgbClr val="66FF66"/>
                </a:solidFill>
                <a:latin typeface="+mn-lt"/>
              </a:rPr>
            </a:br>
            <a:r>
              <a:rPr lang="ru-RU" sz="5400" b="1" i="1" u="sng" dirty="0">
                <a:solidFill>
                  <a:srgbClr val="66FF66"/>
                </a:solidFill>
                <a:latin typeface="+mn-lt"/>
              </a:rPr>
              <a:t/>
            </a:r>
            <a:br>
              <a:rPr lang="ru-RU" sz="5400" b="1" i="1" u="sng" dirty="0">
                <a:solidFill>
                  <a:srgbClr val="66FF66"/>
                </a:solidFill>
                <a:latin typeface="+mn-lt"/>
              </a:rPr>
            </a:br>
            <a:r>
              <a:rPr lang="ru-RU" sz="5400" b="1" i="1" u="sng" dirty="0" smtClean="0">
                <a:solidFill>
                  <a:srgbClr val="66FF66"/>
                </a:solidFill>
                <a:latin typeface="+mn-lt"/>
              </a:rPr>
              <a:t/>
            </a:r>
            <a:br>
              <a:rPr lang="ru-RU" sz="5400" b="1" i="1" u="sng" dirty="0" smtClean="0">
                <a:solidFill>
                  <a:srgbClr val="66FF66"/>
                </a:solidFill>
                <a:latin typeface="+mn-lt"/>
              </a:rPr>
            </a:br>
            <a:r>
              <a:rPr lang="ru-RU" sz="5400" b="1" i="1" u="sng" dirty="0" smtClean="0">
                <a:solidFill>
                  <a:srgbClr val="66FF66"/>
                </a:solidFill>
                <a:latin typeface="+mn-lt"/>
              </a:rPr>
              <a:t/>
            </a:r>
            <a:br>
              <a:rPr lang="ru-RU" sz="5400" b="1" i="1" u="sng" dirty="0" smtClean="0">
                <a:solidFill>
                  <a:srgbClr val="66FF66"/>
                </a:solidFill>
                <a:latin typeface="+mn-lt"/>
              </a:rPr>
            </a:br>
            <a:r>
              <a:rPr lang="ru-RU" sz="5400" b="1" i="1" u="sng" dirty="0" err="1" smtClean="0">
                <a:solidFill>
                  <a:srgbClr val="66FF66"/>
                </a:solidFill>
                <a:latin typeface="+mn-lt"/>
              </a:rPr>
              <a:t>Слуцкія</a:t>
            </a:r>
            <a:r>
              <a:rPr lang="ru-RU" sz="5400" b="1" i="1" u="sng" dirty="0" smtClean="0">
                <a:solidFill>
                  <a:srgbClr val="66FF66"/>
                </a:solidFill>
                <a:latin typeface="+mn-lt"/>
              </a:rPr>
              <a:t> </a:t>
            </a:r>
            <a:r>
              <a:rPr lang="ru-RU" sz="5400" b="1" i="1" u="sng" dirty="0" err="1" smtClean="0">
                <a:solidFill>
                  <a:srgbClr val="66FF66"/>
                </a:solidFill>
                <a:latin typeface="+mn-lt"/>
              </a:rPr>
              <a:t>паясы</a:t>
            </a:r>
            <a:endParaRPr lang="ru-RU" sz="5400" b="1" i="1" u="sng" dirty="0">
              <a:solidFill>
                <a:srgbClr val="66FF66"/>
              </a:solidFill>
              <a:latin typeface="+mn-lt"/>
            </a:endParaRPr>
          </a:p>
        </p:txBody>
      </p:sp>
      <p:sp>
        <p:nvSpPr>
          <p:cNvPr id="3" name="Подзаголовок 2"/>
          <p:cNvSpPr>
            <a:spLocks noGrp="1"/>
          </p:cNvSpPr>
          <p:nvPr>
            <p:ph type="subTitle" idx="1"/>
          </p:nvPr>
        </p:nvSpPr>
        <p:spPr>
          <a:xfrm>
            <a:off x="755576" y="2924944"/>
            <a:ext cx="6400800" cy="4104456"/>
          </a:xfrm>
        </p:spPr>
        <p:txBody>
          <a:bodyPr/>
          <a:lstStyle/>
          <a:p>
            <a:pPr algn="just"/>
            <a:r>
              <a:rPr lang="ru-RU" dirty="0" smtClean="0">
                <a:solidFill>
                  <a:srgbClr val="FF3300"/>
                </a:solidFill>
              </a:rPr>
              <a:t>                                                 </a:t>
            </a:r>
            <a:endParaRPr lang="ru-RU" dirty="0">
              <a:solidFill>
                <a:srgbClr val="FF33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98" y="3789040"/>
            <a:ext cx="16383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789459"/>
            <a:ext cx="1688976"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789040"/>
            <a:ext cx="1728192" cy="209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3788089"/>
            <a:ext cx="1728192"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87552" y="2667995"/>
            <a:ext cx="4281264" cy="369332"/>
          </a:xfrm>
          <a:prstGeom prst="rect">
            <a:avLst/>
          </a:prstGeom>
          <a:noFill/>
        </p:spPr>
        <p:txBody>
          <a:bodyPr wrap="square" rtlCol="0">
            <a:spAutoFit/>
          </a:bodyPr>
          <a:lstStyle/>
          <a:p>
            <a:r>
              <a:rPr lang="ru-RU" i="1" dirty="0" smtClean="0">
                <a:solidFill>
                  <a:srgbClr val="33CC33"/>
                </a:solidFill>
              </a:rPr>
              <a:t>« Як </a:t>
            </a:r>
            <a:r>
              <a:rPr lang="ru-RU" i="1" dirty="0" err="1" smtClean="0">
                <a:solidFill>
                  <a:srgbClr val="33CC33"/>
                </a:solidFill>
              </a:rPr>
              <a:t>вырабы</a:t>
            </a:r>
            <a:r>
              <a:rPr lang="ru-RU" i="1" dirty="0" smtClean="0">
                <a:solidFill>
                  <a:srgbClr val="33CC33"/>
                </a:solidFill>
              </a:rPr>
              <a:t> </a:t>
            </a:r>
            <a:r>
              <a:rPr lang="ru-RU" i="1" dirty="0" err="1" smtClean="0">
                <a:solidFill>
                  <a:srgbClr val="33CC33"/>
                </a:solidFill>
              </a:rPr>
              <a:t>мастацкага</a:t>
            </a:r>
            <a:r>
              <a:rPr lang="ru-RU" i="1" dirty="0" smtClean="0">
                <a:solidFill>
                  <a:srgbClr val="33CC33"/>
                </a:solidFill>
              </a:rPr>
              <a:t> </a:t>
            </a:r>
            <a:r>
              <a:rPr lang="ru-RU" i="1" dirty="0" err="1" smtClean="0">
                <a:solidFill>
                  <a:srgbClr val="33CC33"/>
                </a:solidFill>
              </a:rPr>
              <a:t>ткацтва</a:t>
            </a:r>
            <a:r>
              <a:rPr lang="ru-RU" i="1" dirty="0" smtClean="0">
                <a:solidFill>
                  <a:srgbClr val="33CC33"/>
                </a:solidFill>
              </a:rPr>
              <a:t> »</a:t>
            </a:r>
            <a:endParaRPr lang="ru-RU" i="1" dirty="0">
              <a:solidFill>
                <a:srgbClr val="33CC33"/>
              </a:solidFill>
            </a:endParaRPr>
          </a:p>
        </p:txBody>
      </p:sp>
    </p:spTree>
    <p:extLst>
      <p:ext uri="{BB962C8B-B14F-4D97-AF65-F5344CB8AC3E}">
        <p14:creationId xmlns:p14="http://schemas.microsoft.com/office/powerpoint/2010/main" val="529457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i="1" dirty="0" err="1">
                <a:solidFill>
                  <a:schemeClr val="bg2">
                    <a:lumMod val="50000"/>
                  </a:schemeClr>
                </a:solidFill>
              </a:rPr>
              <a:t>Сымболіка</a:t>
            </a:r>
            <a:r>
              <a:rPr lang="ru-RU" sz="3200" i="1" dirty="0">
                <a:solidFill>
                  <a:schemeClr val="bg2">
                    <a:lumMod val="50000"/>
                  </a:schemeClr>
                </a:solidFill>
              </a:rPr>
              <a:t>, </a:t>
            </a:r>
            <a:r>
              <a:rPr lang="ru-RU" sz="3200" i="1" dirty="0" err="1">
                <a:solidFill>
                  <a:schemeClr val="bg2">
                    <a:lumMod val="50000"/>
                  </a:schemeClr>
                </a:solidFill>
              </a:rPr>
              <a:t>гэральдыка</a:t>
            </a:r>
            <a:r>
              <a:rPr lang="ru-RU" sz="3200" i="1" dirty="0">
                <a:solidFill>
                  <a:schemeClr val="bg2">
                    <a:lumMod val="50000"/>
                  </a:schemeClr>
                </a:solidFill>
              </a:rPr>
              <a:t> - </a:t>
            </a:r>
            <a:r>
              <a:rPr lang="ru-RU" sz="3200" i="1" dirty="0" err="1">
                <a:solidFill>
                  <a:schemeClr val="bg2">
                    <a:lumMod val="50000"/>
                  </a:schemeClr>
                </a:solidFill>
              </a:rPr>
              <a:t>Беларускі</a:t>
            </a:r>
            <a:r>
              <a:rPr lang="ru-RU" sz="3200" i="1" dirty="0">
                <a:solidFill>
                  <a:schemeClr val="bg2">
                    <a:lumMod val="50000"/>
                  </a:schemeClr>
                </a:solidFill>
              </a:rPr>
              <a:t> </a:t>
            </a:r>
            <a:r>
              <a:rPr lang="ru-RU" sz="3200" i="1" dirty="0" err="1">
                <a:solidFill>
                  <a:schemeClr val="bg2">
                    <a:lumMod val="50000"/>
                  </a:schemeClr>
                </a:solidFill>
              </a:rPr>
              <a:t>арнамент</a:t>
            </a:r>
            <a:endParaRPr lang="ru-RU" sz="3200" i="1" dirty="0">
              <a:solidFill>
                <a:schemeClr val="bg2">
                  <a:lumMod val="50000"/>
                </a:schemeClr>
              </a:solidFill>
            </a:endParaRPr>
          </a:p>
        </p:txBody>
      </p:sp>
      <p:sp>
        <p:nvSpPr>
          <p:cNvPr id="3" name="Объект 2"/>
          <p:cNvSpPr>
            <a:spLocks noGrp="1"/>
          </p:cNvSpPr>
          <p:nvPr>
            <p:ph idx="1"/>
          </p:nvPr>
        </p:nvSpPr>
        <p:spPr>
          <a:xfrm>
            <a:off x="3347864" y="3933056"/>
            <a:ext cx="2530624" cy="532656"/>
          </a:xfrm>
        </p:spPr>
        <p:txBody>
          <a:bodyPr>
            <a:noAutofit/>
          </a:bodyPr>
          <a:lstStyle/>
          <a:p>
            <a:pPr marL="137160" indent="0">
              <a:buNone/>
            </a:pPr>
            <a:r>
              <a:rPr lang="ru-RU" sz="1400" i="1" dirty="0"/>
              <a:t>Узор - </a:t>
            </a:r>
            <a:r>
              <a:rPr lang="ru-RU" sz="1400" i="1" dirty="0" err="1"/>
              <a:t>дрэва</a:t>
            </a:r>
            <a:r>
              <a:rPr lang="ru-RU" sz="1400" i="1" dirty="0"/>
              <a:t> </a:t>
            </a:r>
            <a:r>
              <a:rPr lang="ru-RU" sz="1400" i="1" dirty="0" err="1"/>
              <a:t>жыцця</a:t>
            </a:r>
            <a:r>
              <a:rPr lang="ru-RU" sz="1400" i="1" dirty="0"/>
              <a:t>. </a:t>
            </a:r>
            <a:r>
              <a:rPr lang="ru-RU" sz="1400" i="1" dirty="0" err="1"/>
              <a:t>Ен</a:t>
            </a:r>
            <a:r>
              <a:rPr lang="ru-RU" sz="1400" i="1" dirty="0"/>
              <a:t> </a:t>
            </a:r>
            <a:r>
              <a:rPr lang="ru-RU" sz="1400" i="1" dirty="0" err="1"/>
              <a:t>сімвалізуе</a:t>
            </a:r>
            <a:r>
              <a:rPr lang="ru-RU" sz="1400" i="1" dirty="0"/>
              <a:t> </a:t>
            </a:r>
            <a:r>
              <a:rPr lang="ru-RU" sz="1400" i="1" dirty="0" err="1"/>
              <a:t>вечнасць</a:t>
            </a:r>
            <a:r>
              <a:rPr lang="ru-RU" sz="1400" i="1" dirty="0"/>
              <a:t>, </a:t>
            </a:r>
            <a:r>
              <a:rPr lang="ru-RU" sz="1400" i="1" dirty="0" err="1"/>
              <a:t>бясконцае</a:t>
            </a:r>
            <a:r>
              <a:rPr lang="ru-RU" sz="1400" i="1" dirty="0"/>
              <a:t> </a:t>
            </a:r>
            <a:r>
              <a:rPr lang="ru-RU" sz="1400" i="1" dirty="0" err="1"/>
              <a:t>жыцце</a:t>
            </a:r>
            <a:r>
              <a:rPr lang="ru-RU" sz="1400" i="1" dirty="0"/>
              <a: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700807"/>
            <a:ext cx="1440160" cy="196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00808"/>
            <a:ext cx="2347972" cy="1961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5377" y="3789040"/>
            <a:ext cx="2347972" cy="1169551"/>
          </a:xfrm>
          <a:prstGeom prst="rect">
            <a:avLst/>
          </a:prstGeom>
          <a:noFill/>
        </p:spPr>
        <p:txBody>
          <a:bodyPr wrap="square" rtlCol="0">
            <a:spAutoFit/>
          </a:bodyPr>
          <a:lstStyle/>
          <a:p>
            <a:r>
              <a:rPr lang="ru-RU" sz="1400" dirty="0" err="1" smtClean="0"/>
              <a:t>Ярыла</a:t>
            </a:r>
            <a:r>
              <a:rPr lang="ru-RU" sz="1400" dirty="0" smtClean="0"/>
              <a:t> на </a:t>
            </a:r>
            <a:r>
              <a:rPr lang="ru-RU" sz="1400" dirty="0" err="1" smtClean="0"/>
              <a:t>кані</a:t>
            </a:r>
            <a:r>
              <a:rPr lang="ru-RU" sz="1400" dirty="0" smtClean="0"/>
              <a:t>. У </a:t>
            </a:r>
            <a:r>
              <a:rPr lang="ru-RU" sz="1400" dirty="0" err="1" smtClean="0"/>
              <a:t>славянскіх</a:t>
            </a:r>
            <a:r>
              <a:rPr lang="ru-RU" sz="1400" dirty="0" smtClean="0"/>
              <a:t> </a:t>
            </a:r>
            <a:r>
              <a:rPr lang="ru-RU" sz="1400" dirty="0" err="1" smtClean="0"/>
              <a:t>пляменаў</a:t>
            </a:r>
            <a:r>
              <a:rPr lang="ru-RU" sz="1400" dirty="0" smtClean="0"/>
              <a:t> </a:t>
            </a:r>
            <a:r>
              <a:rPr lang="ru-RU" sz="1400" dirty="0" err="1" smtClean="0"/>
              <a:t>часоў</a:t>
            </a:r>
            <a:r>
              <a:rPr lang="ru-RU" sz="1400" dirty="0" smtClean="0"/>
              <a:t> </a:t>
            </a:r>
            <a:r>
              <a:rPr lang="ru-RU" sz="1400" dirty="0" err="1" smtClean="0"/>
              <a:t>язычніцтва</a:t>
            </a:r>
            <a:r>
              <a:rPr lang="ru-RU" sz="1400" dirty="0" smtClean="0"/>
              <a:t> </a:t>
            </a:r>
            <a:r>
              <a:rPr lang="ru-RU" sz="1400" dirty="0" err="1" smtClean="0"/>
              <a:t>Ярыла</a:t>
            </a:r>
            <a:r>
              <a:rPr lang="ru-RU" sz="1400" dirty="0" smtClean="0"/>
              <a:t> </a:t>
            </a:r>
            <a:r>
              <a:rPr lang="ru-RU" sz="1400" dirty="0" err="1" smtClean="0"/>
              <a:t>лічыўся</a:t>
            </a:r>
            <a:r>
              <a:rPr lang="ru-RU" sz="1400" dirty="0" smtClean="0"/>
              <a:t> Богам </a:t>
            </a:r>
            <a:r>
              <a:rPr lang="ru-RU" sz="1400" dirty="0" err="1" smtClean="0"/>
              <a:t>урадлівасці</a:t>
            </a:r>
            <a:r>
              <a:rPr lang="ru-RU" sz="1400" dirty="0" smtClean="0"/>
              <a:t> і </a:t>
            </a:r>
            <a:r>
              <a:rPr lang="ru-RU" sz="1400" dirty="0" err="1" smtClean="0"/>
              <a:t>жыццевых</a:t>
            </a:r>
            <a:r>
              <a:rPr lang="ru-RU" sz="1400" dirty="0" smtClean="0"/>
              <a:t> </a:t>
            </a:r>
            <a:r>
              <a:rPr lang="ru-RU" sz="1400" dirty="0" err="1" smtClean="0"/>
              <a:t>сіл</a:t>
            </a:r>
            <a:r>
              <a:rPr lang="ru-RU" sz="1400" dirty="0" smtClean="0"/>
              <a:t> </a:t>
            </a:r>
            <a:r>
              <a:rPr lang="ru-RU" sz="1400" dirty="0" err="1" smtClean="0"/>
              <a:t>прыроды</a:t>
            </a:r>
            <a:r>
              <a:rPr lang="ru-RU" sz="1400" dirty="0" smtClean="0"/>
              <a:t>.</a:t>
            </a:r>
            <a:endParaRPr lang="ru-RU" sz="1400" dirty="0"/>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724664"/>
            <a:ext cx="195262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84168" y="3789040"/>
            <a:ext cx="2016224" cy="2246769"/>
          </a:xfrm>
          <a:prstGeom prst="rect">
            <a:avLst/>
          </a:prstGeom>
          <a:noFill/>
        </p:spPr>
        <p:txBody>
          <a:bodyPr wrap="square" rtlCol="0">
            <a:spAutoFit/>
          </a:bodyPr>
          <a:lstStyle/>
          <a:p>
            <a:r>
              <a:rPr lang="ru-RU" sz="1400" dirty="0" smtClean="0"/>
              <a:t>Узор </a:t>
            </a:r>
            <a:r>
              <a:rPr lang="ru-RU" sz="1400" dirty="0" err="1" smtClean="0"/>
              <a:t>сонца</a:t>
            </a:r>
            <a:r>
              <a:rPr lang="ru-RU" sz="1400" dirty="0" smtClean="0"/>
              <a:t>. У </a:t>
            </a:r>
            <a:r>
              <a:rPr lang="ru-RU" sz="1400" dirty="0" err="1" smtClean="0"/>
              <a:t>старыя</a:t>
            </a:r>
            <a:r>
              <a:rPr lang="ru-RU" sz="1400" dirty="0" smtClean="0"/>
              <a:t> часы да </a:t>
            </a:r>
            <a:r>
              <a:rPr lang="ru-RU" sz="1400" dirty="0" err="1" smtClean="0"/>
              <a:t>Сонца</a:t>
            </a:r>
            <a:r>
              <a:rPr lang="ru-RU" sz="1400" dirty="0" smtClean="0"/>
              <a:t> як да бога </a:t>
            </a:r>
            <a:r>
              <a:rPr lang="ru-RU" sz="1400" dirty="0" err="1" smtClean="0"/>
              <a:t>звярталіся</a:t>
            </a:r>
            <a:r>
              <a:rPr lang="ru-RU" sz="1400" dirty="0" smtClean="0"/>
              <a:t> па </a:t>
            </a:r>
            <a:r>
              <a:rPr lang="ru-RU" sz="1400" dirty="0" err="1" smtClean="0"/>
              <a:t>дапамогу</a:t>
            </a:r>
            <a:r>
              <a:rPr lang="ru-RU" sz="1400" dirty="0" smtClean="0"/>
              <a:t>. </a:t>
            </a:r>
            <a:r>
              <a:rPr lang="ru-RU" sz="1400" dirty="0" err="1" smtClean="0"/>
              <a:t>Галоўным</a:t>
            </a:r>
            <a:r>
              <a:rPr lang="ru-RU" sz="1400" dirty="0" smtClean="0"/>
              <a:t> богам </a:t>
            </a:r>
            <a:r>
              <a:rPr lang="ru-RU" sz="1400" dirty="0" err="1" smtClean="0"/>
              <a:t>яно</a:t>
            </a:r>
            <a:r>
              <a:rPr lang="ru-RU" sz="1400" dirty="0" smtClean="0"/>
              <a:t> было ў </a:t>
            </a:r>
            <a:r>
              <a:rPr lang="ru-RU" sz="1400" dirty="0" err="1" smtClean="0"/>
              <a:t>нашых</a:t>
            </a:r>
            <a:r>
              <a:rPr lang="ru-RU" sz="1400" dirty="0" smtClean="0"/>
              <a:t> </a:t>
            </a:r>
            <a:r>
              <a:rPr lang="ru-RU" sz="1400" dirty="0" err="1" smtClean="0"/>
              <a:t>продкаў</a:t>
            </a:r>
            <a:r>
              <a:rPr lang="ru-RU" sz="1400" dirty="0" smtClean="0"/>
              <a:t>-славян. </a:t>
            </a:r>
            <a:r>
              <a:rPr lang="ru-RU" sz="1400" dirty="0" err="1" smtClean="0"/>
              <a:t>Называлі</a:t>
            </a:r>
            <a:r>
              <a:rPr lang="ru-RU" sz="1400" dirty="0" smtClean="0"/>
              <a:t> </a:t>
            </a:r>
            <a:r>
              <a:rPr lang="ru-RU" sz="1400" dirty="0" err="1" smtClean="0"/>
              <a:t>яго</a:t>
            </a:r>
            <a:r>
              <a:rPr lang="ru-RU" sz="1400" dirty="0" smtClean="0"/>
              <a:t> па-</a:t>
            </a:r>
            <a:r>
              <a:rPr lang="ru-RU" sz="1400" dirty="0" err="1" smtClean="0"/>
              <a:t>рознаму</a:t>
            </a:r>
            <a:r>
              <a:rPr lang="ru-RU" sz="1400" dirty="0" smtClean="0"/>
              <a:t>: то </a:t>
            </a:r>
            <a:r>
              <a:rPr lang="ru-RU" sz="1400" dirty="0" err="1" smtClean="0"/>
              <a:t>Сварогам</a:t>
            </a:r>
            <a:r>
              <a:rPr lang="ru-RU" sz="1400" dirty="0" smtClean="0"/>
              <a:t>, то </a:t>
            </a:r>
            <a:r>
              <a:rPr lang="ru-RU" sz="1400" dirty="0" err="1" smtClean="0"/>
              <a:t>Дажджбогам</a:t>
            </a:r>
            <a:r>
              <a:rPr lang="ru-RU" sz="1400" dirty="0" smtClean="0"/>
              <a:t>, то </a:t>
            </a:r>
            <a:r>
              <a:rPr lang="ru-RU" sz="1400" dirty="0" err="1" smtClean="0"/>
              <a:t>Хорасам</a:t>
            </a:r>
            <a:r>
              <a:rPr lang="ru-RU" sz="1400" dirty="0" smtClean="0"/>
              <a:t>.</a:t>
            </a:r>
            <a:endParaRPr lang="ru-RU" sz="1400" dirty="0"/>
          </a:p>
        </p:txBody>
      </p:sp>
    </p:spTree>
    <p:extLst>
      <p:ext uri="{BB962C8B-B14F-4D97-AF65-F5344CB8AC3E}">
        <p14:creationId xmlns:p14="http://schemas.microsoft.com/office/powerpoint/2010/main" val="2220444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605866"/>
            <a:ext cx="4248472" cy="5343414"/>
          </a:xfrm>
        </p:spPr>
        <p:txBody>
          <a:bodyPr>
            <a:noAutofit/>
          </a:bodyPr>
          <a:lstStyle/>
          <a:p>
            <a:pPr algn="just"/>
            <a:r>
              <a:rPr lang="ru-RU" sz="2000" dirty="0"/>
              <a:t>З </a:t>
            </a:r>
            <a:r>
              <a:rPr lang="ru-RU" sz="2000" dirty="0" err="1"/>
              <a:t>пяшчоты</a:t>
            </a:r>
            <a:r>
              <a:rPr lang="ru-RU" sz="2000" dirty="0"/>
              <a:t> </a:t>
            </a:r>
            <a:r>
              <a:rPr lang="ru-RU" sz="2000" dirty="0" err="1"/>
              <a:t>словы</a:t>
            </a:r>
            <a:r>
              <a:rPr lang="ru-RU" sz="2000" dirty="0"/>
              <a:t> </a:t>
            </a:r>
            <a:r>
              <a:rPr lang="ru-RU" sz="2000" dirty="0" err="1"/>
              <a:t>зноўку</a:t>
            </a:r>
            <a:r>
              <a:rPr lang="ru-RU" sz="2000" dirty="0"/>
              <a:t> </a:t>
            </a:r>
            <a:r>
              <a:rPr lang="ru-RU" sz="2000" dirty="0" err="1"/>
              <a:t>ткуцца</a:t>
            </a:r>
            <a:r>
              <a:rPr lang="ru-RU" sz="2000" dirty="0"/>
              <a:t>. </a:t>
            </a:r>
            <a:br>
              <a:rPr lang="ru-RU" sz="2000" dirty="0"/>
            </a:br>
            <a:r>
              <a:rPr lang="ru-RU" sz="2000" dirty="0"/>
              <a:t> </a:t>
            </a:r>
            <a:r>
              <a:rPr lang="ru-RU" sz="2000" dirty="0" err="1"/>
              <a:t>Залее</a:t>
            </a:r>
            <a:r>
              <a:rPr lang="ru-RU" sz="2000" dirty="0"/>
              <a:t> </a:t>
            </a:r>
            <a:r>
              <a:rPr lang="ru-RU" sz="2000" dirty="0" err="1"/>
              <a:t>пад</a:t>
            </a:r>
            <a:r>
              <a:rPr lang="ru-RU" sz="2000" dirty="0"/>
              <a:t> </a:t>
            </a:r>
            <a:r>
              <a:rPr lang="ru-RU" sz="2000" dirty="0" err="1"/>
              <a:t>дажджом</a:t>
            </a:r>
            <a:r>
              <a:rPr lang="ru-RU" sz="2000" dirty="0"/>
              <a:t> </a:t>
            </a:r>
            <a:r>
              <a:rPr lang="ru-RU" sz="2000" dirty="0" err="1"/>
              <a:t>зямля</a:t>
            </a:r>
            <a:r>
              <a:rPr lang="ru-RU" sz="2000" dirty="0"/>
              <a:t>. </a:t>
            </a:r>
            <a:br>
              <a:rPr lang="ru-RU" sz="2000" dirty="0"/>
            </a:br>
            <a:r>
              <a:rPr lang="ru-RU" sz="2000" dirty="0"/>
              <a:t> Не </a:t>
            </a:r>
            <a:r>
              <a:rPr lang="ru-RU" sz="2000" dirty="0" err="1"/>
              <a:t>зможаш</a:t>
            </a:r>
            <a:r>
              <a:rPr lang="ru-RU" sz="2000" dirty="0"/>
              <a:t> </a:t>
            </a:r>
            <a:r>
              <a:rPr lang="ru-RU" sz="2000" dirty="0" err="1"/>
              <a:t>назус</a:t>
            </a:r>
            <a:r>
              <a:rPr lang="en-US" sz="2000" dirty="0"/>
              <a:t>i</a:t>
            </a:r>
            <a:r>
              <a:rPr lang="ru-RU" sz="2000" dirty="0"/>
              <a:t>м </a:t>
            </a:r>
            <a:r>
              <a:rPr lang="ru-RU" sz="2000" dirty="0" err="1"/>
              <a:t>вярнуцца</a:t>
            </a:r>
            <a:r>
              <a:rPr lang="ru-RU" sz="2000" dirty="0"/>
              <a:t>, </a:t>
            </a:r>
            <a:br>
              <a:rPr lang="ru-RU" sz="2000" dirty="0"/>
            </a:br>
            <a:r>
              <a:rPr lang="ru-RU" sz="2000" dirty="0"/>
              <a:t> </a:t>
            </a:r>
            <a:r>
              <a:rPr lang="ru-RU" sz="2000" dirty="0" err="1"/>
              <a:t>прыйдз</a:t>
            </a:r>
            <a:r>
              <a:rPr lang="en-US" sz="2000" dirty="0"/>
              <a:t>i </a:t>
            </a:r>
            <a:r>
              <a:rPr lang="ru-RU" sz="2000" dirty="0" err="1"/>
              <a:t>спагадаю</a:t>
            </a:r>
            <a:r>
              <a:rPr lang="ru-RU" sz="2000" dirty="0"/>
              <a:t> </a:t>
            </a:r>
            <a:r>
              <a:rPr lang="ru-RU" sz="2000" dirty="0" err="1"/>
              <a:t>здаля</a:t>
            </a:r>
            <a:r>
              <a:rPr lang="ru-RU" sz="2000" dirty="0"/>
              <a:t>. </a:t>
            </a:r>
            <a:br>
              <a:rPr lang="ru-RU" sz="2000" dirty="0"/>
            </a:br>
            <a:r>
              <a:rPr lang="ru-RU" sz="2000" dirty="0"/>
              <a:t> Душа </a:t>
            </a:r>
            <a:r>
              <a:rPr lang="ru-RU" sz="2000" dirty="0" err="1"/>
              <a:t>даўно</a:t>
            </a:r>
            <a:r>
              <a:rPr lang="ru-RU" sz="2000" dirty="0"/>
              <a:t> не ў </a:t>
            </a:r>
            <a:r>
              <a:rPr lang="ru-RU" sz="2000" dirty="0" err="1"/>
              <a:t>тым</a:t>
            </a:r>
            <a:r>
              <a:rPr lang="ru-RU" sz="2000" dirty="0"/>
              <a:t> </a:t>
            </a:r>
            <a:r>
              <a:rPr lang="ru-RU" sz="2000" dirty="0" err="1"/>
              <a:t>узросце</a:t>
            </a:r>
            <a:r>
              <a:rPr lang="ru-RU" sz="2000" dirty="0"/>
              <a:t>, </a:t>
            </a:r>
            <a:br>
              <a:rPr lang="ru-RU" sz="2000" dirty="0"/>
            </a:br>
            <a:r>
              <a:rPr lang="ru-RU" sz="2000" dirty="0"/>
              <a:t> </a:t>
            </a:r>
            <a:r>
              <a:rPr lang="ru-RU" sz="2000" dirty="0" err="1"/>
              <a:t>каб</a:t>
            </a:r>
            <a:r>
              <a:rPr lang="ru-RU" sz="2000" dirty="0"/>
              <a:t> </a:t>
            </a:r>
            <a:r>
              <a:rPr lang="ru-RU" sz="2000" dirty="0" err="1"/>
              <a:t>нараджаў</a:t>
            </a:r>
            <a:r>
              <a:rPr lang="ru-RU" sz="2000" dirty="0"/>
              <a:t> </a:t>
            </a:r>
            <a:r>
              <a:rPr lang="ru-RU" sz="2000" dirty="0" err="1"/>
              <a:t>варожасць</a:t>
            </a:r>
            <a:r>
              <a:rPr lang="ru-RU" sz="2000" dirty="0"/>
              <a:t> боль, </a:t>
            </a:r>
            <a:br>
              <a:rPr lang="ru-RU" sz="2000" dirty="0"/>
            </a:br>
            <a:r>
              <a:rPr lang="ru-RU" sz="2000" dirty="0"/>
              <a:t> </a:t>
            </a:r>
            <a:r>
              <a:rPr lang="ru-RU" sz="2000" dirty="0" err="1"/>
              <a:t>маўчаць</a:t>
            </a:r>
            <a:r>
              <a:rPr lang="ru-RU" sz="2000" dirty="0"/>
              <a:t> мы </a:t>
            </a:r>
            <a:r>
              <a:rPr lang="ru-RU" sz="2000" dirty="0" err="1"/>
              <a:t>будзем</a:t>
            </a:r>
            <a:r>
              <a:rPr lang="ru-RU" sz="2000" dirty="0"/>
              <a:t> на </a:t>
            </a:r>
            <a:r>
              <a:rPr lang="ru-RU" sz="2000" dirty="0" err="1"/>
              <a:t>пагосце</a:t>
            </a:r>
            <a:r>
              <a:rPr lang="ru-RU" sz="2000" dirty="0"/>
              <a:t>, </a:t>
            </a:r>
            <a:br>
              <a:rPr lang="ru-RU" sz="2000" dirty="0"/>
            </a:br>
            <a:r>
              <a:rPr lang="ru-RU" sz="2000" dirty="0"/>
              <a:t> </a:t>
            </a:r>
            <a:r>
              <a:rPr lang="ru-RU" sz="2000" dirty="0" err="1"/>
              <a:t>здз</a:t>
            </a:r>
            <a:r>
              <a:rPr lang="en-US" sz="2000" dirty="0"/>
              <a:t>i</a:t>
            </a:r>
            <a:r>
              <a:rPr lang="ru-RU" sz="2000" dirty="0"/>
              <a:t>в</a:t>
            </a:r>
            <a:r>
              <a:rPr lang="en-US" sz="2000" dirty="0"/>
              <a:t>i </a:t>
            </a:r>
            <a:r>
              <a:rPr lang="ru-RU" sz="2000" dirty="0" err="1"/>
              <a:t>прыветным</a:t>
            </a:r>
            <a:r>
              <a:rPr lang="ru-RU" sz="2000" dirty="0"/>
              <a:t> </a:t>
            </a:r>
            <a:r>
              <a:rPr lang="ru-RU" sz="2000" dirty="0" err="1"/>
              <a:t>слоўкам</a:t>
            </a:r>
            <a:r>
              <a:rPr lang="ru-RU" sz="2000" dirty="0"/>
              <a:t> золь. </a:t>
            </a:r>
            <a:br>
              <a:rPr lang="ru-RU" sz="2000" dirty="0"/>
            </a:br>
            <a:r>
              <a:rPr lang="ru-RU" sz="2000" dirty="0"/>
              <a:t> </a:t>
            </a:r>
            <a:r>
              <a:rPr lang="ru-RU" sz="2000" dirty="0" err="1"/>
              <a:t>Пад</a:t>
            </a:r>
            <a:r>
              <a:rPr lang="ru-RU" sz="2000" dirty="0"/>
              <a:t> небам </a:t>
            </a:r>
            <a:r>
              <a:rPr lang="ru-RU" sz="2000" dirty="0" err="1"/>
              <a:t>роднае</a:t>
            </a:r>
            <a:r>
              <a:rPr lang="ru-RU" sz="2000" dirty="0"/>
              <a:t> </a:t>
            </a:r>
            <a:r>
              <a:rPr lang="ru-RU" sz="2000" dirty="0" err="1"/>
              <a:t>прыроды</a:t>
            </a:r>
            <a:r>
              <a:rPr lang="ru-RU" sz="2000" dirty="0"/>
              <a:t> </a:t>
            </a:r>
            <a:br>
              <a:rPr lang="ru-RU" sz="2000" dirty="0"/>
            </a:br>
            <a:r>
              <a:rPr lang="ru-RU" sz="2000" dirty="0"/>
              <a:t> </a:t>
            </a:r>
            <a:r>
              <a:rPr lang="ru-RU" sz="2000" dirty="0" err="1"/>
              <a:t>вясну</a:t>
            </a:r>
            <a:r>
              <a:rPr lang="ru-RU" sz="2000" dirty="0"/>
              <a:t> </a:t>
            </a:r>
            <a:r>
              <a:rPr lang="ru-RU" sz="2000" dirty="0" err="1"/>
              <a:t>абвесц</a:t>
            </a:r>
            <a:r>
              <a:rPr lang="en-US" sz="2000" dirty="0"/>
              <a:t>i</a:t>
            </a:r>
            <a:r>
              <a:rPr lang="ru-RU" sz="2000" dirty="0" err="1"/>
              <a:t>ць</a:t>
            </a:r>
            <a:r>
              <a:rPr lang="ru-RU" sz="2000" dirty="0"/>
              <a:t> </a:t>
            </a:r>
            <a:r>
              <a:rPr lang="ru-RU" sz="2000" dirty="0" err="1"/>
              <a:t>крыгалом</a:t>
            </a:r>
            <a:r>
              <a:rPr lang="ru-RU" sz="2000" dirty="0"/>
              <a:t>, </a:t>
            </a:r>
            <a:br>
              <a:rPr lang="ru-RU" sz="2000" dirty="0"/>
            </a:br>
            <a:r>
              <a:rPr lang="ru-RU" sz="2000" dirty="0"/>
              <a:t> а </a:t>
            </a:r>
            <a:r>
              <a:rPr lang="ru-RU" sz="2000" dirty="0" err="1"/>
              <a:t>вобраз</a:t>
            </a:r>
            <a:r>
              <a:rPr lang="ru-RU" sz="2000" dirty="0"/>
              <a:t> твой </a:t>
            </a:r>
            <a:r>
              <a:rPr lang="ru-RU" sz="2000" dirty="0" err="1"/>
              <a:t>асвец</a:t>
            </a:r>
            <a:r>
              <a:rPr lang="en-US" sz="2000" dirty="0"/>
              <a:t>i</a:t>
            </a:r>
            <a:r>
              <a:rPr lang="ru-RU" sz="2000" dirty="0" err="1"/>
              <a:t>ць</a:t>
            </a:r>
            <a:r>
              <a:rPr lang="ru-RU" sz="2000" dirty="0"/>
              <a:t> годы </a:t>
            </a:r>
            <a:br>
              <a:rPr lang="ru-RU" sz="2000" dirty="0"/>
            </a:br>
            <a:r>
              <a:rPr lang="ru-RU" sz="2000" dirty="0"/>
              <a:t> </a:t>
            </a:r>
            <a:r>
              <a:rPr lang="ru-RU" sz="2000" dirty="0" err="1"/>
              <a:t>нязгасным</a:t>
            </a:r>
            <a:r>
              <a:rPr lang="ru-RU" sz="2000" dirty="0"/>
              <a:t>, </a:t>
            </a:r>
            <a:r>
              <a:rPr lang="ru-RU" sz="2000" dirty="0" err="1"/>
              <a:t>дараг</a:t>
            </a:r>
            <a:r>
              <a:rPr lang="en-US" sz="2000" dirty="0"/>
              <a:t>i</a:t>
            </a:r>
            <a:r>
              <a:rPr lang="ru-RU" sz="2000" dirty="0"/>
              <a:t>м </a:t>
            </a:r>
            <a:r>
              <a:rPr lang="ru-RU" sz="2000" dirty="0" err="1"/>
              <a:t>святлом</a:t>
            </a:r>
            <a:r>
              <a:rPr lang="ru-RU" sz="2000" dirty="0"/>
              <a:t>. </a:t>
            </a:r>
            <a:br>
              <a:rPr lang="ru-RU" sz="2000" dirty="0"/>
            </a:br>
            <a:r>
              <a:rPr lang="ru-RU" sz="2000" dirty="0"/>
              <a:t> </a:t>
            </a:r>
            <a:r>
              <a:rPr lang="ru-RU" sz="2000" dirty="0" err="1"/>
              <a:t>Блукае</a:t>
            </a:r>
            <a:r>
              <a:rPr lang="ru-RU" sz="2000" dirty="0"/>
              <a:t> </a:t>
            </a:r>
            <a:r>
              <a:rPr lang="ru-RU" sz="2000" dirty="0" err="1"/>
              <a:t>смутак</a:t>
            </a:r>
            <a:r>
              <a:rPr lang="ru-RU" sz="2000" dirty="0"/>
              <a:t> каля хаты, </a:t>
            </a:r>
            <a:br>
              <a:rPr lang="ru-RU" sz="2000" dirty="0"/>
            </a:br>
            <a:r>
              <a:rPr lang="ru-RU" sz="2000" dirty="0"/>
              <a:t> У пол</a:t>
            </a:r>
            <a:r>
              <a:rPr lang="en-US" sz="2000" dirty="0"/>
              <a:t>i </a:t>
            </a:r>
            <a:r>
              <a:rPr lang="ru-RU" sz="2000" dirty="0" err="1"/>
              <a:t>звянуў</a:t>
            </a:r>
            <a:r>
              <a:rPr lang="ru-RU" sz="2000" dirty="0"/>
              <a:t> вас</a:t>
            </a:r>
            <a:r>
              <a:rPr lang="en-US" sz="2000" dirty="0"/>
              <a:t>i</a:t>
            </a:r>
            <a:r>
              <a:rPr lang="ru-RU" sz="2000" dirty="0" err="1"/>
              <a:t>лёк</a:t>
            </a:r>
            <a:r>
              <a:rPr lang="ru-RU" sz="2000" dirty="0"/>
              <a:t>… </a:t>
            </a:r>
            <a:br>
              <a:rPr lang="ru-RU" sz="2000" dirty="0"/>
            </a:br>
            <a:r>
              <a:rPr lang="ru-RU" sz="2000" dirty="0"/>
              <a:t> </a:t>
            </a:r>
            <a:r>
              <a:rPr lang="ru-RU" sz="2000" dirty="0" err="1"/>
              <a:t>Няма</a:t>
            </a:r>
            <a:r>
              <a:rPr lang="ru-RU" sz="2000" dirty="0"/>
              <a:t> ў </a:t>
            </a:r>
            <a:r>
              <a:rPr lang="ru-RU" sz="2000" dirty="0" err="1"/>
              <a:t>расстаннях</a:t>
            </a:r>
            <a:r>
              <a:rPr lang="ru-RU" sz="2000" dirty="0"/>
              <a:t> в</a:t>
            </a:r>
            <a:r>
              <a:rPr lang="en-US" sz="2000" dirty="0"/>
              <a:t>i</a:t>
            </a:r>
            <a:r>
              <a:rPr lang="ru-RU" sz="2000" dirty="0" err="1"/>
              <a:t>наватых</a:t>
            </a:r>
            <a:r>
              <a:rPr lang="ru-RU" sz="2000" dirty="0"/>
              <a:t>, - </a:t>
            </a:r>
            <a:br>
              <a:rPr lang="ru-RU" sz="2000" dirty="0"/>
            </a:br>
            <a:r>
              <a:rPr lang="ru-RU" sz="2000" dirty="0"/>
              <a:t> Ты пасм</a:t>
            </a:r>
            <a:r>
              <a:rPr lang="en-US" sz="2000" dirty="0"/>
              <a:t>i</a:t>
            </a:r>
            <a:r>
              <a:rPr lang="ru-RU" sz="2000" dirty="0" err="1"/>
              <a:t>хайся</a:t>
            </a:r>
            <a:r>
              <a:rPr lang="ru-RU" sz="2000" dirty="0"/>
              <a:t> мне </a:t>
            </a:r>
            <a:r>
              <a:rPr lang="ru-RU" sz="2000" dirty="0" err="1"/>
              <a:t>здалёк</a:t>
            </a:r>
            <a:r>
              <a:rPr lang="ru-RU" sz="2000" dirty="0"/>
              <a:t>.</a:t>
            </a:r>
          </a:p>
        </p:txBody>
      </p:sp>
      <p:sp>
        <p:nvSpPr>
          <p:cNvPr id="3" name="Объект 2"/>
          <p:cNvSpPr>
            <a:spLocks noGrp="1"/>
          </p:cNvSpPr>
          <p:nvPr>
            <p:ph idx="1"/>
          </p:nvPr>
        </p:nvSpPr>
        <p:spPr>
          <a:xfrm>
            <a:off x="1979712" y="2132856"/>
            <a:ext cx="2376264" cy="1036752"/>
          </a:xfrm>
        </p:spPr>
        <p:txBody>
          <a:bodyPr>
            <a:noAutofit/>
          </a:bodyPr>
          <a:lstStyle/>
          <a:p>
            <a:pPr marL="137160" indent="0">
              <a:buNone/>
            </a:pPr>
            <a:r>
              <a:rPr lang="ru-RU" sz="1400" dirty="0" err="1"/>
              <a:t>Сімвал</a:t>
            </a:r>
            <a:r>
              <a:rPr lang="ru-RU" sz="1400" dirty="0"/>
              <a:t> </a:t>
            </a:r>
            <a:r>
              <a:rPr lang="ru-RU" sz="1400" dirty="0" err="1"/>
              <a:t>продкаў</a:t>
            </a:r>
            <a:r>
              <a:rPr lang="ru-RU" sz="1400" dirty="0"/>
              <a:t>. </a:t>
            </a:r>
            <a:r>
              <a:rPr lang="ru-RU" sz="1400" dirty="0" err="1"/>
              <a:t>Гэта</a:t>
            </a:r>
            <a:r>
              <a:rPr lang="ru-RU" sz="1400" dirty="0"/>
              <a:t> </a:t>
            </a:r>
            <a:r>
              <a:rPr lang="ru-RU" sz="1400" dirty="0" err="1"/>
              <a:t>сваеасаблівая</a:t>
            </a:r>
            <a:r>
              <a:rPr lang="ru-RU" sz="1400" dirty="0"/>
              <a:t> </a:t>
            </a:r>
            <a:r>
              <a:rPr lang="ru-RU" sz="1400" dirty="0" err="1"/>
              <a:t>малітва</a:t>
            </a:r>
            <a:r>
              <a:rPr lang="ru-RU" sz="1400" dirty="0"/>
              <a:t>, просьба да Бога, </a:t>
            </a:r>
            <a:r>
              <a:rPr lang="ru-RU" sz="1400" dirty="0" err="1"/>
              <a:t>каб</a:t>
            </a:r>
            <a:r>
              <a:rPr lang="ru-RU" sz="1400" dirty="0"/>
              <a:t> </a:t>
            </a:r>
            <a:r>
              <a:rPr lang="ru-RU" sz="1400" dirty="0" err="1"/>
              <a:t>памерлыя</a:t>
            </a:r>
            <a:r>
              <a:rPr lang="ru-RU" sz="1400" dirty="0"/>
              <a:t> </a:t>
            </a:r>
            <a:r>
              <a:rPr lang="ru-RU" sz="1400" dirty="0" err="1"/>
              <a:t>апынуліся</a:t>
            </a:r>
            <a:r>
              <a:rPr lang="ru-RU" sz="1400" dirty="0"/>
              <a:t> ў </a:t>
            </a:r>
            <a:r>
              <a:rPr lang="ru-RU" sz="1400" dirty="0" err="1"/>
              <a:t>раі</a:t>
            </a:r>
            <a:r>
              <a:rPr lang="ru-RU" sz="1400" dirty="0"/>
              <a:t>, </a:t>
            </a:r>
            <a:r>
              <a:rPr lang="ru-RU" sz="1400" dirty="0" err="1"/>
              <a:t>каб</a:t>
            </a:r>
            <a:r>
              <a:rPr lang="ru-RU" sz="1400" dirty="0"/>
              <a:t> </a:t>
            </a:r>
            <a:r>
              <a:rPr lang="ru-RU" sz="1400" dirty="0" err="1"/>
              <a:t>зямля</a:t>
            </a:r>
            <a:r>
              <a:rPr lang="ru-RU" sz="1400" dirty="0"/>
              <a:t> </a:t>
            </a:r>
            <a:r>
              <a:rPr lang="ru-RU" sz="1400" dirty="0" err="1"/>
              <a:t>ім</a:t>
            </a:r>
            <a:r>
              <a:rPr lang="ru-RU" sz="1400" dirty="0"/>
              <a:t> была </a:t>
            </a:r>
            <a:r>
              <a:rPr lang="ru-RU" sz="1400" dirty="0" err="1"/>
              <a:t>пухам</a:t>
            </a:r>
            <a:r>
              <a:rPr lang="ru-RU" sz="1400" dirty="0"/>
              <a:t> і вечна </a:t>
            </a:r>
            <a:r>
              <a:rPr lang="ru-RU" sz="1400" dirty="0" err="1"/>
              <a:t>грэла</a:t>
            </a:r>
            <a:r>
              <a:rPr lang="ru-RU" sz="1400" dirty="0"/>
              <a:t> </a:t>
            </a:r>
            <a:r>
              <a:rPr lang="ru-RU" sz="1400" dirty="0" err="1"/>
              <a:t>цёплае</a:t>
            </a:r>
            <a:r>
              <a:rPr lang="ru-RU" sz="1400" dirty="0"/>
              <a:t> </a:t>
            </a:r>
            <a:r>
              <a:rPr lang="ru-RU" sz="1400" dirty="0" err="1"/>
              <a:t>сонейка</a:t>
            </a:r>
            <a:r>
              <a:rPr lang="ru-RU" sz="1400" dirty="0"/>
              <a: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6745"/>
            <a:ext cx="19050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47" y="2852936"/>
            <a:ext cx="17526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495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3514" y="2708920"/>
            <a:ext cx="2890664" cy="346050"/>
          </a:xfrm>
        </p:spPr>
        <p:txBody>
          <a:bodyPr>
            <a:noAutofit/>
          </a:bodyPr>
          <a:lstStyle/>
          <a:p>
            <a:r>
              <a:rPr lang="ru-RU" sz="1400" dirty="0">
                <a:solidFill>
                  <a:schemeClr val="tx1">
                    <a:lumMod val="95000"/>
                  </a:schemeClr>
                </a:solidFill>
                <a:effectLst/>
              </a:rPr>
              <a:t>Лада - </a:t>
            </a:r>
            <a:r>
              <a:rPr lang="ru-RU" sz="1400" dirty="0" err="1">
                <a:solidFill>
                  <a:schemeClr val="tx1">
                    <a:lumMod val="95000"/>
                  </a:schemeClr>
                </a:solidFill>
                <a:effectLst/>
              </a:rPr>
              <a:t>сiмвал</a:t>
            </a:r>
            <a:r>
              <a:rPr lang="ru-RU" sz="1400" dirty="0">
                <a:solidFill>
                  <a:schemeClr val="tx1">
                    <a:lumMod val="95000"/>
                  </a:schemeClr>
                </a:solidFill>
                <a:effectLst/>
              </a:rPr>
              <a:t> </a:t>
            </a:r>
            <a:r>
              <a:rPr lang="ru-RU" sz="1400" dirty="0" err="1">
                <a:solidFill>
                  <a:schemeClr val="tx1">
                    <a:lumMod val="95000"/>
                  </a:schemeClr>
                </a:solidFill>
                <a:effectLst/>
              </a:rPr>
              <a:t>кахання</a:t>
            </a:r>
            <a:r>
              <a:rPr lang="ru-RU" sz="1400" dirty="0">
                <a:solidFill>
                  <a:schemeClr val="tx1">
                    <a:lumMod val="95000"/>
                  </a:schemeClr>
                </a:solidFill>
                <a:effectLst/>
              </a:rPr>
              <a:t> i </a:t>
            </a:r>
            <a:r>
              <a:rPr lang="ru-RU" sz="1400" dirty="0" err="1">
                <a:solidFill>
                  <a:schemeClr val="tx1">
                    <a:lumMod val="95000"/>
                  </a:schemeClr>
                </a:solidFill>
                <a:effectLst/>
              </a:rPr>
              <a:t>прыгажосцi</a:t>
            </a:r>
            <a:endParaRPr lang="ru-RU" sz="1400" dirty="0">
              <a:solidFill>
                <a:schemeClr val="tx1">
                  <a:lumMod val="95000"/>
                </a:schemeClr>
              </a:solidFill>
              <a:effectLst/>
            </a:endParaRPr>
          </a:p>
        </p:txBody>
      </p:sp>
      <p:sp>
        <p:nvSpPr>
          <p:cNvPr id="3" name="Объект 2"/>
          <p:cNvSpPr>
            <a:spLocks noGrp="1"/>
          </p:cNvSpPr>
          <p:nvPr>
            <p:ph idx="1"/>
          </p:nvPr>
        </p:nvSpPr>
        <p:spPr>
          <a:xfrm>
            <a:off x="620527" y="2247797"/>
            <a:ext cx="1656184" cy="720080"/>
          </a:xfrm>
        </p:spPr>
        <p:txBody>
          <a:bodyPr>
            <a:noAutofit/>
          </a:bodyPr>
          <a:lstStyle/>
          <a:p>
            <a:pPr marL="137160" indent="0">
              <a:buNone/>
            </a:pPr>
            <a:r>
              <a:rPr lang="ru-RU" sz="1400" dirty="0"/>
              <a:t>Узор </a:t>
            </a:r>
            <a:r>
              <a:rPr lang="ru-RU" sz="1400" dirty="0" err="1"/>
              <a:t>любоўнай</a:t>
            </a:r>
            <a:r>
              <a:rPr lang="ru-RU" sz="1400" dirty="0"/>
              <a:t> </a:t>
            </a:r>
            <a:r>
              <a:rPr lang="ru-RU" sz="1400" dirty="0" err="1"/>
              <a:t>песн</a:t>
            </a:r>
            <a:r>
              <a:rPr lang="en-US" sz="1400" dirty="0"/>
              <a:t>i</a:t>
            </a:r>
            <a:endParaRPr lang="ru-RU" sz="1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196215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60648"/>
            <a:ext cx="14859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78997"/>
            <a:ext cx="196215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28184" y="2338016"/>
            <a:ext cx="1962150" cy="523220"/>
          </a:xfrm>
          <a:prstGeom prst="rect">
            <a:avLst/>
          </a:prstGeom>
          <a:noFill/>
        </p:spPr>
        <p:txBody>
          <a:bodyPr wrap="square" rtlCol="0">
            <a:spAutoFit/>
          </a:bodyPr>
          <a:lstStyle/>
          <a:p>
            <a:r>
              <a:rPr lang="ru-RU" sz="1400" dirty="0" smtClean="0"/>
              <a:t>С</a:t>
            </a:r>
            <a:r>
              <a:rPr lang="en-US" sz="1400" dirty="0" smtClean="0"/>
              <a:t>i</a:t>
            </a:r>
            <a:r>
              <a:rPr lang="ru-RU" sz="1400" dirty="0" err="1" smtClean="0"/>
              <a:t>мвал</a:t>
            </a:r>
            <a:r>
              <a:rPr lang="ru-RU" sz="1400" dirty="0" smtClean="0"/>
              <a:t> </a:t>
            </a:r>
            <a:r>
              <a:rPr lang="ru-RU" sz="1400" dirty="0" err="1" smtClean="0"/>
              <a:t>роскв</a:t>
            </a:r>
            <a:r>
              <a:rPr lang="en-US" sz="1400" dirty="0" smtClean="0"/>
              <a:t>i</a:t>
            </a:r>
            <a:r>
              <a:rPr lang="ru-RU" sz="1400" dirty="0" smtClean="0"/>
              <a:t>ту </a:t>
            </a:r>
            <a:r>
              <a:rPr lang="ru-RU" sz="1400" dirty="0" err="1" smtClean="0"/>
              <a:t>прыроды</a:t>
            </a:r>
            <a:r>
              <a:rPr lang="ru-RU" sz="1400" dirty="0" smtClean="0"/>
              <a:t>, </a:t>
            </a:r>
            <a:r>
              <a:rPr lang="ru-RU" sz="1400" dirty="0" err="1" smtClean="0"/>
              <a:t>жыцця</a:t>
            </a:r>
            <a:endParaRPr lang="ru-RU" sz="1400" dirty="0"/>
          </a:p>
        </p:txBody>
      </p:sp>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4643" y="3789040"/>
            <a:ext cx="196215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3717032"/>
            <a:ext cx="1962150"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645718" y="5877272"/>
            <a:ext cx="2736304" cy="307777"/>
          </a:xfrm>
          <a:prstGeom prst="rect">
            <a:avLst/>
          </a:prstGeom>
          <a:noFill/>
        </p:spPr>
        <p:txBody>
          <a:bodyPr wrap="square" rtlCol="0">
            <a:spAutoFit/>
          </a:bodyPr>
          <a:lstStyle/>
          <a:p>
            <a:pPr algn="ctr"/>
            <a:r>
              <a:rPr lang="ru-RU" sz="1400" dirty="0" smtClean="0"/>
              <a:t>Узор </a:t>
            </a:r>
            <a:r>
              <a:rPr lang="ru-RU" sz="1400" dirty="0" err="1" smtClean="0"/>
              <a:t>моцнай</a:t>
            </a:r>
            <a:r>
              <a:rPr lang="ru-RU" sz="1400" dirty="0" smtClean="0"/>
              <a:t> сям’</a:t>
            </a:r>
            <a:r>
              <a:rPr lang="en-US" sz="1400" dirty="0" smtClean="0"/>
              <a:t>i</a:t>
            </a:r>
            <a:endParaRPr lang="ru-RU" sz="1400" dirty="0"/>
          </a:p>
        </p:txBody>
      </p:sp>
    </p:spTree>
    <p:extLst>
      <p:ext uri="{BB962C8B-B14F-4D97-AF65-F5344CB8AC3E}">
        <p14:creationId xmlns:p14="http://schemas.microsoft.com/office/powerpoint/2010/main" val="380019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3769" y="3212976"/>
            <a:ext cx="2736303" cy="436910"/>
          </a:xfrm>
        </p:spPr>
        <p:txBody>
          <a:bodyPr>
            <a:noAutofit/>
          </a:bodyPr>
          <a:lstStyle/>
          <a:p>
            <a:r>
              <a:rPr lang="ru-RU" sz="1400" dirty="0" err="1">
                <a:solidFill>
                  <a:schemeClr val="tx1">
                    <a:lumMod val="95000"/>
                  </a:schemeClr>
                </a:solidFill>
                <a:effectLst/>
              </a:rPr>
              <a:t>Вянок</a:t>
            </a:r>
            <a:r>
              <a:rPr lang="ru-RU" sz="1400" dirty="0">
                <a:solidFill>
                  <a:schemeClr val="tx1">
                    <a:lumMod val="95000"/>
                  </a:schemeClr>
                </a:solidFill>
                <a:effectLst/>
              </a:rPr>
              <a:t> - с</a:t>
            </a:r>
            <a:r>
              <a:rPr lang="en-US" sz="1400" dirty="0">
                <a:solidFill>
                  <a:schemeClr val="tx1">
                    <a:lumMod val="95000"/>
                  </a:schemeClr>
                </a:solidFill>
                <a:effectLst/>
              </a:rPr>
              <a:t>i</a:t>
            </a:r>
            <a:r>
              <a:rPr lang="ru-RU" sz="1400" dirty="0" err="1">
                <a:solidFill>
                  <a:schemeClr val="tx1">
                    <a:lumMod val="95000"/>
                  </a:schemeClr>
                </a:solidFill>
                <a:effectLst/>
              </a:rPr>
              <a:t>мвал</a:t>
            </a:r>
            <a:r>
              <a:rPr lang="ru-RU" sz="1400" dirty="0">
                <a:solidFill>
                  <a:schemeClr val="tx1">
                    <a:lumMod val="95000"/>
                  </a:schemeClr>
                </a:solidFill>
                <a:effectLst/>
              </a:rPr>
              <a:t> </a:t>
            </a:r>
            <a:r>
              <a:rPr lang="ru-RU" sz="1400" dirty="0" err="1">
                <a:solidFill>
                  <a:schemeClr val="tx1">
                    <a:lumMod val="95000"/>
                  </a:schemeClr>
                </a:solidFill>
                <a:effectLst/>
              </a:rPr>
              <a:t>дзявочага</a:t>
            </a:r>
            <a:r>
              <a:rPr lang="ru-RU" sz="1400" dirty="0">
                <a:solidFill>
                  <a:schemeClr val="tx1">
                    <a:lumMod val="95000"/>
                  </a:schemeClr>
                </a:solidFill>
                <a:effectLst/>
              </a:rPr>
              <a:t> </a:t>
            </a:r>
            <a:r>
              <a:rPr lang="ru-RU" sz="1400" dirty="0" err="1">
                <a:solidFill>
                  <a:schemeClr val="tx1">
                    <a:lumMod val="95000"/>
                  </a:schemeClr>
                </a:solidFill>
                <a:effectLst/>
              </a:rPr>
              <a:t>шчасця</a:t>
            </a:r>
            <a:endParaRPr lang="ru-RU" sz="1400" dirty="0">
              <a:solidFill>
                <a:schemeClr val="tx1">
                  <a:lumMod val="95000"/>
                </a:schemeClr>
              </a:solidFill>
              <a:effectLst/>
            </a:endParaRPr>
          </a:p>
        </p:txBody>
      </p:sp>
      <p:sp>
        <p:nvSpPr>
          <p:cNvPr id="3" name="Объект 2"/>
          <p:cNvSpPr>
            <a:spLocks noGrp="1"/>
          </p:cNvSpPr>
          <p:nvPr>
            <p:ph idx="1"/>
          </p:nvPr>
        </p:nvSpPr>
        <p:spPr>
          <a:xfrm>
            <a:off x="4788024" y="3212976"/>
            <a:ext cx="2736304" cy="532656"/>
          </a:xfrm>
        </p:spPr>
        <p:txBody>
          <a:bodyPr>
            <a:normAutofit fontScale="40000" lnSpcReduction="20000"/>
          </a:bodyPr>
          <a:lstStyle/>
          <a:p>
            <a:r>
              <a:rPr lang="ru-RU" dirty="0"/>
              <a:t>Узор </a:t>
            </a:r>
            <a:r>
              <a:rPr lang="ru-RU" dirty="0" err="1"/>
              <a:t>русалкi</a:t>
            </a:r>
            <a:r>
              <a:rPr lang="ru-RU" dirty="0"/>
              <a:t> - </a:t>
            </a:r>
          </a:p>
          <a:p>
            <a:r>
              <a:rPr lang="ru-RU" dirty="0"/>
              <a:t> </a:t>
            </a:r>
            <a:r>
              <a:rPr lang="ru-RU" dirty="0" err="1"/>
              <a:t>сiмвал</a:t>
            </a:r>
            <a:r>
              <a:rPr lang="ru-RU" dirty="0"/>
              <a:t> </a:t>
            </a:r>
            <a:r>
              <a:rPr lang="ru-RU" dirty="0" err="1"/>
              <a:t>нераздзеленага</a:t>
            </a:r>
            <a:r>
              <a:rPr lang="ru-RU" dirty="0"/>
              <a:t> </a:t>
            </a:r>
            <a:r>
              <a:rPr lang="ru-RU" dirty="0" err="1"/>
              <a:t>кахання</a:t>
            </a:r>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69" y="332656"/>
            <a:ext cx="273630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60266"/>
            <a:ext cx="273630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717032"/>
            <a:ext cx="323297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43808" y="6247295"/>
            <a:ext cx="3232974" cy="307777"/>
          </a:xfrm>
          <a:prstGeom prst="rect">
            <a:avLst/>
          </a:prstGeom>
          <a:noFill/>
        </p:spPr>
        <p:txBody>
          <a:bodyPr wrap="square" rtlCol="0">
            <a:spAutoFit/>
          </a:bodyPr>
          <a:lstStyle/>
          <a:p>
            <a:r>
              <a:rPr lang="ru-RU" sz="1400" dirty="0" smtClean="0"/>
              <a:t>Узор </a:t>
            </a:r>
            <a:r>
              <a:rPr lang="ru-RU" sz="1400" dirty="0" err="1" smtClean="0"/>
              <a:t>жаночай</a:t>
            </a:r>
            <a:r>
              <a:rPr lang="ru-RU" sz="1400" dirty="0" smtClean="0"/>
              <a:t> дол</a:t>
            </a:r>
            <a:r>
              <a:rPr lang="en-US" sz="1400" dirty="0" smtClean="0"/>
              <a:t>i</a:t>
            </a:r>
            <a:endParaRPr lang="ru-RU" sz="1400" dirty="0"/>
          </a:p>
        </p:txBody>
      </p:sp>
    </p:spTree>
    <p:extLst>
      <p:ext uri="{BB962C8B-B14F-4D97-AF65-F5344CB8AC3E}">
        <p14:creationId xmlns:p14="http://schemas.microsoft.com/office/powerpoint/2010/main" val="2188287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988840"/>
            <a:ext cx="8424936" cy="490066"/>
          </a:xfrm>
        </p:spPr>
        <p:txBody>
          <a:bodyPr>
            <a:noAutofit/>
          </a:bodyPr>
          <a:lstStyle/>
          <a:p>
            <a:r>
              <a:rPr lang="ru-RU" sz="1800" dirty="0"/>
              <a:t>Слуцкая мануфактура была </a:t>
            </a:r>
            <a:r>
              <a:rPr lang="ru-RU" sz="1800" dirty="0" err="1"/>
              <a:t>заснавана</a:t>
            </a:r>
            <a:r>
              <a:rPr lang="ru-RU" sz="1800" dirty="0"/>
              <a:t> ў </a:t>
            </a:r>
            <a:r>
              <a:rPr lang="ru-RU" sz="1800" dirty="0" err="1"/>
              <a:t>першай</a:t>
            </a:r>
            <a:r>
              <a:rPr lang="ru-RU" sz="1800" dirty="0"/>
              <a:t> </a:t>
            </a:r>
            <a:r>
              <a:rPr lang="ru-RU" sz="1800" dirty="0" err="1"/>
              <a:t>палове</a:t>
            </a:r>
            <a:r>
              <a:rPr lang="ru-RU" sz="1800" dirty="0"/>
              <a:t> Х</a:t>
            </a:r>
            <a:r>
              <a:rPr lang="en-US" sz="1800" dirty="0"/>
              <a:t>VIII </a:t>
            </a:r>
            <a:r>
              <a:rPr lang="ru-RU" sz="1800" dirty="0" err="1"/>
              <a:t>стагоддзя</a:t>
            </a:r>
            <a:r>
              <a:rPr lang="ru-RU" sz="1800" dirty="0"/>
              <a:t> </a:t>
            </a:r>
            <a:r>
              <a:rPr lang="en-US" sz="1800" dirty="0"/>
              <a:t>i </a:t>
            </a:r>
            <a:r>
              <a:rPr lang="ru-RU" sz="1800" dirty="0"/>
              <a:t>належала </a:t>
            </a:r>
            <a:r>
              <a:rPr lang="ru-RU" sz="1800" dirty="0" err="1"/>
              <a:t>Радз</a:t>
            </a:r>
            <a:r>
              <a:rPr lang="en-US" sz="1800" dirty="0"/>
              <a:t>i</a:t>
            </a:r>
            <a:r>
              <a:rPr lang="ru-RU" sz="1800" dirty="0"/>
              <a:t>в</a:t>
            </a:r>
            <a:r>
              <a:rPr lang="en-US" sz="1800" dirty="0"/>
              <a:t>i</a:t>
            </a:r>
            <a:r>
              <a:rPr lang="ru-RU" sz="1800" dirty="0"/>
              <a:t>лам. Самая </a:t>
            </a:r>
            <a:r>
              <a:rPr lang="ru-RU" sz="1800" dirty="0" err="1"/>
              <a:t>вядомая</a:t>
            </a:r>
            <a:r>
              <a:rPr lang="ru-RU" sz="1800" dirty="0"/>
              <a:t> </a:t>
            </a:r>
            <a:r>
              <a:rPr lang="ru-RU" sz="1800" dirty="0" err="1"/>
              <a:t>прадукцыя</a:t>
            </a:r>
            <a:r>
              <a:rPr lang="ru-RU" sz="1800" dirty="0"/>
              <a:t>, якая </a:t>
            </a:r>
            <a:r>
              <a:rPr lang="ru-RU" sz="1800" dirty="0" err="1"/>
              <a:t>праслав</a:t>
            </a:r>
            <a:r>
              <a:rPr lang="en-US" sz="1800" dirty="0"/>
              <a:t>i</a:t>
            </a:r>
            <a:r>
              <a:rPr lang="ru-RU" sz="1800" dirty="0"/>
              <a:t>ла </a:t>
            </a:r>
            <a:r>
              <a:rPr lang="ru-RU" sz="1800" dirty="0" err="1"/>
              <a:t>гэтую</a:t>
            </a:r>
            <a:r>
              <a:rPr lang="ru-RU" sz="1800" dirty="0"/>
              <a:t> мануфактуру, был</a:t>
            </a:r>
            <a:r>
              <a:rPr lang="en-US" sz="1800" dirty="0"/>
              <a:t>i </a:t>
            </a:r>
            <a:r>
              <a:rPr lang="ru-RU" sz="1800" dirty="0" err="1"/>
              <a:t>слуцк</a:t>
            </a:r>
            <a:r>
              <a:rPr lang="en-US" sz="1800" dirty="0"/>
              <a:t>i</a:t>
            </a:r>
            <a:r>
              <a:rPr lang="ru-RU" sz="1800" dirty="0"/>
              <a:t>я </a:t>
            </a:r>
            <a:r>
              <a:rPr lang="ru-RU" sz="1800" dirty="0" err="1"/>
              <a:t>паясы</a:t>
            </a:r>
            <a:r>
              <a:rPr lang="ru-RU" sz="1800" dirty="0"/>
              <a:t>. У год </a:t>
            </a:r>
            <a:r>
              <a:rPr lang="en-US" sz="1800" dirty="0"/>
              <a:t>i</a:t>
            </a:r>
            <a:r>
              <a:rPr lang="ru-RU" sz="1800" dirty="0"/>
              <a:t>х выпускал</a:t>
            </a:r>
            <a:r>
              <a:rPr lang="en-US" sz="1800" dirty="0"/>
              <a:t>i </a:t>
            </a:r>
            <a:r>
              <a:rPr lang="ru-RU" sz="1800" dirty="0"/>
              <a:t>да 200 штук </a:t>
            </a:r>
            <a:r>
              <a:rPr lang="en-US" sz="1800" dirty="0"/>
              <a:t>i </a:t>
            </a:r>
            <a:r>
              <a:rPr lang="ru-RU" sz="1800" dirty="0" err="1"/>
              <a:t>яны</a:t>
            </a:r>
            <a:r>
              <a:rPr lang="ru-RU" sz="1800" dirty="0"/>
              <a:t> вывоз</a:t>
            </a:r>
            <a:r>
              <a:rPr lang="en-US" sz="1800" dirty="0"/>
              <a:t>i</a:t>
            </a:r>
            <a:r>
              <a:rPr lang="ru-RU" sz="1800" dirty="0"/>
              <a:t>л</a:t>
            </a:r>
            <a:r>
              <a:rPr lang="en-US" sz="1800" dirty="0"/>
              <a:t>i</a:t>
            </a:r>
            <a:r>
              <a:rPr lang="ru-RU" sz="1800" dirty="0" err="1"/>
              <a:t>ся</a:t>
            </a:r>
            <a:r>
              <a:rPr lang="ru-RU" sz="1800" dirty="0"/>
              <a:t> на продаж у </a:t>
            </a:r>
            <a:r>
              <a:rPr lang="en-US" sz="1800" dirty="0"/>
              <a:t>i</a:t>
            </a:r>
            <a:r>
              <a:rPr lang="ru-RU" sz="1800" dirty="0" err="1"/>
              <a:t>ншыя</a:t>
            </a:r>
            <a:r>
              <a:rPr lang="ru-RU" sz="1800" dirty="0"/>
              <a:t> </a:t>
            </a:r>
            <a:r>
              <a:rPr lang="ru-RU" sz="1800" dirty="0" err="1"/>
              <a:t>кра</a:t>
            </a:r>
            <a:r>
              <a:rPr lang="en-US" sz="1800" dirty="0"/>
              <a:t>i</a:t>
            </a:r>
            <a:r>
              <a:rPr lang="ru-RU" sz="1800" dirty="0" err="1"/>
              <a:t>ны</a:t>
            </a:r>
            <a:r>
              <a:rPr lang="ru-RU" sz="1800" dirty="0"/>
              <a:t>. </a:t>
            </a:r>
            <a:r>
              <a:rPr lang="ru-RU" sz="1800" dirty="0" err="1"/>
              <a:t>Падчас</a:t>
            </a:r>
            <a:r>
              <a:rPr lang="ru-RU" sz="1800" dirty="0"/>
              <a:t> </a:t>
            </a:r>
            <a:r>
              <a:rPr lang="ru-RU" sz="1800" dirty="0" err="1"/>
              <a:t>найбольшага</a:t>
            </a:r>
            <a:r>
              <a:rPr lang="ru-RU" sz="1800" dirty="0"/>
              <a:t> </a:t>
            </a:r>
            <a:r>
              <a:rPr lang="ru-RU" sz="1800" dirty="0" err="1"/>
              <a:t>роскв</a:t>
            </a:r>
            <a:r>
              <a:rPr lang="en-US" sz="1800" dirty="0"/>
              <a:t>i</a:t>
            </a:r>
            <a:r>
              <a:rPr lang="ru-RU" sz="1800" dirty="0"/>
              <a:t>ту мануфактуры там </a:t>
            </a:r>
            <a:r>
              <a:rPr lang="ru-RU" sz="1800" dirty="0" err="1"/>
              <a:t>працавала</a:t>
            </a:r>
            <a:r>
              <a:rPr lang="ru-RU" sz="1800" dirty="0"/>
              <a:t> 60 </a:t>
            </a:r>
            <a:r>
              <a:rPr lang="ru-RU" sz="1800" dirty="0" err="1"/>
              <a:t>майстроў</a:t>
            </a:r>
            <a:r>
              <a:rPr lang="ru-RU" sz="1800" dirty="0"/>
              <a:t> </a:t>
            </a:r>
            <a:r>
              <a:rPr lang="en-US" sz="1800" dirty="0"/>
              <a:t>i </a:t>
            </a:r>
            <a:r>
              <a:rPr lang="ru-RU" sz="1800" dirty="0"/>
              <a:t>было 28 </a:t>
            </a:r>
            <a:r>
              <a:rPr lang="ru-RU" sz="1800" dirty="0" err="1"/>
              <a:t>ткацк</a:t>
            </a:r>
            <a:r>
              <a:rPr lang="en-US" sz="1800" dirty="0"/>
              <a:t>i</a:t>
            </a:r>
            <a:r>
              <a:rPr lang="ru-RU" sz="1800" dirty="0"/>
              <a:t>х </a:t>
            </a:r>
            <a:r>
              <a:rPr lang="ru-RU" sz="1800" dirty="0" err="1"/>
              <a:t>станкоў</a:t>
            </a:r>
            <a:r>
              <a:rPr lang="ru-RU" sz="1800" dirty="0"/>
              <a:t>. Але ў Х</a:t>
            </a:r>
            <a:r>
              <a:rPr lang="en-US" sz="1800" dirty="0"/>
              <a:t>I</a:t>
            </a:r>
            <a:r>
              <a:rPr lang="ru-RU" sz="1800" dirty="0"/>
              <a:t>Х </a:t>
            </a:r>
            <a:r>
              <a:rPr lang="ru-RU" sz="1800" dirty="0" err="1"/>
              <a:t>стагоддз</a:t>
            </a:r>
            <a:r>
              <a:rPr lang="en-US" sz="1800" dirty="0"/>
              <a:t>i </a:t>
            </a:r>
            <a:r>
              <a:rPr lang="ru-RU" sz="1800" dirty="0" err="1"/>
              <a:t>фабрыка</a:t>
            </a:r>
            <a:r>
              <a:rPr lang="ru-RU" sz="1800" dirty="0"/>
              <a:t> </a:t>
            </a:r>
            <a:r>
              <a:rPr lang="ru-RU" sz="1800" dirty="0" err="1"/>
              <a:t>прыходз</a:t>
            </a:r>
            <a:r>
              <a:rPr lang="en-US" sz="1800" dirty="0"/>
              <a:t>i</a:t>
            </a:r>
            <a:r>
              <a:rPr lang="ru-RU" sz="1800" dirty="0" err="1"/>
              <a:t>ць</a:t>
            </a:r>
            <a:r>
              <a:rPr lang="ru-RU" sz="1800" dirty="0"/>
              <a:t> у </a:t>
            </a:r>
            <a:r>
              <a:rPr lang="ru-RU" sz="1800" dirty="0" err="1"/>
              <a:t>заняпад</a:t>
            </a:r>
            <a:r>
              <a:rPr lang="ru-RU" sz="1800" dirty="0"/>
              <a:t> </a:t>
            </a:r>
            <a:r>
              <a:rPr lang="en-US" sz="1800" dirty="0"/>
              <a:t>i </a:t>
            </a:r>
            <a:r>
              <a:rPr lang="ru-RU" sz="1800" dirty="0"/>
              <a:t>ў Слуцку </a:t>
            </a:r>
            <a:r>
              <a:rPr lang="ru-RU" sz="1800" dirty="0" err="1"/>
              <a:t>працуюць</a:t>
            </a:r>
            <a:r>
              <a:rPr lang="ru-RU" sz="1800" dirty="0"/>
              <a:t> ужо </a:t>
            </a:r>
            <a:r>
              <a:rPr lang="ru-RU" sz="1800" dirty="0" err="1"/>
              <a:t>тольк</a:t>
            </a:r>
            <a:r>
              <a:rPr lang="en-US" sz="1800" dirty="0"/>
              <a:t>i </a:t>
            </a:r>
            <a:r>
              <a:rPr lang="ru-RU" sz="1800" dirty="0"/>
              <a:t>два </a:t>
            </a:r>
            <a:r>
              <a:rPr lang="ru-RU" sz="1800" dirty="0" err="1"/>
              <a:t>майстры</a:t>
            </a:r>
            <a:r>
              <a:rPr lang="ru-RU" sz="1800" dirty="0"/>
              <a:t> на </a:t>
            </a:r>
            <a:r>
              <a:rPr lang="ru-RU" sz="1800" dirty="0" err="1"/>
              <a:t>адным</a:t>
            </a:r>
            <a:r>
              <a:rPr lang="ru-RU" sz="1800" dirty="0"/>
              <a:t> станку. </a:t>
            </a:r>
            <a:r>
              <a:rPr lang="ru-RU" sz="1800" dirty="0" err="1"/>
              <a:t>Паясы</a:t>
            </a:r>
            <a:r>
              <a:rPr lang="ru-RU" sz="1800" dirty="0"/>
              <a:t> </a:t>
            </a:r>
            <a:r>
              <a:rPr lang="ru-RU" sz="1800" dirty="0" err="1"/>
              <a:t>выходзяць</a:t>
            </a:r>
            <a:r>
              <a:rPr lang="ru-RU" sz="1800" dirty="0"/>
              <a:t> з моды </a:t>
            </a:r>
            <a:r>
              <a:rPr lang="en-US" sz="1800" dirty="0"/>
              <a:t>i </a:t>
            </a:r>
            <a:r>
              <a:rPr lang="ru-RU" sz="1800" dirty="0"/>
              <a:t>на </a:t>
            </a:r>
            <a:r>
              <a:rPr lang="en-US" sz="1800" dirty="0"/>
              <a:t>i</a:t>
            </a:r>
            <a:r>
              <a:rPr lang="ru-RU" sz="1800" dirty="0"/>
              <a:t>х </a:t>
            </a:r>
            <a:r>
              <a:rPr lang="ru-RU" sz="1800" dirty="0" err="1"/>
              <a:t>няма</a:t>
            </a:r>
            <a:r>
              <a:rPr lang="ru-RU" sz="1800" dirty="0"/>
              <a:t> </a:t>
            </a:r>
            <a:r>
              <a:rPr lang="ru-RU" sz="1800" dirty="0" err="1"/>
              <a:t>попыту</a:t>
            </a:r>
            <a:r>
              <a:rPr lang="ru-RU" sz="1800" dirty="0"/>
              <a:t>. </a:t>
            </a:r>
            <a:r>
              <a:rPr lang="ru-RU" sz="1800" dirty="0" err="1"/>
              <a:t>Шаўковыя</a:t>
            </a:r>
            <a:r>
              <a:rPr lang="ru-RU" sz="1800" dirty="0"/>
              <a:t> </a:t>
            </a:r>
            <a:r>
              <a:rPr lang="ru-RU" sz="1800" dirty="0" err="1"/>
              <a:t>паясы</a:t>
            </a:r>
            <a:r>
              <a:rPr lang="ru-RU" sz="1800" dirty="0"/>
              <a:t> </a:t>
            </a:r>
            <a:r>
              <a:rPr lang="ru-RU" sz="1800" dirty="0" err="1"/>
              <a:t>выраблял</a:t>
            </a:r>
            <a:r>
              <a:rPr lang="en-US" sz="1800" dirty="0"/>
              <a:t>i</a:t>
            </a:r>
            <a:r>
              <a:rPr lang="ru-RU" sz="1800" dirty="0" err="1"/>
              <a:t>ся</a:t>
            </a:r>
            <a:r>
              <a:rPr lang="ru-RU" sz="1800" dirty="0"/>
              <a:t> ў </a:t>
            </a:r>
            <a:r>
              <a:rPr lang="ru-RU" sz="1800" dirty="0" err="1"/>
              <a:t>Гродне</a:t>
            </a:r>
            <a:r>
              <a:rPr lang="ru-RU" sz="1800" dirty="0"/>
              <a:t>, </a:t>
            </a:r>
            <a:r>
              <a:rPr lang="ru-RU" sz="1800" dirty="0" err="1"/>
              <a:t>Нясв</a:t>
            </a:r>
            <a:r>
              <a:rPr lang="en-US" sz="1800" dirty="0"/>
              <a:t>i</a:t>
            </a:r>
            <a:r>
              <a:rPr lang="ru-RU" sz="1800" dirty="0" err="1"/>
              <a:t>жы</a:t>
            </a:r>
            <a:r>
              <a:rPr lang="ru-RU" sz="1800" dirty="0"/>
              <a:t>, Ружанах, а </a:t>
            </a:r>
            <a:r>
              <a:rPr lang="ru-RU" sz="1800" dirty="0" err="1"/>
              <a:t>таксама</a:t>
            </a:r>
            <a:r>
              <a:rPr lang="ru-RU" sz="1800" dirty="0"/>
              <a:t> ў </a:t>
            </a:r>
            <a:r>
              <a:rPr lang="ru-RU" sz="1800" dirty="0" err="1"/>
              <a:t>Польшчы</a:t>
            </a:r>
            <a:r>
              <a:rPr lang="ru-RU" sz="1800" dirty="0"/>
              <a:t> </a:t>
            </a:r>
            <a:r>
              <a:rPr lang="en-US" sz="1800" dirty="0"/>
              <a:t>i </a:t>
            </a:r>
            <a:r>
              <a:rPr lang="ru-RU" sz="1800" dirty="0"/>
              <a:t>Францы</a:t>
            </a:r>
            <a:r>
              <a:rPr lang="en-US" sz="1800" dirty="0"/>
              <a:t>i. </a:t>
            </a:r>
            <a:r>
              <a:rPr lang="ru-RU" sz="1800" dirty="0"/>
              <a:t>Яны мел</a:t>
            </a:r>
            <a:r>
              <a:rPr lang="en-US" sz="1800" dirty="0"/>
              <a:t>i </a:t>
            </a:r>
            <a:r>
              <a:rPr lang="ru-RU" sz="1800" dirty="0" err="1"/>
              <a:t>многа</a:t>
            </a:r>
            <a:r>
              <a:rPr lang="ru-RU" sz="1800" dirty="0"/>
              <a:t> </a:t>
            </a:r>
            <a:r>
              <a:rPr lang="ru-RU" sz="1800" dirty="0" err="1"/>
              <a:t>агульнага</a:t>
            </a:r>
            <a:r>
              <a:rPr lang="ru-RU" sz="1800" dirty="0"/>
              <a:t>, але </a:t>
            </a:r>
            <a:r>
              <a:rPr lang="ru-RU" sz="1800" dirty="0" err="1"/>
              <a:t>слуцк</a:t>
            </a:r>
            <a:r>
              <a:rPr lang="en-US" sz="1800" dirty="0"/>
              <a:t>i</a:t>
            </a:r>
            <a:r>
              <a:rPr lang="ru-RU" sz="1800" dirty="0"/>
              <a:t>я </a:t>
            </a:r>
            <a:r>
              <a:rPr lang="en-US" sz="1800" dirty="0"/>
              <a:t>i </a:t>
            </a:r>
            <a:r>
              <a:rPr lang="ru-RU" sz="1800" dirty="0" err="1"/>
              <a:t>сёння</a:t>
            </a:r>
            <a:r>
              <a:rPr lang="ru-RU" sz="1800" dirty="0"/>
              <a:t> </a:t>
            </a:r>
            <a:r>
              <a:rPr lang="ru-RU" sz="1800" dirty="0" err="1"/>
              <a:t>застаюцца</a:t>
            </a:r>
            <a:r>
              <a:rPr lang="ru-RU" sz="1800" dirty="0"/>
              <a:t> </a:t>
            </a:r>
            <a:r>
              <a:rPr lang="ru-RU" sz="1800" dirty="0" err="1"/>
              <a:t>найбольш</a:t>
            </a:r>
            <a:r>
              <a:rPr lang="ru-RU" sz="1800" dirty="0"/>
              <a:t> </a:t>
            </a:r>
            <a:r>
              <a:rPr lang="ru-RU" sz="1800" dirty="0" err="1"/>
              <a:t>каштоўным</a:t>
            </a:r>
            <a:r>
              <a:rPr lang="en-US" sz="1800" dirty="0"/>
              <a:t>i, </a:t>
            </a:r>
            <a:r>
              <a:rPr lang="ru-RU" sz="1800" dirty="0" err="1"/>
              <a:t>ва</a:t>
            </a:r>
            <a:r>
              <a:rPr lang="ru-RU" sz="1800" dirty="0"/>
              <a:t> </a:t>
            </a:r>
            <a:r>
              <a:rPr lang="ru-RU" sz="1800" dirty="0" err="1"/>
              <a:t>ўсяк</a:t>
            </a:r>
            <a:r>
              <a:rPr lang="en-US" sz="1800" dirty="0"/>
              <a:t>i</a:t>
            </a:r>
            <a:r>
              <a:rPr lang="ru-RU" sz="1800" dirty="0"/>
              <a:t>м разе для </a:t>
            </a:r>
            <a:r>
              <a:rPr lang="ru-RU" sz="1800" dirty="0" err="1"/>
              <a:t>беларусаў</a:t>
            </a:r>
            <a:r>
              <a:rPr lang="ru-RU" sz="1800" dirty="0"/>
              <a:t>.</a:t>
            </a:r>
          </a:p>
        </p:txBody>
      </p:sp>
      <p:sp>
        <p:nvSpPr>
          <p:cNvPr id="3" name="Объект 2"/>
          <p:cNvSpPr>
            <a:spLocks noGrp="1"/>
          </p:cNvSpPr>
          <p:nvPr>
            <p:ph idx="1"/>
          </p:nvPr>
        </p:nvSpPr>
        <p:spPr>
          <a:xfrm>
            <a:off x="467544" y="116632"/>
            <a:ext cx="7776864" cy="1080160"/>
          </a:xfrm>
        </p:spPr>
        <p:txBody>
          <a:bodyPr>
            <a:normAutofit/>
          </a:bodyPr>
          <a:lstStyle/>
          <a:p>
            <a:pPr marL="137160" indent="0" algn="ctr">
              <a:buNone/>
            </a:pPr>
            <a:r>
              <a:rPr lang="ru-RU" sz="4000" dirty="0">
                <a:solidFill>
                  <a:schemeClr val="bg2">
                    <a:lumMod val="75000"/>
                  </a:schemeClr>
                </a:solidFill>
              </a:rPr>
              <a:t>Г</a:t>
            </a:r>
            <a:r>
              <a:rPr lang="en-US" sz="4000" dirty="0">
                <a:solidFill>
                  <a:schemeClr val="bg2">
                    <a:lumMod val="75000"/>
                  </a:schemeClr>
                </a:solidFill>
              </a:rPr>
              <a:t>i</a:t>
            </a:r>
            <a:r>
              <a:rPr lang="ru-RU" sz="4000" dirty="0" err="1">
                <a:solidFill>
                  <a:schemeClr val="bg2">
                    <a:lumMod val="75000"/>
                  </a:schemeClr>
                </a:solidFill>
              </a:rPr>
              <a:t>старычная</a:t>
            </a:r>
            <a:r>
              <a:rPr lang="ru-RU" sz="4000" dirty="0">
                <a:solidFill>
                  <a:schemeClr val="bg2">
                    <a:lumMod val="75000"/>
                  </a:schemeClr>
                </a:solidFill>
              </a:rPr>
              <a:t> </a:t>
            </a:r>
            <a:r>
              <a:rPr lang="ru-RU" sz="4000" dirty="0" err="1">
                <a:solidFill>
                  <a:schemeClr val="bg2">
                    <a:lumMod val="75000"/>
                  </a:schemeClr>
                </a:solidFill>
              </a:rPr>
              <a:t>даведка</a:t>
            </a:r>
            <a:r>
              <a:rPr lang="ru-RU" sz="4000" dirty="0">
                <a:solidFill>
                  <a:schemeClr val="bg2">
                    <a:lumMod val="75000"/>
                  </a:schemeClr>
                </a:solidFill>
              </a:rPr>
              <a:t>...</a:t>
            </a:r>
          </a:p>
        </p:txBody>
      </p:sp>
      <p:sp>
        <p:nvSpPr>
          <p:cNvPr id="4" name="TextBox 3"/>
          <p:cNvSpPr txBox="1"/>
          <p:nvPr/>
        </p:nvSpPr>
        <p:spPr>
          <a:xfrm>
            <a:off x="251520" y="3933056"/>
            <a:ext cx="8424936" cy="2369880"/>
          </a:xfrm>
          <a:prstGeom prst="rect">
            <a:avLst/>
          </a:prstGeom>
          <a:noFill/>
        </p:spPr>
        <p:txBody>
          <a:bodyPr wrap="square" rtlCol="0">
            <a:spAutoFit/>
          </a:bodyPr>
          <a:lstStyle/>
          <a:p>
            <a:pPr algn="ctr"/>
            <a:r>
              <a:rPr lang="en-US" sz="4000" dirty="0" smtClean="0">
                <a:solidFill>
                  <a:schemeClr val="bg2">
                    <a:lumMod val="75000"/>
                  </a:schemeClr>
                </a:solidFill>
              </a:rPr>
              <a:t>...i </a:t>
            </a:r>
            <a:r>
              <a:rPr lang="ru-RU" sz="4000" dirty="0" err="1" smtClean="0">
                <a:solidFill>
                  <a:schemeClr val="bg2">
                    <a:lumMod val="75000"/>
                  </a:schemeClr>
                </a:solidFill>
              </a:rPr>
              <a:t>мастацкая</a:t>
            </a:r>
            <a:endParaRPr lang="ru-RU" sz="4000" dirty="0" smtClean="0">
              <a:solidFill>
                <a:schemeClr val="bg2">
                  <a:lumMod val="75000"/>
                </a:schemeClr>
              </a:solidFill>
            </a:endParaRPr>
          </a:p>
          <a:p>
            <a:endParaRPr lang="ru-RU" dirty="0" smtClean="0"/>
          </a:p>
          <a:p>
            <a:r>
              <a:rPr lang="ru-RU" dirty="0" err="1" smtClean="0"/>
              <a:t>Напачатку</a:t>
            </a:r>
            <a:r>
              <a:rPr lang="ru-RU" dirty="0" smtClean="0"/>
              <a:t> для </a:t>
            </a:r>
            <a:r>
              <a:rPr lang="ru-RU" dirty="0" err="1" smtClean="0"/>
              <a:t>ўпрыгожвання</a:t>
            </a:r>
            <a:r>
              <a:rPr lang="ru-RU" dirty="0" smtClean="0"/>
              <a:t> </a:t>
            </a:r>
            <a:r>
              <a:rPr lang="ru-RU" dirty="0" err="1" smtClean="0"/>
              <a:t>слуцк</a:t>
            </a:r>
            <a:r>
              <a:rPr lang="en-US" dirty="0" smtClean="0"/>
              <a:t>i</a:t>
            </a:r>
            <a:r>
              <a:rPr lang="ru-RU" dirty="0" smtClean="0"/>
              <a:t>х </a:t>
            </a:r>
            <a:r>
              <a:rPr lang="ru-RU" dirty="0" err="1" smtClean="0"/>
              <a:t>паясоў</a:t>
            </a:r>
            <a:r>
              <a:rPr lang="ru-RU" dirty="0" smtClean="0"/>
              <a:t> </a:t>
            </a:r>
            <a:r>
              <a:rPr lang="ru-RU" dirty="0" err="1" smtClean="0"/>
              <a:t>прымянял</a:t>
            </a:r>
            <a:r>
              <a:rPr lang="en-US" dirty="0" smtClean="0"/>
              <a:t>i</a:t>
            </a:r>
            <a:r>
              <a:rPr lang="ru-RU" dirty="0" err="1" smtClean="0"/>
              <a:t>ся</a:t>
            </a:r>
            <a:r>
              <a:rPr lang="ru-RU" dirty="0" smtClean="0"/>
              <a:t> </a:t>
            </a:r>
            <a:r>
              <a:rPr lang="ru-RU" dirty="0" err="1" smtClean="0"/>
              <a:t>ўсходн</a:t>
            </a:r>
            <a:r>
              <a:rPr lang="en-US" dirty="0" smtClean="0"/>
              <a:t>i</a:t>
            </a:r>
            <a:r>
              <a:rPr lang="ru-RU" dirty="0" smtClean="0"/>
              <a:t>я </a:t>
            </a:r>
            <a:r>
              <a:rPr lang="ru-RU" dirty="0" err="1" smtClean="0"/>
              <a:t>ўзоры</a:t>
            </a:r>
            <a:r>
              <a:rPr lang="ru-RU" dirty="0" smtClean="0"/>
              <a:t>, </a:t>
            </a:r>
            <a:r>
              <a:rPr lang="ru-RU" dirty="0" err="1" smtClean="0"/>
              <a:t>бо</a:t>
            </a:r>
            <a:r>
              <a:rPr lang="ru-RU" dirty="0" smtClean="0"/>
              <a:t> на </a:t>
            </a:r>
            <a:r>
              <a:rPr lang="ru-RU" dirty="0" err="1" smtClean="0"/>
              <a:t>фабрыцы</a:t>
            </a:r>
            <a:r>
              <a:rPr lang="ru-RU" dirty="0" smtClean="0"/>
              <a:t> </a:t>
            </a:r>
            <a:r>
              <a:rPr lang="ru-RU" dirty="0" err="1" smtClean="0"/>
              <a:t>падчас</a:t>
            </a:r>
            <a:r>
              <a:rPr lang="ru-RU" dirty="0" smtClean="0"/>
              <a:t> </a:t>
            </a:r>
            <a:r>
              <a:rPr lang="ru-RU" dirty="0" err="1" smtClean="0"/>
              <a:t>яе</a:t>
            </a:r>
            <a:r>
              <a:rPr lang="ru-RU" dirty="0" smtClean="0"/>
              <a:t> </a:t>
            </a:r>
            <a:r>
              <a:rPr lang="ru-RU" dirty="0" err="1" smtClean="0"/>
              <a:t>станаўлення</a:t>
            </a:r>
            <a:r>
              <a:rPr lang="ru-RU" dirty="0" smtClean="0"/>
              <a:t> </a:t>
            </a:r>
            <a:r>
              <a:rPr lang="ru-RU" dirty="0" err="1" smtClean="0"/>
              <a:t>працавал</a:t>
            </a:r>
            <a:r>
              <a:rPr lang="en-US" dirty="0" smtClean="0"/>
              <a:t>i </a:t>
            </a:r>
            <a:r>
              <a:rPr lang="ru-RU" dirty="0" err="1" smtClean="0"/>
              <a:t>турэцк</a:t>
            </a:r>
            <a:r>
              <a:rPr lang="en-US" dirty="0" smtClean="0"/>
              <a:t>i</a:t>
            </a:r>
            <a:r>
              <a:rPr lang="ru-RU" dirty="0" smtClean="0"/>
              <a:t>я </a:t>
            </a:r>
            <a:r>
              <a:rPr lang="ru-RU" dirty="0" err="1" smtClean="0"/>
              <a:t>майстры</a:t>
            </a:r>
            <a:r>
              <a:rPr lang="ru-RU" dirty="0" smtClean="0"/>
              <a:t> на чале з Янам </a:t>
            </a:r>
            <a:r>
              <a:rPr lang="ru-RU" dirty="0" err="1" smtClean="0"/>
              <a:t>Маджарск</a:t>
            </a:r>
            <a:r>
              <a:rPr lang="en-US" dirty="0" smtClean="0"/>
              <a:t>i</a:t>
            </a:r>
            <a:r>
              <a:rPr lang="ru-RU" dirty="0" smtClean="0"/>
              <a:t>м (</a:t>
            </a:r>
            <a:r>
              <a:rPr lang="ru-RU" dirty="0" err="1" smtClean="0"/>
              <a:t>Аванеса</a:t>
            </a:r>
            <a:r>
              <a:rPr lang="ru-RU" dirty="0" smtClean="0"/>
              <a:t> </a:t>
            </a:r>
            <a:r>
              <a:rPr lang="ru-RU" dirty="0" err="1" smtClean="0"/>
              <a:t>Маджаранца</a:t>
            </a:r>
            <a:r>
              <a:rPr lang="ru-RU" dirty="0" smtClean="0"/>
              <a:t>), а </a:t>
            </a:r>
            <a:r>
              <a:rPr lang="ru-RU" dirty="0" err="1" smtClean="0"/>
              <a:t>затым</a:t>
            </a:r>
            <a:r>
              <a:rPr lang="ru-RU" dirty="0" smtClean="0"/>
              <a:t> на </a:t>
            </a:r>
            <a:r>
              <a:rPr lang="ru-RU" dirty="0" err="1" smtClean="0"/>
              <a:t>змену</a:t>
            </a:r>
            <a:r>
              <a:rPr lang="ru-RU" dirty="0" smtClean="0"/>
              <a:t> </a:t>
            </a:r>
            <a:r>
              <a:rPr lang="en-US" dirty="0" smtClean="0"/>
              <a:t>i</a:t>
            </a:r>
            <a:r>
              <a:rPr lang="ru-RU" dirty="0" smtClean="0"/>
              <a:t>м </a:t>
            </a:r>
            <a:r>
              <a:rPr lang="ru-RU" dirty="0" err="1" smtClean="0"/>
              <a:t>прыходзяць</a:t>
            </a:r>
            <a:r>
              <a:rPr lang="ru-RU" dirty="0" smtClean="0"/>
              <a:t> </a:t>
            </a:r>
            <a:r>
              <a:rPr lang="ru-RU" dirty="0" err="1" smtClean="0"/>
              <a:t>беларуск</a:t>
            </a:r>
            <a:r>
              <a:rPr lang="en-US" dirty="0" smtClean="0"/>
              <a:t>i</a:t>
            </a:r>
            <a:r>
              <a:rPr lang="ru-RU" dirty="0" smtClean="0"/>
              <a:t>я </a:t>
            </a:r>
            <a:r>
              <a:rPr lang="ru-RU" dirty="0" err="1" smtClean="0"/>
              <a:t>ткачы</a:t>
            </a:r>
            <a:r>
              <a:rPr lang="ru-RU" dirty="0" smtClean="0"/>
              <a:t> (</a:t>
            </a:r>
            <a:r>
              <a:rPr lang="ru-RU" dirty="0" err="1" smtClean="0"/>
              <a:t>Лойка</a:t>
            </a:r>
            <a:r>
              <a:rPr lang="ru-RU" dirty="0" smtClean="0"/>
              <a:t>, Барсук, </a:t>
            </a:r>
            <a:r>
              <a:rPr lang="ru-RU" dirty="0" err="1" smtClean="0"/>
              <a:t>Баранцэв</a:t>
            </a:r>
            <a:r>
              <a:rPr lang="en-US" dirty="0" smtClean="0"/>
              <a:t>i</a:t>
            </a:r>
            <a:r>
              <a:rPr lang="ru-RU" dirty="0" smtClean="0"/>
              <a:t>ч </a:t>
            </a:r>
            <a:r>
              <a:rPr lang="en-US" dirty="0" smtClean="0"/>
              <a:t>i </a:t>
            </a:r>
            <a:r>
              <a:rPr lang="en-US" dirty="0" err="1" smtClean="0"/>
              <a:t>i</a:t>
            </a:r>
            <a:r>
              <a:rPr lang="ru-RU" dirty="0" err="1" smtClean="0"/>
              <a:t>ншыя</a:t>
            </a:r>
            <a:r>
              <a:rPr lang="ru-RU" dirty="0" smtClean="0"/>
              <a:t>).</a:t>
            </a:r>
          </a:p>
          <a:p>
            <a:endParaRPr lang="ru-RU" dirty="0"/>
          </a:p>
        </p:txBody>
      </p:sp>
    </p:spTree>
    <p:extLst>
      <p:ext uri="{BB962C8B-B14F-4D97-AF65-F5344CB8AC3E}">
        <p14:creationId xmlns:p14="http://schemas.microsoft.com/office/powerpoint/2010/main" val="2373003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229600" cy="1143000"/>
          </a:xfrm>
        </p:spPr>
        <p:txBody>
          <a:bodyPr>
            <a:noAutofit/>
          </a:bodyPr>
          <a:lstStyle/>
          <a:p>
            <a:r>
              <a:rPr lang="ru-RU" sz="2000" dirty="0">
                <a:effectLst/>
                <a:latin typeface="+mn-lt"/>
              </a:rPr>
              <a:t>У другой </a:t>
            </a:r>
            <a:r>
              <a:rPr lang="ru-RU" sz="2000" dirty="0" err="1">
                <a:effectLst/>
                <a:latin typeface="+mn-lt"/>
              </a:rPr>
              <a:t>палове</a:t>
            </a:r>
            <a:r>
              <a:rPr lang="ru-RU" sz="2000" dirty="0">
                <a:effectLst/>
                <a:latin typeface="+mn-lt"/>
              </a:rPr>
              <a:t> </a:t>
            </a:r>
            <a:r>
              <a:rPr lang="en-US" sz="2000" dirty="0">
                <a:effectLst/>
                <a:latin typeface="+mn-lt"/>
              </a:rPr>
              <a:t>XIX — </a:t>
            </a:r>
            <a:r>
              <a:rPr lang="ru-RU" sz="2000" dirty="0" err="1">
                <a:effectLst/>
                <a:latin typeface="+mn-lt"/>
              </a:rPr>
              <a:t>пачатку</a:t>
            </a:r>
            <a:r>
              <a:rPr lang="ru-RU" sz="2000" dirty="0">
                <a:effectLst/>
                <a:latin typeface="+mn-lt"/>
              </a:rPr>
              <a:t> </a:t>
            </a:r>
            <a:r>
              <a:rPr lang="en-US" sz="2000" dirty="0">
                <a:effectLst/>
                <a:latin typeface="+mn-lt"/>
              </a:rPr>
              <a:t>XX </a:t>
            </a:r>
            <a:r>
              <a:rPr lang="ru-RU" sz="2000" dirty="0" err="1">
                <a:effectLst/>
                <a:latin typeface="+mn-lt"/>
              </a:rPr>
              <a:t>стагоддзя</a:t>
            </a:r>
            <a:r>
              <a:rPr lang="ru-RU" sz="2000" dirty="0">
                <a:effectLst/>
                <a:latin typeface="+mn-lt"/>
              </a:rPr>
              <a:t> </a:t>
            </a:r>
            <a:r>
              <a:rPr lang="ru-RU" sz="2000" dirty="0" err="1">
                <a:effectLst/>
                <a:latin typeface="+mn-lt"/>
              </a:rPr>
              <a:t>слуцкія</a:t>
            </a:r>
            <a:r>
              <a:rPr lang="ru-RU" sz="2000" dirty="0">
                <a:effectLst/>
                <a:latin typeface="+mn-lt"/>
              </a:rPr>
              <a:t> </a:t>
            </a:r>
            <a:r>
              <a:rPr lang="ru-RU" sz="2000" dirty="0" err="1">
                <a:effectLst/>
                <a:latin typeface="+mn-lt"/>
              </a:rPr>
              <a:t>паясы</a:t>
            </a:r>
            <a:r>
              <a:rPr lang="ru-RU" sz="2000" dirty="0">
                <a:effectLst/>
                <a:latin typeface="+mn-lt"/>
              </a:rPr>
              <a:t> </a:t>
            </a:r>
            <a:r>
              <a:rPr lang="ru-RU" sz="2000" dirty="0" err="1">
                <a:effectLst/>
                <a:latin typeface="+mn-lt"/>
              </a:rPr>
              <a:t>становяцца</a:t>
            </a:r>
            <a:r>
              <a:rPr lang="ru-RU" sz="2000" dirty="0">
                <a:effectLst/>
                <a:latin typeface="+mn-lt"/>
              </a:rPr>
              <a:t> </a:t>
            </a:r>
            <a:r>
              <a:rPr lang="ru-RU" sz="2000" dirty="0" err="1">
                <a:effectLst/>
                <a:latin typeface="+mn-lt"/>
              </a:rPr>
              <a:t>прадметам</a:t>
            </a:r>
            <a:r>
              <a:rPr lang="ru-RU" sz="2000" dirty="0">
                <a:effectLst/>
                <a:latin typeface="+mn-lt"/>
              </a:rPr>
              <a:t> </a:t>
            </a:r>
            <a:r>
              <a:rPr lang="ru-RU" sz="2000" dirty="0" err="1">
                <a:effectLst/>
                <a:latin typeface="+mn-lt"/>
              </a:rPr>
              <a:t>калекцыявання</a:t>
            </a:r>
            <a:r>
              <a:rPr lang="ru-RU" sz="2000" dirty="0">
                <a:effectLst/>
                <a:latin typeface="+mn-lt"/>
              </a:rPr>
              <a:t>. </a:t>
            </a:r>
            <a:r>
              <a:rPr lang="ru-RU" sz="2000" dirty="0" err="1">
                <a:effectLst/>
                <a:latin typeface="+mn-lt"/>
              </a:rPr>
              <a:t>Іх</a:t>
            </a:r>
            <a:r>
              <a:rPr lang="ru-RU" sz="2000" dirty="0">
                <a:effectLst/>
                <a:latin typeface="+mn-lt"/>
              </a:rPr>
              <a:t> </a:t>
            </a:r>
            <a:r>
              <a:rPr lang="ru-RU" sz="2000" dirty="0" err="1">
                <a:effectLst/>
                <a:latin typeface="+mn-lt"/>
              </a:rPr>
              <a:t>збіраюць</a:t>
            </a:r>
            <a:r>
              <a:rPr lang="ru-RU" sz="2000" dirty="0">
                <a:effectLst/>
                <a:latin typeface="+mn-lt"/>
              </a:rPr>
              <a:t> </a:t>
            </a:r>
            <a:r>
              <a:rPr lang="ru-RU" sz="2000" dirty="0" err="1">
                <a:effectLst/>
                <a:latin typeface="+mn-lt"/>
              </a:rPr>
              <a:t>музеі</a:t>
            </a:r>
            <a:r>
              <a:rPr lang="ru-RU" sz="2000" dirty="0">
                <a:effectLst/>
                <a:latin typeface="+mn-lt"/>
              </a:rPr>
              <a:t> і </a:t>
            </a:r>
            <a:r>
              <a:rPr lang="ru-RU" sz="2000" dirty="0" err="1">
                <a:effectLst/>
                <a:latin typeface="+mn-lt"/>
              </a:rPr>
              <a:t>прыватныя</a:t>
            </a:r>
            <a:r>
              <a:rPr lang="ru-RU" sz="2000" dirty="0">
                <a:effectLst/>
                <a:latin typeface="+mn-lt"/>
              </a:rPr>
              <a:t> </a:t>
            </a:r>
            <a:r>
              <a:rPr lang="ru-RU" sz="2000" dirty="0" err="1">
                <a:effectLst/>
                <a:latin typeface="+mn-lt"/>
              </a:rPr>
              <a:t>асобы</a:t>
            </a:r>
            <a:r>
              <a:rPr lang="ru-RU" sz="2000" dirty="0">
                <a:effectLst/>
                <a:latin typeface="+mn-lt"/>
              </a:rPr>
              <a:t>. </a:t>
            </a:r>
            <a:r>
              <a:rPr lang="ru-RU" sz="2000" dirty="0" err="1">
                <a:effectLst/>
                <a:latin typeface="+mn-lt"/>
              </a:rPr>
              <a:t>Паясы</a:t>
            </a:r>
            <a:r>
              <a:rPr lang="ru-RU" sz="2000" dirty="0">
                <a:effectLst/>
                <a:latin typeface="+mn-lt"/>
              </a:rPr>
              <a:t> </a:t>
            </a:r>
            <a:r>
              <a:rPr lang="ru-RU" sz="2000" dirty="0" err="1">
                <a:effectLst/>
                <a:latin typeface="+mn-lt"/>
              </a:rPr>
              <a:t>сталі</a:t>
            </a:r>
            <a:r>
              <a:rPr lang="ru-RU" sz="2000" dirty="0">
                <a:effectLst/>
                <a:latin typeface="+mn-lt"/>
              </a:rPr>
              <a:t> </a:t>
            </a:r>
            <a:r>
              <a:rPr lang="ru-RU" sz="2000" dirty="0" err="1">
                <a:effectLst/>
                <a:latin typeface="+mn-lt"/>
              </a:rPr>
              <a:t>вывучацца</a:t>
            </a:r>
            <a:r>
              <a:rPr lang="ru-RU" sz="2000" dirty="0">
                <a:effectLst/>
                <a:latin typeface="+mn-lt"/>
              </a:rPr>
              <a:t> як </a:t>
            </a:r>
            <a:r>
              <a:rPr lang="ru-RU" sz="2000" dirty="0" err="1">
                <a:effectLst/>
                <a:latin typeface="+mn-lt"/>
              </a:rPr>
              <a:t>вырабы</a:t>
            </a:r>
            <a:r>
              <a:rPr lang="ru-RU" sz="2000" dirty="0">
                <a:effectLst/>
                <a:latin typeface="+mn-lt"/>
              </a:rPr>
              <a:t> </a:t>
            </a:r>
            <a:r>
              <a:rPr lang="ru-RU" sz="2000" dirty="0" err="1" smtClean="0">
                <a:effectLst/>
                <a:latin typeface="+mn-lt"/>
              </a:rPr>
              <a:t>мастацкага</a:t>
            </a:r>
            <a:r>
              <a:rPr lang="ru-RU" sz="2000" dirty="0" smtClean="0">
                <a:effectLst/>
                <a:latin typeface="+mn-lt"/>
              </a:rPr>
              <a:t> </a:t>
            </a:r>
            <a:r>
              <a:rPr lang="ru-RU" sz="2000" dirty="0" err="1" smtClean="0">
                <a:effectLst/>
                <a:latin typeface="+mn-lt"/>
              </a:rPr>
              <a:t>ткацтва</a:t>
            </a:r>
            <a:r>
              <a:rPr lang="ru-RU" sz="2000" dirty="0">
                <a:effectLst/>
                <a:latin typeface="+mn-lt"/>
              </a:rPr>
              <a:t>.</a:t>
            </a:r>
            <a:br>
              <a:rPr lang="ru-RU" sz="2000" dirty="0">
                <a:effectLst/>
                <a:latin typeface="+mn-lt"/>
              </a:rPr>
            </a:br>
            <a:r>
              <a:rPr lang="ru-RU" sz="2000" dirty="0" err="1" smtClean="0">
                <a:effectLst/>
                <a:latin typeface="+mn-lt"/>
              </a:rPr>
              <a:t>Тэхналогіі</a:t>
            </a:r>
            <a:r>
              <a:rPr lang="ru-RU" sz="2000" dirty="0" smtClean="0">
                <a:effectLst/>
                <a:latin typeface="+mn-lt"/>
              </a:rPr>
              <a:t> </a:t>
            </a:r>
            <a:r>
              <a:rPr lang="ru-RU" sz="2000" dirty="0" err="1">
                <a:effectLst/>
                <a:latin typeface="+mn-lt"/>
              </a:rPr>
              <a:t>ткацтва</a:t>
            </a:r>
            <a:r>
              <a:rPr lang="ru-RU" sz="2000" dirty="0">
                <a:effectLst/>
                <a:latin typeface="+mn-lt"/>
              </a:rPr>
              <a:t>, </a:t>
            </a:r>
            <a:r>
              <a:rPr lang="ru-RU" sz="2000" dirty="0" err="1">
                <a:effectLst/>
                <a:latin typeface="+mn-lt"/>
              </a:rPr>
              <a:t>якія</a:t>
            </a:r>
            <a:r>
              <a:rPr lang="ru-RU" sz="2000" dirty="0">
                <a:effectLst/>
                <a:latin typeface="+mn-lt"/>
              </a:rPr>
              <a:t> </a:t>
            </a:r>
            <a:r>
              <a:rPr lang="ru-RU" sz="2000" dirty="0" err="1">
                <a:effectLst/>
                <a:latin typeface="+mn-lt"/>
              </a:rPr>
              <a:t>выкарыстоўваліся</a:t>
            </a:r>
            <a:r>
              <a:rPr lang="ru-RU" sz="2000" dirty="0">
                <a:effectLst/>
                <a:latin typeface="+mn-lt"/>
              </a:rPr>
              <a:t> </a:t>
            </a:r>
            <a:r>
              <a:rPr lang="ru-RU" sz="2000" dirty="0" err="1">
                <a:effectLst/>
                <a:latin typeface="+mn-lt"/>
              </a:rPr>
              <a:t>пры</a:t>
            </a:r>
            <a:r>
              <a:rPr lang="ru-RU" sz="2000" dirty="0">
                <a:effectLst/>
                <a:latin typeface="+mn-lt"/>
              </a:rPr>
              <a:t> </a:t>
            </a:r>
            <a:r>
              <a:rPr lang="ru-RU" sz="2000" dirty="0" err="1">
                <a:effectLst/>
                <a:latin typeface="+mn-lt"/>
              </a:rPr>
              <a:t>вытворчасці</a:t>
            </a:r>
            <a:r>
              <a:rPr lang="ru-RU" sz="2000" dirty="0">
                <a:effectLst/>
                <a:latin typeface="+mn-lt"/>
              </a:rPr>
              <a:t> </a:t>
            </a:r>
            <a:r>
              <a:rPr lang="ru-RU" sz="2000" dirty="0" err="1">
                <a:effectLst/>
                <a:latin typeface="+mn-lt"/>
              </a:rPr>
              <a:t>слуцкіх</a:t>
            </a:r>
            <a:r>
              <a:rPr lang="ru-RU" sz="2000" dirty="0">
                <a:effectLst/>
                <a:latin typeface="+mn-lt"/>
              </a:rPr>
              <a:t> </a:t>
            </a:r>
            <a:r>
              <a:rPr lang="ru-RU" sz="2000" dirty="0" err="1">
                <a:effectLst/>
                <a:latin typeface="+mn-lt"/>
              </a:rPr>
              <a:t>паясоў</a:t>
            </a:r>
            <a:r>
              <a:rPr lang="ru-RU" sz="2000" dirty="0">
                <a:effectLst/>
                <a:latin typeface="+mn-lt"/>
              </a:rPr>
              <a:t>, </a:t>
            </a:r>
            <a:r>
              <a:rPr lang="ru-RU" sz="2000" dirty="0" err="1">
                <a:effectLst/>
                <a:latin typeface="+mn-lt"/>
              </a:rPr>
              <a:t>цяпер</a:t>
            </a:r>
            <a:r>
              <a:rPr lang="ru-RU" sz="2000" dirty="0">
                <a:effectLst/>
                <a:latin typeface="+mn-lt"/>
              </a:rPr>
              <a:t> </a:t>
            </a:r>
            <a:r>
              <a:rPr lang="ru-RU" sz="2000" dirty="0" err="1">
                <a:effectLst/>
                <a:latin typeface="+mn-lt"/>
              </a:rPr>
              <a:t>страчаны</a:t>
            </a:r>
            <a:r>
              <a:rPr lang="ru-RU" sz="2000" dirty="0">
                <a:effectLst/>
                <a:latin typeface="+mn-lt"/>
              </a:rPr>
              <a:t>.</a:t>
            </a:r>
          </a:p>
        </p:txBody>
      </p:sp>
      <p:sp>
        <p:nvSpPr>
          <p:cNvPr id="3" name="Объект 2"/>
          <p:cNvSpPr>
            <a:spLocks noGrp="1"/>
          </p:cNvSpPr>
          <p:nvPr>
            <p:ph idx="1"/>
          </p:nvPr>
        </p:nvSpPr>
        <p:spPr>
          <a:xfrm>
            <a:off x="1043608" y="2456892"/>
            <a:ext cx="1944216" cy="1296144"/>
          </a:xfrm>
        </p:spPr>
        <p:txBody>
          <a:bodyPr/>
          <a:lstStyle/>
          <a:p>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60848"/>
            <a:ext cx="309634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146372"/>
            <a:ext cx="2664296" cy="1917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509120"/>
            <a:ext cx="3024336" cy="199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389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12" y="0"/>
            <a:ext cx="9180512" cy="6858000"/>
          </a:xfrm>
        </p:spPr>
        <p:txBody>
          <a:bodyPr/>
          <a:lstStyle/>
          <a:p>
            <a:endParaRPr lang="ru-RU" dirty="0"/>
          </a:p>
        </p:txBody>
      </p:sp>
      <p:sp>
        <p:nvSpPr>
          <p:cNvPr id="3" name="Объект 2"/>
          <p:cNvSpPr>
            <a:spLocks noGrp="1"/>
          </p:cNvSpPr>
          <p:nvPr>
            <p:ph idx="1"/>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577506"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104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91264" cy="1368152"/>
          </a:xfrm>
        </p:spPr>
        <p:txBody>
          <a:bodyPr>
            <a:normAutofit/>
          </a:bodyPr>
          <a:lstStyle/>
          <a:p>
            <a:pPr algn="just"/>
            <a:r>
              <a:rPr lang="ru-RU" sz="2000" dirty="0" err="1">
                <a:solidFill>
                  <a:schemeClr val="bg2">
                    <a:lumMod val="50000"/>
                  </a:schemeClr>
                </a:solidFill>
              </a:rPr>
              <a:t>Слуцкі</a:t>
            </a:r>
            <a:r>
              <a:rPr lang="ru-RU" sz="2000" dirty="0">
                <a:solidFill>
                  <a:schemeClr val="bg2">
                    <a:lumMod val="50000"/>
                  </a:schemeClr>
                </a:solidFill>
              </a:rPr>
              <a:t> пояс </a:t>
            </a:r>
            <a:r>
              <a:rPr lang="ru-RU" sz="2000" b="0" dirty="0">
                <a:solidFill>
                  <a:schemeClr val="bg2">
                    <a:lumMod val="50000"/>
                  </a:schemeClr>
                </a:solidFill>
              </a:rPr>
              <a:t>— элемент </a:t>
            </a:r>
            <a:r>
              <a:rPr lang="ru-RU" sz="2000" b="0" dirty="0" err="1">
                <a:solidFill>
                  <a:schemeClr val="bg2">
                    <a:lumMod val="50000"/>
                  </a:schemeClr>
                </a:solidFill>
              </a:rPr>
              <a:t>багатага</a:t>
            </a:r>
            <a:r>
              <a:rPr lang="ru-RU" sz="2000" b="0" dirty="0">
                <a:solidFill>
                  <a:schemeClr val="bg2">
                    <a:lumMod val="50000"/>
                  </a:schemeClr>
                </a:solidFill>
              </a:rPr>
              <a:t> </a:t>
            </a:r>
            <a:r>
              <a:rPr lang="ru-RU" sz="2000" b="0" dirty="0" err="1">
                <a:solidFill>
                  <a:schemeClr val="bg2">
                    <a:lumMod val="50000"/>
                  </a:schemeClr>
                </a:solidFill>
              </a:rPr>
              <a:t>мужчынскага</a:t>
            </a:r>
            <a:r>
              <a:rPr lang="ru-RU" sz="2000" b="0" dirty="0">
                <a:solidFill>
                  <a:schemeClr val="bg2">
                    <a:lumMod val="50000"/>
                  </a:schemeClr>
                </a:solidFill>
              </a:rPr>
              <a:t> </a:t>
            </a:r>
            <a:r>
              <a:rPr lang="ru-RU" sz="2000" b="0" dirty="0" err="1">
                <a:solidFill>
                  <a:schemeClr val="bg2">
                    <a:lumMod val="50000"/>
                  </a:schemeClr>
                </a:solidFill>
              </a:rPr>
              <a:t>касцюма</a:t>
            </a:r>
            <a:r>
              <a:rPr lang="ru-RU" sz="2000" b="0" dirty="0">
                <a:solidFill>
                  <a:schemeClr val="bg2">
                    <a:lumMod val="50000"/>
                  </a:schemeClr>
                </a:solidFill>
              </a:rPr>
              <a:t> </a:t>
            </a:r>
            <a:r>
              <a:rPr lang="ru-RU" sz="2000" b="0" dirty="0" err="1">
                <a:solidFill>
                  <a:schemeClr val="bg2">
                    <a:lumMod val="50000"/>
                  </a:schemeClr>
                </a:solidFill>
              </a:rPr>
              <a:t>польскай</a:t>
            </a:r>
            <a:r>
              <a:rPr lang="ru-RU" sz="2000" b="0" dirty="0">
                <a:solidFill>
                  <a:schemeClr val="bg2">
                    <a:lumMod val="50000"/>
                  </a:schemeClr>
                </a:solidFill>
              </a:rPr>
              <a:t> і </a:t>
            </a:r>
            <a:r>
              <a:rPr lang="ru-RU" sz="2000" b="0" dirty="0" err="1">
                <a:solidFill>
                  <a:schemeClr val="bg2">
                    <a:lumMod val="50000"/>
                  </a:schemeClr>
                </a:solidFill>
              </a:rPr>
              <a:t>беларускай</a:t>
            </a:r>
            <a:r>
              <a:rPr lang="ru-RU" sz="2000" b="0" dirty="0">
                <a:solidFill>
                  <a:schemeClr val="bg2">
                    <a:lumMod val="50000"/>
                  </a:schemeClr>
                </a:solidFill>
              </a:rPr>
              <a:t> шляхты. </a:t>
            </a:r>
            <a:r>
              <a:rPr lang="ru-RU" sz="2000" b="0" dirty="0" err="1">
                <a:solidFill>
                  <a:schemeClr val="bg2">
                    <a:lumMod val="50000"/>
                  </a:schemeClr>
                </a:solidFill>
              </a:rPr>
              <a:t>Лічыўся</a:t>
            </a:r>
            <a:r>
              <a:rPr lang="ru-RU" sz="2000" b="0" dirty="0">
                <a:solidFill>
                  <a:schemeClr val="bg2">
                    <a:lumMod val="50000"/>
                  </a:schemeClr>
                </a:solidFill>
              </a:rPr>
              <a:t> </a:t>
            </a:r>
            <a:r>
              <a:rPr lang="ru-RU" sz="2000" b="0" dirty="0" err="1">
                <a:solidFill>
                  <a:schemeClr val="bg2">
                    <a:lumMod val="50000"/>
                  </a:schemeClr>
                </a:solidFill>
              </a:rPr>
              <a:t>прыкметай</a:t>
            </a:r>
            <a:r>
              <a:rPr lang="ru-RU" sz="2000" b="0" dirty="0">
                <a:solidFill>
                  <a:schemeClr val="bg2">
                    <a:lumMod val="50000"/>
                  </a:schemeClr>
                </a:solidFill>
              </a:rPr>
              <a:t> </a:t>
            </a:r>
            <a:r>
              <a:rPr lang="ru-RU" sz="2000" b="0" dirty="0" err="1">
                <a:solidFill>
                  <a:schemeClr val="bg2">
                    <a:lumMod val="50000"/>
                  </a:schemeClr>
                </a:solidFill>
              </a:rPr>
              <a:t>высакароднага</a:t>
            </a:r>
            <a:r>
              <a:rPr lang="ru-RU" sz="2000" b="0" dirty="0">
                <a:solidFill>
                  <a:schemeClr val="bg2">
                    <a:lumMod val="50000"/>
                  </a:schemeClr>
                </a:solidFill>
              </a:rPr>
              <a:t> </a:t>
            </a:r>
            <a:r>
              <a:rPr lang="ru-RU" sz="2000" b="0" dirty="0" err="1">
                <a:solidFill>
                  <a:schemeClr val="bg2">
                    <a:lumMod val="50000"/>
                  </a:schemeClr>
                </a:solidFill>
              </a:rPr>
              <a:t>паходжання</a:t>
            </a:r>
            <a:r>
              <a:rPr lang="ru-RU" sz="2000" b="0" dirty="0">
                <a:solidFill>
                  <a:schemeClr val="bg2">
                    <a:lumMod val="50000"/>
                  </a:schemeClr>
                </a:solidFill>
              </a:rPr>
              <a:t> і </a:t>
            </a:r>
            <a:r>
              <a:rPr lang="ru-RU" sz="2000" b="0" dirty="0" err="1">
                <a:solidFill>
                  <a:schemeClr val="bg2">
                    <a:lumMod val="50000"/>
                  </a:schemeClr>
                </a:solidFill>
              </a:rPr>
              <a:t>яго</a:t>
            </a:r>
            <a:r>
              <a:rPr lang="ru-RU" sz="2000" b="0" dirty="0">
                <a:solidFill>
                  <a:schemeClr val="bg2">
                    <a:lumMod val="50000"/>
                  </a:schemeClr>
                </a:solidFill>
              </a:rPr>
              <a:t> </a:t>
            </a:r>
            <a:r>
              <a:rPr lang="ru-RU" sz="2000" b="0" dirty="0" err="1">
                <a:solidFill>
                  <a:schemeClr val="bg2">
                    <a:lumMod val="50000"/>
                  </a:schemeClr>
                </a:solidFill>
              </a:rPr>
              <a:t>наяўнасць</a:t>
            </a:r>
            <a:r>
              <a:rPr lang="ru-RU" sz="2000" b="0" dirty="0">
                <a:solidFill>
                  <a:schemeClr val="bg2">
                    <a:lumMod val="50000"/>
                  </a:schemeClr>
                </a:solidFill>
              </a:rPr>
              <a:t> </a:t>
            </a:r>
            <a:r>
              <a:rPr lang="ru-RU" sz="2000" b="0" dirty="0" err="1">
                <a:solidFill>
                  <a:schemeClr val="bg2">
                    <a:lumMod val="50000"/>
                  </a:schemeClr>
                </a:solidFill>
              </a:rPr>
              <a:t>паказвала</a:t>
            </a:r>
            <a:r>
              <a:rPr lang="ru-RU" sz="2000" b="0" dirty="0">
                <a:solidFill>
                  <a:schemeClr val="bg2">
                    <a:lumMod val="50000"/>
                  </a:schemeClr>
                </a:solidFill>
              </a:rPr>
              <a:t> на </a:t>
            </a:r>
            <a:r>
              <a:rPr lang="ru-RU" sz="2000" b="0" dirty="0" err="1">
                <a:solidFill>
                  <a:schemeClr val="bg2">
                    <a:lumMod val="50000"/>
                  </a:schemeClr>
                </a:solidFill>
              </a:rPr>
              <a:t>дабрабыт</a:t>
            </a:r>
            <a:r>
              <a:rPr lang="ru-RU" sz="2000" b="0" dirty="0">
                <a:solidFill>
                  <a:schemeClr val="bg2">
                    <a:lumMod val="50000"/>
                  </a:schemeClr>
                </a:solidFill>
              </a:rPr>
              <a:t> </a:t>
            </a:r>
            <a:r>
              <a:rPr lang="ru-RU" sz="2000" b="0" dirty="0" err="1">
                <a:solidFill>
                  <a:schemeClr val="bg2">
                    <a:lumMod val="50000"/>
                  </a:schemeClr>
                </a:solidFill>
              </a:rPr>
              <a:t>ўладальніка</a:t>
            </a:r>
            <a:r>
              <a:rPr lang="ru-RU" sz="2000" b="0" dirty="0">
                <a:solidFill>
                  <a:schemeClr val="bg2">
                    <a:lumMod val="50000"/>
                  </a:schemeClr>
                </a:solidFill>
              </a:rPr>
              <a:t>. </a:t>
            </a:r>
          </a:p>
        </p:txBody>
      </p:sp>
      <p:sp>
        <p:nvSpPr>
          <p:cNvPr id="3" name="Объект 2"/>
          <p:cNvSpPr>
            <a:spLocks noGrp="1"/>
          </p:cNvSpPr>
          <p:nvPr>
            <p:ph idx="1"/>
          </p:nvPr>
        </p:nvSpPr>
        <p:spPr>
          <a:xfrm rot="10800000" flipV="1">
            <a:off x="5436096" y="5661248"/>
            <a:ext cx="3240360" cy="648072"/>
          </a:xfrm>
        </p:spPr>
        <p:txBody>
          <a:bodyPr>
            <a:normAutofit/>
          </a:bodyPr>
          <a:lstStyle/>
          <a:p>
            <a:pPr marL="137160" indent="0" algn="just">
              <a:buNone/>
            </a:pPr>
            <a:r>
              <a:rPr lang="ru-RU" sz="1800" i="1" dirty="0" err="1" smtClean="0">
                <a:solidFill>
                  <a:schemeClr val="tx1">
                    <a:lumMod val="95000"/>
                  </a:schemeClr>
                </a:solidFill>
              </a:rPr>
              <a:t>Кантушовы</a:t>
            </a:r>
            <a:r>
              <a:rPr lang="ru-RU" sz="1800" i="1" dirty="0" smtClean="0">
                <a:solidFill>
                  <a:schemeClr val="tx1">
                    <a:lumMod val="95000"/>
                  </a:schemeClr>
                </a:solidFill>
              </a:rPr>
              <a:t> </a:t>
            </a:r>
            <a:r>
              <a:rPr lang="ru-RU" sz="1800" i="1" dirty="0" err="1" smtClean="0">
                <a:solidFill>
                  <a:schemeClr val="tx1">
                    <a:lumMod val="95000"/>
                  </a:schemeClr>
                </a:solidFill>
              </a:rPr>
              <a:t>паяс</a:t>
            </a:r>
            <a:r>
              <a:rPr lang="ru-RU" sz="1800" i="1" dirty="0" smtClean="0">
                <a:solidFill>
                  <a:schemeClr val="tx1">
                    <a:lumMod val="95000"/>
                  </a:schemeClr>
                </a:solidFill>
              </a:rPr>
              <a:t>: </a:t>
            </a:r>
            <a:r>
              <a:rPr lang="ru-RU" sz="1800" i="1" dirty="0" err="1">
                <a:solidFill>
                  <a:schemeClr val="tx1">
                    <a:lumMod val="95000"/>
                  </a:schemeClr>
                </a:solidFill>
              </a:rPr>
              <a:t>слуцкая</a:t>
            </a:r>
            <a:r>
              <a:rPr lang="ru-RU" sz="1800" i="1" dirty="0">
                <a:solidFill>
                  <a:schemeClr val="tx1">
                    <a:lumMod val="95000"/>
                  </a:schemeClr>
                </a:solidFill>
              </a:rPr>
              <a:t> мануфактура</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484784"/>
            <a:ext cx="324036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7544" y="1487988"/>
            <a:ext cx="4608512" cy="4801314"/>
          </a:xfrm>
          <a:prstGeom prst="rect">
            <a:avLst/>
          </a:prstGeom>
          <a:noFill/>
        </p:spPr>
        <p:txBody>
          <a:bodyPr wrap="square" rtlCol="0">
            <a:spAutoFit/>
          </a:bodyPr>
          <a:lstStyle/>
          <a:p>
            <a:r>
              <a:rPr lang="ru-RU" dirty="0" err="1" smtClean="0"/>
              <a:t>Назва</a:t>
            </a:r>
            <a:r>
              <a:rPr lang="ru-RU" dirty="0" smtClean="0"/>
              <a:t> </a:t>
            </a:r>
            <a:r>
              <a:rPr lang="ru-RU" dirty="0" err="1" smtClean="0"/>
              <a:t>паходзіць</a:t>
            </a:r>
            <a:r>
              <a:rPr lang="ru-RU" dirty="0" smtClean="0"/>
              <a:t> ад </a:t>
            </a:r>
            <a:r>
              <a:rPr lang="ru-RU" dirty="0" err="1" smtClean="0"/>
              <a:t>назвы</a:t>
            </a:r>
            <a:r>
              <a:rPr lang="ru-RU" dirty="0" smtClean="0"/>
              <a:t> </a:t>
            </a:r>
            <a:r>
              <a:rPr lang="ru-RU" dirty="0" err="1" smtClean="0"/>
              <a:t>горада</a:t>
            </a:r>
            <a:r>
              <a:rPr lang="ru-RU" dirty="0" smtClean="0"/>
              <a:t> Слуцк ў </a:t>
            </a:r>
            <a:r>
              <a:rPr lang="ru-RU" dirty="0" err="1" smtClean="0"/>
              <a:t>Беларусі</a:t>
            </a:r>
            <a:r>
              <a:rPr lang="ru-RU" dirty="0" smtClean="0"/>
              <a:t>.</a:t>
            </a:r>
          </a:p>
          <a:p>
            <a:r>
              <a:rPr lang="ru-RU" dirty="0" err="1" smtClean="0"/>
              <a:t>Слуцкія</a:t>
            </a:r>
            <a:r>
              <a:rPr lang="ru-RU" dirty="0" smtClean="0"/>
              <a:t> </a:t>
            </a:r>
            <a:r>
              <a:rPr lang="ru-RU" dirty="0" err="1" smtClean="0"/>
              <a:t>паясы</a:t>
            </a:r>
            <a:r>
              <a:rPr lang="ru-RU" dirty="0" smtClean="0"/>
              <a:t> </a:t>
            </a:r>
            <a:r>
              <a:rPr lang="ru-RU" dirty="0" err="1" smtClean="0"/>
              <a:t>ткалі</a:t>
            </a:r>
            <a:r>
              <a:rPr lang="ru-RU" dirty="0" smtClean="0"/>
              <a:t> з </a:t>
            </a:r>
            <a:r>
              <a:rPr lang="ru-RU" dirty="0" err="1" smtClean="0"/>
              <a:t>тонкіх</a:t>
            </a:r>
            <a:r>
              <a:rPr lang="ru-RU" dirty="0" smtClean="0"/>
              <a:t> </a:t>
            </a:r>
            <a:r>
              <a:rPr lang="ru-RU" dirty="0" err="1" smtClean="0"/>
              <a:t>шаўковых</a:t>
            </a:r>
            <a:r>
              <a:rPr lang="ru-RU" dirty="0" smtClean="0"/>
              <a:t>, </a:t>
            </a:r>
            <a:r>
              <a:rPr lang="ru-RU" dirty="0" err="1" smtClean="0"/>
              <a:t>залатых</a:t>
            </a:r>
            <a:r>
              <a:rPr lang="ru-RU" dirty="0" smtClean="0"/>
              <a:t> і </a:t>
            </a:r>
            <a:r>
              <a:rPr lang="ru-RU" dirty="0" err="1" smtClean="0"/>
              <a:t>сярэбраных</a:t>
            </a:r>
            <a:r>
              <a:rPr lang="ru-RU" dirty="0" smtClean="0"/>
              <a:t> </a:t>
            </a:r>
            <a:r>
              <a:rPr lang="ru-RU" dirty="0" err="1" smtClean="0"/>
              <a:t>нітак</a:t>
            </a:r>
            <a:r>
              <a:rPr lang="ru-RU" dirty="0" smtClean="0"/>
              <a:t>. </a:t>
            </a:r>
            <a:r>
              <a:rPr lang="ru-RU" dirty="0" err="1" smtClean="0"/>
              <a:t>Даўжыня</a:t>
            </a:r>
            <a:r>
              <a:rPr lang="ru-RU" dirty="0" smtClean="0"/>
              <a:t> пояса </a:t>
            </a:r>
            <a:r>
              <a:rPr lang="ru-RU" dirty="0" err="1" smtClean="0"/>
              <a:t>дасягала</a:t>
            </a:r>
            <a:r>
              <a:rPr lang="ru-RU" dirty="0" smtClean="0"/>
              <a:t> ад 2 да 4,5 </a:t>
            </a:r>
            <a:r>
              <a:rPr lang="ru-RU" dirty="0" err="1" smtClean="0"/>
              <a:t>метраў</a:t>
            </a:r>
            <a:r>
              <a:rPr lang="ru-RU" dirty="0" smtClean="0"/>
              <a:t>, а </a:t>
            </a:r>
            <a:r>
              <a:rPr lang="ru-RU" dirty="0" err="1" smtClean="0"/>
              <a:t>шырыня</a:t>
            </a:r>
            <a:r>
              <a:rPr lang="ru-RU" dirty="0" smtClean="0"/>
              <a:t> ад 30 да 50 см. </a:t>
            </a:r>
            <a:r>
              <a:rPr lang="ru-RU" dirty="0" err="1" smtClean="0"/>
              <a:t>Паясы</a:t>
            </a:r>
            <a:r>
              <a:rPr lang="ru-RU" dirty="0" smtClean="0"/>
              <a:t> </a:t>
            </a:r>
            <a:r>
              <a:rPr lang="ru-RU" dirty="0" err="1" smtClean="0"/>
              <a:t>ўпрыгожваліся</a:t>
            </a:r>
            <a:r>
              <a:rPr lang="ru-RU" dirty="0" smtClean="0"/>
              <a:t> па краях - </a:t>
            </a:r>
            <a:r>
              <a:rPr lang="ru-RU" dirty="0" err="1" smtClean="0"/>
              <a:t>узорнай</a:t>
            </a:r>
            <a:r>
              <a:rPr lang="ru-RU" dirty="0" smtClean="0"/>
              <a:t> </a:t>
            </a:r>
            <a:r>
              <a:rPr lang="ru-RU" dirty="0" err="1" smtClean="0"/>
              <a:t>аблямоўкай</a:t>
            </a:r>
            <a:r>
              <a:rPr lang="ru-RU" dirty="0" smtClean="0"/>
              <a:t>, а </a:t>
            </a:r>
            <a:r>
              <a:rPr lang="ru-RU" dirty="0" err="1" smtClean="0"/>
              <a:t>канцы</a:t>
            </a:r>
            <a:r>
              <a:rPr lang="ru-RU" dirty="0" smtClean="0"/>
              <a:t> - пышным, </a:t>
            </a:r>
            <a:r>
              <a:rPr lang="ru-RU" dirty="0" err="1" smtClean="0"/>
              <a:t>галоўным</a:t>
            </a:r>
            <a:r>
              <a:rPr lang="ru-RU" dirty="0" smtClean="0"/>
              <a:t> </a:t>
            </a:r>
            <a:r>
              <a:rPr lang="ru-RU" dirty="0" err="1" smtClean="0"/>
              <a:t>чынам</a:t>
            </a:r>
            <a:r>
              <a:rPr lang="ru-RU" dirty="0" smtClean="0"/>
              <a:t> </a:t>
            </a:r>
            <a:r>
              <a:rPr lang="ru-RU" dirty="0" err="1" smtClean="0"/>
              <a:t>раслінным</a:t>
            </a:r>
            <a:r>
              <a:rPr lang="ru-RU" dirty="0" smtClean="0"/>
              <a:t> </a:t>
            </a:r>
            <a:r>
              <a:rPr lang="ru-RU" dirty="0" err="1" smtClean="0"/>
              <a:t>арнаментам</a:t>
            </a:r>
            <a:r>
              <a:rPr lang="ru-RU" dirty="0" smtClean="0"/>
              <a:t>, у </a:t>
            </a:r>
            <a:r>
              <a:rPr lang="ru-RU" dirty="0" err="1" smtClean="0"/>
              <a:t>якім</a:t>
            </a:r>
            <a:r>
              <a:rPr lang="ru-RU" dirty="0" smtClean="0"/>
              <a:t> </a:t>
            </a:r>
            <a:r>
              <a:rPr lang="ru-RU" dirty="0" err="1" smtClean="0"/>
              <a:t>народныя</a:t>
            </a:r>
            <a:r>
              <a:rPr lang="ru-RU" dirty="0" smtClean="0"/>
              <a:t> </a:t>
            </a:r>
            <a:r>
              <a:rPr lang="ru-RU" dirty="0" err="1" smtClean="0"/>
              <a:t>ўзоры</a:t>
            </a:r>
            <a:r>
              <a:rPr lang="ru-RU" dirty="0" smtClean="0"/>
              <a:t> </a:t>
            </a:r>
            <a:r>
              <a:rPr lang="ru-RU" dirty="0" err="1" smtClean="0"/>
              <a:t>спалучаліся</a:t>
            </a:r>
            <a:r>
              <a:rPr lang="ru-RU" dirty="0" smtClean="0"/>
              <a:t> з </a:t>
            </a:r>
            <a:r>
              <a:rPr lang="ru-RU" dirty="0" err="1" smtClean="0"/>
              <a:t>усходнімі</a:t>
            </a:r>
            <a:r>
              <a:rPr lang="ru-RU" dirty="0" smtClean="0"/>
              <a:t> </a:t>
            </a:r>
            <a:r>
              <a:rPr lang="ru-RU" dirty="0" err="1" smtClean="0"/>
              <a:t>матывамі</a:t>
            </a:r>
            <a:r>
              <a:rPr lang="ru-RU" dirty="0" smtClean="0"/>
              <a:t>. У </a:t>
            </a:r>
            <a:r>
              <a:rPr lang="ru-RU" dirty="0" err="1" smtClean="0"/>
              <a:t>слуцкага</a:t>
            </a:r>
            <a:r>
              <a:rPr lang="ru-RU" dirty="0" smtClean="0"/>
              <a:t> пояса не было </a:t>
            </a:r>
            <a:r>
              <a:rPr lang="ru-RU" dirty="0" err="1" smtClean="0"/>
              <a:t>адваротнага</a:t>
            </a:r>
            <a:r>
              <a:rPr lang="ru-RU" dirty="0" smtClean="0"/>
              <a:t> боку, усе </a:t>
            </a:r>
            <a:r>
              <a:rPr lang="ru-RU" dirty="0" err="1" smtClean="0"/>
              <a:t>бакі</a:t>
            </a:r>
            <a:r>
              <a:rPr lang="ru-RU" dirty="0" smtClean="0"/>
              <a:t> </a:t>
            </a:r>
            <a:r>
              <a:rPr lang="ru-RU" dirty="0" err="1" smtClean="0"/>
              <a:t>з'яўляліся</a:t>
            </a:r>
            <a:r>
              <a:rPr lang="ru-RU" dirty="0" smtClean="0"/>
              <a:t> </a:t>
            </a:r>
            <a:r>
              <a:rPr lang="ru-RU" dirty="0" err="1" smtClean="0"/>
              <a:t>асабовымі</a:t>
            </a:r>
            <a:r>
              <a:rPr lang="ru-RU" dirty="0" smtClean="0"/>
              <a:t>. </a:t>
            </a:r>
            <a:r>
              <a:rPr lang="ru-RU" dirty="0" err="1" smtClean="0"/>
              <a:t>Паясы</a:t>
            </a:r>
            <a:r>
              <a:rPr lang="ru-RU" dirty="0" smtClean="0"/>
              <a:t> </a:t>
            </a:r>
            <a:r>
              <a:rPr lang="ru-RU" dirty="0" err="1" smtClean="0"/>
              <a:t>вырабляліся</a:t>
            </a:r>
            <a:r>
              <a:rPr lang="ru-RU" dirty="0" smtClean="0"/>
              <a:t> </a:t>
            </a:r>
            <a:r>
              <a:rPr lang="ru-RU" dirty="0" err="1" smtClean="0"/>
              <a:t>аднабаковым</a:t>
            </a:r>
            <a:r>
              <a:rPr lang="ru-RU" dirty="0" smtClean="0"/>
              <a:t> (</a:t>
            </a:r>
            <a:r>
              <a:rPr lang="ru-RU" dirty="0" err="1" smtClean="0"/>
              <a:t>са</a:t>
            </a:r>
            <a:r>
              <a:rPr lang="ru-RU" dirty="0" smtClean="0"/>
              <a:t> </a:t>
            </a:r>
            <a:r>
              <a:rPr lang="ru-RU" dirty="0" err="1" smtClean="0"/>
              <a:t>зваротным</a:t>
            </a:r>
            <a:r>
              <a:rPr lang="ru-RU" dirty="0" smtClean="0"/>
              <a:t> бокам), </a:t>
            </a:r>
            <a:r>
              <a:rPr lang="ru-RU" dirty="0" err="1" smtClean="0"/>
              <a:t>двухбаковыя</a:t>
            </a:r>
            <a:r>
              <a:rPr lang="ru-RU" dirty="0" smtClean="0"/>
              <a:t>. </a:t>
            </a:r>
            <a:r>
              <a:rPr lang="ru-RU" dirty="0" err="1" smtClean="0"/>
              <a:t>Найбольш</a:t>
            </a:r>
            <a:r>
              <a:rPr lang="ru-RU" dirty="0" smtClean="0"/>
              <a:t> </a:t>
            </a:r>
            <a:r>
              <a:rPr lang="ru-RU" dirty="0" err="1" smtClean="0"/>
              <a:t>каштоўнымі</a:t>
            </a:r>
            <a:r>
              <a:rPr lang="ru-RU" dirty="0" smtClean="0"/>
              <a:t> </a:t>
            </a:r>
            <a:r>
              <a:rPr lang="ru-RU" dirty="0" err="1" smtClean="0"/>
              <a:t>лічыліся</a:t>
            </a:r>
            <a:r>
              <a:rPr lang="ru-RU" dirty="0" smtClean="0"/>
              <a:t> </a:t>
            </a:r>
            <a:r>
              <a:rPr lang="ru-RU" dirty="0" err="1" smtClean="0"/>
              <a:t>чатырохбаковыя</a:t>
            </a:r>
            <a:r>
              <a:rPr lang="ru-RU" dirty="0" smtClean="0"/>
              <a:t> </a:t>
            </a:r>
            <a:r>
              <a:rPr lang="ru-RU" dirty="0" err="1" smtClean="0"/>
              <a:t>слуцкія</a:t>
            </a:r>
            <a:r>
              <a:rPr lang="ru-RU" dirty="0" smtClean="0"/>
              <a:t> </a:t>
            </a:r>
            <a:r>
              <a:rPr lang="ru-RU" dirty="0" err="1" smtClean="0"/>
              <a:t>паясы</a:t>
            </a:r>
            <a:r>
              <a:rPr lang="ru-RU" dirty="0" smtClean="0"/>
              <a:t> - </a:t>
            </a:r>
            <a:r>
              <a:rPr lang="ru-RU" dirty="0" err="1" smtClean="0"/>
              <a:t>кожны</a:t>
            </a:r>
            <a:r>
              <a:rPr lang="ru-RU" dirty="0" smtClean="0"/>
              <a:t> бок пояса </a:t>
            </a:r>
            <a:r>
              <a:rPr lang="ru-RU" dirty="0" err="1" smtClean="0"/>
              <a:t>быў</a:t>
            </a:r>
            <a:r>
              <a:rPr lang="ru-RU" dirty="0" smtClean="0"/>
              <a:t> </a:t>
            </a:r>
            <a:r>
              <a:rPr lang="ru-RU" dirty="0" err="1" smtClean="0"/>
              <a:t>падзелены</a:t>
            </a:r>
            <a:r>
              <a:rPr lang="ru-RU" dirty="0" smtClean="0"/>
              <a:t> на </a:t>
            </a:r>
            <a:r>
              <a:rPr lang="ru-RU" dirty="0" err="1" smtClean="0"/>
              <a:t>дзве</a:t>
            </a:r>
            <a:r>
              <a:rPr lang="ru-RU" dirty="0" smtClean="0"/>
              <a:t> </a:t>
            </a:r>
            <a:r>
              <a:rPr lang="ru-RU" dirty="0" err="1" smtClean="0"/>
              <a:t>часткі</a:t>
            </a:r>
            <a:r>
              <a:rPr lang="ru-RU" dirty="0" smtClean="0"/>
              <a:t> з </a:t>
            </a:r>
            <a:r>
              <a:rPr lang="ru-RU" dirty="0" err="1" smtClean="0"/>
              <a:t>рознымі</a:t>
            </a:r>
            <a:r>
              <a:rPr lang="ru-RU" dirty="0" smtClean="0"/>
              <a:t> </a:t>
            </a:r>
            <a:r>
              <a:rPr lang="ru-RU" dirty="0" err="1" smtClean="0"/>
              <a:t>колерамі</a:t>
            </a:r>
            <a:r>
              <a:rPr lang="ru-RU" dirty="0" smtClean="0"/>
              <a:t>, пояс </a:t>
            </a:r>
            <a:r>
              <a:rPr lang="ru-RU" dirty="0" err="1" smtClean="0"/>
              <a:t>складваўся</a:t>
            </a:r>
            <a:r>
              <a:rPr lang="ru-RU" dirty="0" smtClean="0"/>
              <a:t> </a:t>
            </a:r>
            <a:r>
              <a:rPr lang="ru-RU" dirty="0" err="1" smtClean="0"/>
              <a:t>ўдвая</a:t>
            </a:r>
            <a:r>
              <a:rPr lang="ru-RU" dirty="0" smtClean="0"/>
              <a:t>.</a:t>
            </a:r>
            <a:endParaRPr lang="ru-RU" dirty="0"/>
          </a:p>
        </p:txBody>
      </p:sp>
    </p:spTree>
    <p:extLst>
      <p:ext uri="{BB962C8B-B14F-4D97-AF65-F5344CB8AC3E}">
        <p14:creationId xmlns:p14="http://schemas.microsoft.com/office/powerpoint/2010/main" val="1942358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1395536"/>
            <a:ext cx="4211960" cy="6696744"/>
          </a:xfrm>
        </p:spPr>
        <p:txBody>
          <a:bodyPr>
            <a:noAutofit/>
          </a:bodyPr>
          <a:lstStyle/>
          <a:p>
            <a:pPr algn="l"/>
            <a:r>
              <a:rPr lang="ru-RU" sz="1800" b="0" dirty="0" err="1">
                <a:solidFill>
                  <a:schemeClr val="tx1">
                    <a:lumMod val="95000"/>
                  </a:schemeClr>
                </a:solidFill>
                <a:effectLst/>
                <a:latin typeface="+mn-lt"/>
              </a:rPr>
              <a:t>Канцы</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паясы</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мелі</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складаны</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арнамент</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часцей</a:t>
            </a:r>
            <a:r>
              <a:rPr lang="ru-RU" sz="1800" b="0" dirty="0">
                <a:solidFill>
                  <a:schemeClr val="tx1">
                    <a:lumMod val="95000"/>
                  </a:schemeClr>
                </a:solidFill>
                <a:effectLst/>
                <a:latin typeface="+mn-lt"/>
              </a:rPr>
              <a:t> з </a:t>
            </a:r>
            <a:r>
              <a:rPr lang="ru-RU" sz="1800" b="0" dirty="0" err="1">
                <a:solidFill>
                  <a:schemeClr val="tx1">
                    <a:lumMod val="95000"/>
                  </a:schemeClr>
                </a:solidFill>
                <a:effectLst/>
                <a:latin typeface="+mn-lt"/>
              </a:rPr>
              <a:t>двума</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матывамі</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часцей</a:t>
            </a:r>
            <a:r>
              <a:rPr lang="ru-RU" sz="1800" b="0" dirty="0">
                <a:solidFill>
                  <a:schemeClr val="tx1">
                    <a:lumMod val="95000"/>
                  </a:schemeClr>
                </a:solidFill>
                <a:effectLst/>
                <a:latin typeface="+mn-lt"/>
              </a:rPr>
              <a:t> за </a:t>
            </a:r>
            <a:r>
              <a:rPr lang="ru-RU" sz="1800" b="0" dirty="0" err="1">
                <a:solidFill>
                  <a:schemeClr val="tx1">
                    <a:lumMod val="95000"/>
                  </a:schemeClr>
                </a:solidFill>
                <a:effectLst/>
                <a:latin typeface="+mn-lt"/>
              </a:rPr>
              <a:t>ўсё</a:t>
            </a:r>
            <a:r>
              <a:rPr lang="ru-RU" sz="1800" b="0" dirty="0">
                <a:solidFill>
                  <a:schemeClr val="tx1">
                    <a:lumMod val="95000"/>
                  </a:schemeClr>
                </a:solidFill>
                <a:effectLst/>
                <a:latin typeface="+mn-lt"/>
              </a:rPr>
              <a:t> - </a:t>
            </a:r>
            <a:r>
              <a:rPr lang="ru-RU" sz="1800" b="0" dirty="0" err="1">
                <a:solidFill>
                  <a:schemeClr val="tx1">
                    <a:lumMod val="95000"/>
                  </a:schemeClr>
                </a:solidFill>
                <a:effectLst/>
                <a:latin typeface="+mn-lt"/>
              </a:rPr>
              <a:t>авал</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акружаны</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лісцем</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са</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сцяблом</a:t>
            </a:r>
            <a:r>
              <a:rPr lang="ru-RU" sz="1800" b="0" dirty="0">
                <a:solidFill>
                  <a:schemeClr val="tx1">
                    <a:lumMod val="95000"/>
                  </a:schemeClr>
                </a:solidFill>
                <a:effectLst/>
                <a:latin typeface="+mn-lt"/>
              </a:rPr>
              <a:t> і </a:t>
            </a:r>
            <a:r>
              <a:rPr lang="ru-RU" sz="1800" b="0" dirty="0" err="1">
                <a:solidFill>
                  <a:schemeClr val="tx1">
                    <a:lumMod val="95000"/>
                  </a:schemeClr>
                </a:solidFill>
                <a:effectLst/>
                <a:latin typeface="+mn-lt"/>
              </a:rPr>
              <a:t>кветкамі</a:t>
            </a:r>
            <a:r>
              <a:rPr lang="ru-RU" sz="1800" b="0" dirty="0">
                <a:solidFill>
                  <a:schemeClr val="tx1">
                    <a:lumMod val="95000"/>
                  </a:schemeClr>
                </a:solidFill>
                <a:effectLst/>
                <a:latin typeface="+mn-lt"/>
              </a:rPr>
              <a:t>. У куце пояса з </a:t>
            </a:r>
            <a:r>
              <a:rPr lang="ru-RU" sz="1800" b="0" dirty="0" err="1">
                <a:solidFill>
                  <a:schemeClr val="tx1">
                    <a:lumMod val="95000"/>
                  </a:schemeClr>
                </a:solidFill>
                <a:effectLst/>
                <a:latin typeface="+mn-lt"/>
              </a:rPr>
              <a:t>абодвух</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бакоў</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ткалі</a:t>
            </a:r>
            <a:r>
              <a:rPr lang="ru-RU" sz="1800" b="0" dirty="0">
                <a:solidFill>
                  <a:schemeClr val="tx1">
                    <a:lumMod val="95000"/>
                  </a:schemeClr>
                </a:solidFill>
                <a:effectLst/>
                <a:latin typeface="+mn-lt"/>
              </a:rPr>
              <a:t> метку на </a:t>
            </a:r>
            <a:r>
              <a:rPr lang="ru-RU" sz="1800" b="0" dirty="0" err="1">
                <a:solidFill>
                  <a:schemeClr val="tx1">
                    <a:lumMod val="95000"/>
                  </a:schemeClr>
                </a:solidFill>
                <a:effectLst/>
                <a:latin typeface="+mn-lt"/>
              </a:rPr>
              <a:t>стараславянскай</a:t>
            </a:r>
            <a:r>
              <a:rPr lang="ru-RU" sz="1800" b="0" dirty="0">
                <a:solidFill>
                  <a:schemeClr val="tx1">
                    <a:lumMod val="95000"/>
                  </a:schemeClr>
                </a:solidFill>
                <a:effectLst/>
                <a:latin typeface="+mn-lt"/>
              </a:rPr>
              <a:t> і </a:t>
            </a:r>
            <a:r>
              <a:rPr lang="ru-RU" sz="1800" b="0" dirty="0" err="1">
                <a:solidFill>
                  <a:schemeClr val="tx1">
                    <a:lumMod val="95000"/>
                  </a:schemeClr>
                </a:solidFill>
                <a:effectLst/>
                <a:latin typeface="+mn-lt"/>
              </a:rPr>
              <a:t>лацінскай</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мовах</a:t>
            </a:r>
            <a:r>
              <a:rPr lang="ru-RU" sz="1800" b="0" dirty="0">
                <a:solidFill>
                  <a:schemeClr val="tx1">
                    <a:lumMod val="95000"/>
                  </a:schemeClr>
                </a:solidFill>
                <a:effectLst/>
                <a:latin typeface="+mn-lt"/>
              </a:rPr>
              <a:t> (Слуцк, У </a:t>
            </a:r>
            <a:r>
              <a:rPr lang="ru-RU" sz="1800" b="0" dirty="0" err="1">
                <a:solidFill>
                  <a:schemeClr val="tx1">
                    <a:lumMod val="95000"/>
                  </a:schemeClr>
                </a:solidFill>
                <a:effectLst/>
                <a:latin typeface="+mn-lt"/>
              </a:rPr>
              <a:t>горадзе</a:t>
            </a:r>
            <a:r>
              <a:rPr lang="ru-RU" sz="1800" b="0" dirty="0">
                <a:solidFill>
                  <a:schemeClr val="tx1">
                    <a:lumMod val="95000"/>
                  </a:schemeClr>
                </a:solidFill>
                <a:effectLst/>
                <a:latin typeface="+mn-lt"/>
              </a:rPr>
              <a:t> Слуцку, </a:t>
            </a:r>
            <a:r>
              <a:rPr lang="ru-RU" sz="1800" b="0" dirty="0" err="1">
                <a:solidFill>
                  <a:schemeClr val="tx1">
                    <a:lumMod val="95000"/>
                  </a:schemeClr>
                </a:solidFill>
                <a:effectLst/>
                <a:latin typeface="+mn-lt"/>
              </a:rPr>
              <a:t>Зроблена</a:t>
            </a:r>
            <a:r>
              <a:rPr lang="ru-RU" sz="1800" b="0" dirty="0">
                <a:solidFill>
                  <a:schemeClr val="tx1">
                    <a:lumMod val="95000"/>
                  </a:schemeClr>
                </a:solidFill>
                <a:effectLst/>
                <a:latin typeface="+mn-lt"/>
              </a:rPr>
              <a:t> ў Слуцку). </a:t>
            </a:r>
            <a:r>
              <a:rPr lang="ru-RU" sz="1800" b="0" dirty="0" err="1">
                <a:solidFill>
                  <a:schemeClr val="tx1">
                    <a:lumMod val="95000"/>
                  </a:schemeClr>
                </a:solidFill>
                <a:effectLst/>
                <a:latin typeface="+mn-lt"/>
              </a:rPr>
              <a:t>Канцы</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паясы</a:t>
            </a:r>
            <a:r>
              <a:rPr lang="ru-RU" sz="1800" b="0" dirty="0">
                <a:solidFill>
                  <a:schemeClr val="tx1">
                    <a:lumMod val="95000"/>
                  </a:schemeClr>
                </a:solidFill>
                <a:effectLst/>
                <a:latin typeface="+mn-lt"/>
              </a:rPr>
              <a:t> часам </a:t>
            </a:r>
            <a:r>
              <a:rPr lang="ru-RU" sz="1800" b="0" dirty="0" err="1">
                <a:solidFill>
                  <a:schemeClr val="tx1">
                    <a:lumMod val="95000"/>
                  </a:schemeClr>
                </a:solidFill>
                <a:effectLst/>
                <a:latin typeface="+mn-lt"/>
              </a:rPr>
              <a:t>абшывалі</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махрамі</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Слуцкія</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паясы</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павязвалі</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зверху</a:t>
            </a:r>
            <a:r>
              <a:rPr lang="ru-RU" sz="1800" b="0" dirty="0">
                <a:solidFill>
                  <a:schemeClr val="tx1">
                    <a:lumMod val="95000"/>
                  </a:schemeClr>
                </a:solidFill>
                <a:effectLst/>
                <a:latin typeface="+mn-lt"/>
              </a:rPr>
              <a:t> кунтуша - </a:t>
            </a:r>
            <a:r>
              <a:rPr lang="ru-RU" sz="1800" b="0" dirty="0" err="1">
                <a:solidFill>
                  <a:schemeClr val="tx1">
                    <a:lumMod val="95000"/>
                  </a:schemeClr>
                </a:solidFill>
                <a:effectLst/>
                <a:latin typeface="+mn-lt"/>
              </a:rPr>
              <a:t>мужчынскай</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верхняй</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вопраткі</a:t>
            </a:r>
            <a:r>
              <a:rPr lang="ru-RU" sz="1800" b="0" dirty="0">
                <a:solidFill>
                  <a:schemeClr val="tx1">
                    <a:lumMod val="95000"/>
                  </a:schemeClr>
                </a:solidFill>
                <a:effectLst/>
                <a:latin typeface="+mn-lt"/>
              </a:rPr>
              <a:t>, да поясу </a:t>
            </a:r>
            <a:r>
              <a:rPr lang="ru-RU" sz="1800" b="0" dirty="0" err="1">
                <a:solidFill>
                  <a:schemeClr val="tx1">
                    <a:lumMod val="95000"/>
                  </a:schemeClr>
                </a:solidFill>
                <a:effectLst/>
                <a:latin typeface="+mn-lt"/>
              </a:rPr>
              <a:t>мацавалі</a:t>
            </a:r>
            <a:r>
              <a:rPr lang="ru-RU" sz="1800" b="0" dirty="0">
                <a:solidFill>
                  <a:schemeClr val="tx1">
                    <a:lumMod val="95000"/>
                  </a:schemeClr>
                </a:solidFill>
                <a:effectLst/>
                <a:latin typeface="+mn-lt"/>
              </a:rPr>
              <a:t> </a:t>
            </a:r>
            <a:r>
              <a:rPr lang="ru-RU" sz="1800" b="0" dirty="0" err="1">
                <a:solidFill>
                  <a:schemeClr val="tx1">
                    <a:lumMod val="95000"/>
                  </a:schemeClr>
                </a:solidFill>
                <a:effectLst/>
                <a:latin typeface="+mn-lt"/>
              </a:rPr>
              <a:t>зброю</a:t>
            </a:r>
            <a:r>
              <a:rPr lang="ru-RU" sz="1800" b="0" dirty="0" smtClean="0">
                <a:solidFill>
                  <a:schemeClr val="tx1">
                    <a:lumMod val="95000"/>
                  </a:schemeClr>
                </a:solidFill>
                <a:effectLst/>
                <a:latin typeface="+mn-lt"/>
              </a:rPr>
              <a:t>.</a:t>
            </a:r>
            <a:br>
              <a:rPr lang="ru-RU" sz="1800" b="0" dirty="0" smtClean="0">
                <a:solidFill>
                  <a:schemeClr val="tx1">
                    <a:lumMod val="95000"/>
                  </a:schemeClr>
                </a:solidFill>
                <a:effectLst/>
                <a:latin typeface="+mn-lt"/>
              </a:rPr>
            </a:br>
            <a:endParaRPr lang="ru-RU" sz="1800" b="0" dirty="0">
              <a:solidFill>
                <a:schemeClr val="tx1">
                  <a:lumMod val="95000"/>
                </a:schemeClr>
              </a:solidFill>
              <a:effectLst/>
              <a:latin typeface="+mn-lt"/>
            </a:endParaRPr>
          </a:p>
        </p:txBody>
      </p:sp>
      <p:sp>
        <p:nvSpPr>
          <p:cNvPr id="4" name="Объект 3"/>
          <p:cNvSpPr>
            <a:spLocks noGrp="1"/>
          </p:cNvSpPr>
          <p:nvPr>
            <p:ph idx="1"/>
          </p:nvPr>
        </p:nvSpPr>
        <p:spPr>
          <a:xfrm>
            <a:off x="251520" y="620688"/>
            <a:ext cx="2741476" cy="1152128"/>
          </a:xfrm>
        </p:spPr>
        <p:txBody>
          <a:bodyPr/>
          <a:lstStyle/>
          <a:p>
            <a:endParaRPr lang="ru-RU" dirty="0"/>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5"/>
            <a:ext cx="4536504" cy="619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428999"/>
            <a:ext cx="2160240" cy="309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803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44824"/>
            <a:ext cx="4824536" cy="2218258"/>
          </a:xfrm>
        </p:spPr>
        <p:txBody>
          <a:bodyPr>
            <a:normAutofit fontScale="90000"/>
          </a:bodyPr>
          <a:lstStyle/>
          <a:p>
            <a:pPr algn="just"/>
            <a:r>
              <a:rPr lang="ru-RU" sz="2000" dirty="0" err="1">
                <a:solidFill>
                  <a:schemeClr val="tx1">
                    <a:lumMod val="95000"/>
                  </a:schemeClr>
                </a:solidFill>
                <a:effectLst/>
              </a:rPr>
              <a:t>Слуцкія</a:t>
            </a:r>
            <a:r>
              <a:rPr lang="ru-RU" sz="2000" dirty="0">
                <a:solidFill>
                  <a:schemeClr val="tx1">
                    <a:lumMod val="95000"/>
                  </a:schemeClr>
                </a:solidFill>
                <a:effectLst/>
              </a:rPr>
              <a:t> </a:t>
            </a:r>
            <a:r>
              <a:rPr lang="ru-RU" sz="2000" dirty="0" err="1">
                <a:solidFill>
                  <a:schemeClr val="tx1">
                    <a:lumMod val="95000"/>
                  </a:schemeClr>
                </a:solidFill>
                <a:effectLst/>
              </a:rPr>
              <a:t>паясы</a:t>
            </a:r>
            <a:r>
              <a:rPr lang="ru-RU" sz="2000" dirty="0">
                <a:solidFill>
                  <a:schemeClr val="tx1">
                    <a:lumMod val="95000"/>
                  </a:schemeClr>
                </a:solidFill>
                <a:effectLst/>
              </a:rPr>
              <a:t> </a:t>
            </a:r>
            <a:r>
              <a:rPr lang="ru-RU" sz="1800" dirty="0">
                <a:solidFill>
                  <a:schemeClr val="tx1">
                    <a:lumMod val="95000"/>
                  </a:schemeClr>
                </a:solidFill>
              </a:rPr>
              <a:t>– </a:t>
            </a:r>
            <a:r>
              <a:rPr lang="ru-RU" sz="1800" dirty="0" err="1">
                <a:solidFill>
                  <a:schemeClr val="tx1">
                    <a:lumMod val="95000"/>
                  </a:schemeClr>
                </a:solidFill>
              </a:rPr>
              <a:t>высокамастацкія</a:t>
            </a:r>
            <a:r>
              <a:rPr lang="ru-RU" sz="1800" dirty="0">
                <a:solidFill>
                  <a:schemeClr val="tx1">
                    <a:lumMod val="95000"/>
                  </a:schemeClr>
                </a:solidFill>
              </a:rPr>
              <a:t> </a:t>
            </a:r>
            <a:r>
              <a:rPr lang="ru-RU" sz="1800" dirty="0" err="1">
                <a:solidFill>
                  <a:schemeClr val="tx1">
                    <a:lumMod val="95000"/>
                  </a:schemeClr>
                </a:solidFill>
              </a:rPr>
              <a:t>творы</a:t>
            </a:r>
            <a:r>
              <a:rPr lang="ru-RU" sz="1800" dirty="0">
                <a:solidFill>
                  <a:schemeClr val="tx1">
                    <a:lumMod val="95000"/>
                  </a:schemeClr>
                </a:solidFill>
              </a:rPr>
              <a:t> </a:t>
            </a:r>
            <a:r>
              <a:rPr lang="ru-RU" sz="1800" dirty="0" err="1">
                <a:solidFill>
                  <a:schemeClr val="tx1">
                    <a:lumMod val="95000"/>
                  </a:schemeClr>
                </a:solidFill>
              </a:rPr>
              <a:t>беларускага</a:t>
            </a:r>
            <a:r>
              <a:rPr lang="ru-RU" sz="1800" dirty="0">
                <a:solidFill>
                  <a:schemeClr val="tx1">
                    <a:lumMod val="95000"/>
                  </a:schemeClr>
                </a:solidFill>
              </a:rPr>
              <a:t> </a:t>
            </a:r>
            <a:r>
              <a:rPr lang="ru-RU" sz="1800" dirty="0" err="1">
                <a:solidFill>
                  <a:schemeClr val="tx1">
                    <a:lumMod val="95000"/>
                  </a:schemeClr>
                </a:solidFill>
              </a:rPr>
              <a:t>дэкаратыўна-прыкладнога</a:t>
            </a:r>
            <a:r>
              <a:rPr lang="ru-RU" sz="1800" dirty="0">
                <a:solidFill>
                  <a:schemeClr val="tx1">
                    <a:lumMod val="95000"/>
                  </a:schemeClr>
                </a:solidFill>
              </a:rPr>
              <a:t> </a:t>
            </a:r>
            <a:r>
              <a:rPr lang="ru-RU" sz="1800" dirty="0" err="1">
                <a:solidFill>
                  <a:schemeClr val="tx1">
                    <a:lumMod val="95000"/>
                  </a:schemeClr>
                </a:solidFill>
              </a:rPr>
              <a:t>мастацтва</a:t>
            </a:r>
            <a:r>
              <a:rPr lang="ru-RU" sz="1800" dirty="0">
                <a:solidFill>
                  <a:schemeClr val="tx1">
                    <a:lumMod val="95000"/>
                  </a:schemeClr>
                </a:solidFill>
              </a:rPr>
              <a:t>. </a:t>
            </a:r>
            <a:r>
              <a:rPr lang="ru-RU" sz="1800" dirty="0" err="1">
                <a:solidFill>
                  <a:schemeClr val="tx1">
                    <a:lumMod val="95000"/>
                  </a:schemeClr>
                </a:solidFill>
              </a:rPr>
              <a:t>Іх</a:t>
            </a:r>
            <a:r>
              <a:rPr lang="ru-RU" sz="1800" dirty="0">
                <a:solidFill>
                  <a:schemeClr val="tx1">
                    <a:lumMod val="95000"/>
                  </a:schemeClr>
                </a:solidFill>
              </a:rPr>
              <a:t> </a:t>
            </a:r>
            <a:r>
              <a:rPr lang="ru-RU" sz="1800" dirty="0" err="1">
                <a:solidFill>
                  <a:schemeClr val="tx1">
                    <a:lumMod val="95000"/>
                  </a:schemeClr>
                </a:solidFill>
              </a:rPr>
              <a:t>творчасць</a:t>
            </a:r>
            <a:r>
              <a:rPr lang="ru-RU" sz="1800" dirty="0">
                <a:solidFill>
                  <a:schemeClr val="tx1">
                    <a:lumMod val="95000"/>
                  </a:schemeClr>
                </a:solidFill>
              </a:rPr>
              <a:t> была </a:t>
            </a:r>
            <a:r>
              <a:rPr lang="ru-RU" sz="1800" dirty="0" err="1">
                <a:solidFill>
                  <a:schemeClr val="tx1">
                    <a:lumMod val="95000"/>
                  </a:schemeClr>
                </a:solidFill>
              </a:rPr>
              <a:t>наладжана</a:t>
            </a:r>
            <a:r>
              <a:rPr lang="ru-RU" sz="1800" dirty="0">
                <a:solidFill>
                  <a:schemeClr val="tx1">
                    <a:lumMod val="95000"/>
                  </a:schemeClr>
                </a:solidFill>
              </a:rPr>
              <a:t> на </a:t>
            </a:r>
            <a:r>
              <a:rPr lang="ru-RU" sz="1800" dirty="0" err="1">
                <a:solidFill>
                  <a:schemeClr val="tx1">
                    <a:lumMod val="95000"/>
                  </a:schemeClr>
                </a:solidFill>
              </a:rPr>
              <a:t>слуцкай</a:t>
            </a:r>
            <a:r>
              <a:rPr lang="ru-RU" sz="1800" dirty="0">
                <a:solidFill>
                  <a:schemeClr val="tx1">
                    <a:lumMod val="95000"/>
                  </a:schemeClr>
                </a:solidFill>
              </a:rPr>
              <a:t> мануфактуры </a:t>
            </a:r>
            <a:r>
              <a:rPr lang="ru-RU" sz="1800" dirty="0" err="1">
                <a:solidFill>
                  <a:schemeClr val="tx1">
                    <a:lumMod val="95000"/>
                  </a:schemeClr>
                </a:solidFill>
              </a:rPr>
              <a:t>шаўковых</a:t>
            </a:r>
            <a:r>
              <a:rPr lang="ru-RU" sz="1800" dirty="0">
                <a:solidFill>
                  <a:schemeClr val="tx1">
                    <a:lumMod val="95000"/>
                  </a:schemeClr>
                </a:solidFill>
              </a:rPr>
              <a:t> </a:t>
            </a:r>
            <a:r>
              <a:rPr lang="ru-RU" sz="1800" dirty="0" err="1">
                <a:solidFill>
                  <a:schemeClr val="tx1">
                    <a:lumMod val="95000"/>
                  </a:schemeClr>
                </a:solidFill>
              </a:rPr>
              <a:t>паясоў</a:t>
            </a:r>
            <a:r>
              <a:rPr lang="ru-RU" sz="1800" dirty="0">
                <a:solidFill>
                  <a:schemeClr val="tx1">
                    <a:lumMod val="95000"/>
                  </a:schemeClr>
                </a:solidFill>
              </a:rPr>
              <a:t>, </a:t>
            </a:r>
            <a:r>
              <a:rPr lang="ru-RU" sz="1800" dirty="0" err="1">
                <a:solidFill>
                  <a:schemeClr val="tx1">
                    <a:lumMod val="95000"/>
                  </a:schemeClr>
                </a:solidFill>
              </a:rPr>
              <a:t>заснаванай</a:t>
            </a:r>
            <a:r>
              <a:rPr lang="ru-RU" sz="1800" dirty="0">
                <a:solidFill>
                  <a:schemeClr val="tx1">
                    <a:lumMod val="95000"/>
                  </a:schemeClr>
                </a:solidFill>
              </a:rPr>
              <a:t> князем </a:t>
            </a:r>
            <a:r>
              <a:rPr lang="ru-RU" sz="1800" dirty="0" err="1">
                <a:solidFill>
                  <a:schemeClr val="tx1">
                    <a:lumMod val="95000"/>
                  </a:schemeClr>
                </a:solidFill>
              </a:rPr>
              <a:t>Міхаілам</a:t>
            </a:r>
            <a:r>
              <a:rPr lang="ru-RU" sz="1800" dirty="0">
                <a:solidFill>
                  <a:schemeClr val="tx1">
                    <a:lumMod val="95000"/>
                  </a:schemeClr>
                </a:solidFill>
              </a:rPr>
              <a:t> </a:t>
            </a:r>
            <a:r>
              <a:rPr lang="ru-RU" sz="1800" dirty="0" err="1">
                <a:solidFill>
                  <a:schemeClr val="tx1">
                    <a:lumMod val="95000"/>
                  </a:schemeClr>
                </a:solidFill>
              </a:rPr>
              <a:t>Казімірам</a:t>
            </a:r>
            <a:r>
              <a:rPr lang="ru-RU" sz="1800" dirty="0">
                <a:solidFill>
                  <a:schemeClr val="tx1">
                    <a:lumMod val="95000"/>
                  </a:schemeClr>
                </a:solidFill>
              </a:rPr>
              <a:t> </a:t>
            </a:r>
            <a:r>
              <a:rPr lang="ru-RU" sz="1800" dirty="0" err="1">
                <a:solidFill>
                  <a:schemeClr val="tx1">
                    <a:lumMod val="95000"/>
                  </a:schemeClr>
                </a:solidFill>
              </a:rPr>
              <a:t>Радзівілам</a:t>
            </a:r>
            <a:r>
              <a:rPr lang="ru-RU" sz="1800" dirty="0">
                <a:solidFill>
                  <a:schemeClr val="tx1">
                    <a:lumMod val="95000"/>
                  </a:schemeClr>
                </a:solidFill>
              </a:rPr>
              <a:t> у </a:t>
            </a:r>
            <a:r>
              <a:rPr lang="ru-RU" sz="1800" dirty="0" err="1">
                <a:solidFill>
                  <a:schemeClr val="tx1">
                    <a:lumMod val="95000"/>
                  </a:schemeClr>
                </a:solidFill>
              </a:rPr>
              <a:t>канцы</a:t>
            </a:r>
            <a:r>
              <a:rPr lang="ru-RU" sz="1800" dirty="0">
                <a:solidFill>
                  <a:schemeClr val="tx1">
                    <a:lumMod val="95000"/>
                  </a:schemeClr>
                </a:solidFill>
              </a:rPr>
              <a:t> 30-х </a:t>
            </a:r>
            <a:r>
              <a:rPr lang="ru-RU" sz="1800" dirty="0" err="1">
                <a:solidFill>
                  <a:schemeClr val="tx1">
                    <a:lumMod val="95000"/>
                  </a:schemeClr>
                </a:solidFill>
              </a:rPr>
              <a:t>гадоў</a:t>
            </a:r>
            <a:r>
              <a:rPr lang="ru-RU" sz="1800" dirty="0">
                <a:solidFill>
                  <a:schemeClr val="tx1">
                    <a:lumMod val="95000"/>
                  </a:schemeClr>
                </a:solidFill>
              </a:rPr>
              <a:t> Х</a:t>
            </a:r>
            <a:r>
              <a:rPr lang="en-US" sz="1800" dirty="0">
                <a:solidFill>
                  <a:schemeClr val="tx1">
                    <a:lumMod val="95000"/>
                  </a:schemeClr>
                </a:solidFill>
              </a:rPr>
              <a:t>V</a:t>
            </a:r>
            <a:r>
              <a:rPr lang="ru-RU" sz="1800" dirty="0">
                <a:solidFill>
                  <a:schemeClr val="tx1">
                    <a:lumMod val="95000"/>
                  </a:schemeClr>
                </a:solidFill>
              </a:rPr>
              <a:t>ІІІ </a:t>
            </a:r>
            <a:r>
              <a:rPr lang="ru-RU" sz="1800" dirty="0" err="1">
                <a:solidFill>
                  <a:schemeClr val="tx1">
                    <a:lumMod val="95000"/>
                  </a:schemeClr>
                </a:solidFill>
              </a:rPr>
              <a:t>стагоддзя</a:t>
            </a:r>
            <a:r>
              <a:rPr lang="ru-RU" sz="1800" dirty="0">
                <a:solidFill>
                  <a:schemeClr val="tx1">
                    <a:lumMod val="95000"/>
                  </a:schemeClr>
                </a:solidFill>
              </a:rPr>
              <a:t>. </a:t>
            </a:r>
            <a:r>
              <a:rPr lang="ru-RU" sz="1800" dirty="0" err="1">
                <a:solidFill>
                  <a:schemeClr val="tx1">
                    <a:lumMod val="95000"/>
                  </a:schemeClr>
                </a:solidFill>
              </a:rPr>
              <a:t>Спачатку</a:t>
            </a:r>
            <a:r>
              <a:rPr lang="ru-RU" sz="1800" dirty="0">
                <a:solidFill>
                  <a:schemeClr val="tx1">
                    <a:lumMod val="95000"/>
                  </a:schemeClr>
                </a:solidFill>
              </a:rPr>
              <a:t> </a:t>
            </a:r>
            <a:r>
              <a:rPr lang="ru-RU" sz="1800" dirty="0" err="1">
                <a:solidFill>
                  <a:schemeClr val="tx1">
                    <a:lumMod val="95000"/>
                  </a:schemeClr>
                </a:solidFill>
              </a:rPr>
              <a:t>ткалі</a:t>
            </a:r>
            <a:r>
              <a:rPr lang="ru-RU" sz="1800" dirty="0">
                <a:solidFill>
                  <a:schemeClr val="tx1">
                    <a:lumMod val="95000"/>
                  </a:schemeClr>
                </a:solidFill>
              </a:rPr>
              <a:t> </a:t>
            </a:r>
            <a:r>
              <a:rPr lang="ru-RU" sz="1800" dirty="0" err="1">
                <a:solidFill>
                  <a:schemeClr val="tx1">
                    <a:lumMod val="95000"/>
                  </a:schemeClr>
                </a:solidFill>
              </a:rPr>
              <a:t>паясы</a:t>
            </a:r>
            <a:r>
              <a:rPr lang="ru-RU" sz="1800" dirty="0">
                <a:solidFill>
                  <a:schemeClr val="tx1">
                    <a:lumMod val="95000"/>
                  </a:schemeClr>
                </a:solidFill>
              </a:rPr>
              <a:t> з </a:t>
            </a:r>
            <a:r>
              <a:rPr lang="ru-RU" sz="1800" dirty="0" err="1">
                <a:solidFill>
                  <a:schemeClr val="tx1">
                    <a:lumMod val="95000"/>
                  </a:schemeClr>
                </a:solidFill>
              </a:rPr>
              <a:t>узорамі</a:t>
            </a:r>
            <a:r>
              <a:rPr lang="ru-RU" sz="1800" dirty="0">
                <a:solidFill>
                  <a:schemeClr val="tx1">
                    <a:lumMod val="95000"/>
                  </a:schemeClr>
                </a:solidFill>
              </a:rPr>
              <a:t>, </a:t>
            </a:r>
            <a:r>
              <a:rPr lang="ru-RU" sz="1800" dirty="0" err="1">
                <a:solidFill>
                  <a:schemeClr val="tx1">
                    <a:lumMod val="95000"/>
                  </a:schemeClr>
                </a:solidFill>
              </a:rPr>
              <a:t>якія</a:t>
            </a:r>
            <a:r>
              <a:rPr lang="ru-RU" sz="1800" dirty="0">
                <a:solidFill>
                  <a:schemeClr val="tx1">
                    <a:lumMod val="95000"/>
                  </a:schemeClr>
                </a:solidFill>
              </a:rPr>
              <a:t> </a:t>
            </a:r>
            <a:r>
              <a:rPr lang="ru-RU" sz="1800" dirty="0" err="1">
                <a:solidFill>
                  <a:schemeClr val="tx1">
                    <a:lumMod val="95000"/>
                  </a:schemeClr>
                </a:solidFill>
              </a:rPr>
              <a:t>былі</a:t>
            </a:r>
            <a:r>
              <a:rPr lang="ru-RU" sz="1800" dirty="0">
                <a:solidFill>
                  <a:schemeClr val="tx1">
                    <a:lumMod val="95000"/>
                  </a:schemeClr>
                </a:solidFill>
              </a:rPr>
              <a:t> на </a:t>
            </a:r>
            <a:r>
              <a:rPr lang="ru-RU" sz="1800" dirty="0" err="1">
                <a:solidFill>
                  <a:schemeClr val="tx1">
                    <a:lumMod val="95000"/>
                  </a:schemeClr>
                </a:solidFill>
              </a:rPr>
              <a:t>такіх</a:t>
            </a:r>
            <a:r>
              <a:rPr lang="ru-RU" sz="1800" dirty="0">
                <a:solidFill>
                  <a:schemeClr val="tx1">
                    <a:lumMod val="95000"/>
                  </a:schemeClr>
                </a:solidFill>
              </a:rPr>
              <a:t> </a:t>
            </a:r>
            <a:r>
              <a:rPr lang="ru-RU" sz="1800" dirty="0" err="1">
                <a:solidFill>
                  <a:schemeClr val="tx1">
                    <a:lumMod val="95000"/>
                  </a:schemeClr>
                </a:solidFill>
              </a:rPr>
              <a:t>жа</a:t>
            </a:r>
            <a:r>
              <a:rPr lang="ru-RU" sz="1800" dirty="0">
                <a:solidFill>
                  <a:schemeClr val="tx1">
                    <a:lumMod val="95000"/>
                  </a:schemeClr>
                </a:solidFill>
              </a:rPr>
              <a:t> </a:t>
            </a:r>
            <a:r>
              <a:rPr lang="ru-RU" sz="1800" dirty="0" err="1">
                <a:solidFill>
                  <a:schemeClr val="tx1">
                    <a:lumMod val="95000"/>
                  </a:schemeClr>
                </a:solidFill>
              </a:rPr>
              <a:t>вырабах</a:t>
            </a:r>
            <a:r>
              <a:rPr lang="ru-RU" sz="1800" dirty="0">
                <a:solidFill>
                  <a:schemeClr val="tx1">
                    <a:lumMod val="95000"/>
                  </a:schemeClr>
                </a:solidFill>
              </a:rPr>
              <a:t>, </a:t>
            </a:r>
            <a:r>
              <a:rPr lang="ru-RU" sz="1800" dirty="0" err="1">
                <a:solidFill>
                  <a:schemeClr val="tx1">
                    <a:lumMod val="95000"/>
                  </a:schemeClr>
                </a:solidFill>
              </a:rPr>
              <a:t>што</a:t>
            </a:r>
            <a:r>
              <a:rPr lang="ru-RU" sz="1800" dirty="0">
                <a:solidFill>
                  <a:schemeClr val="tx1">
                    <a:lumMod val="95000"/>
                  </a:schemeClr>
                </a:solidFill>
              </a:rPr>
              <a:t> </a:t>
            </a:r>
            <a:r>
              <a:rPr lang="ru-RU" sz="1800" dirty="0" err="1">
                <a:solidFill>
                  <a:schemeClr val="tx1">
                    <a:lumMod val="95000"/>
                  </a:schemeClr>
                </a:solidFill>
              </a:rPr>
              <a:t>прывозілі</a:t>
            </a:r>
            <a:r>
              <a:rPr lang="ru-RU" sz="1800" dirty="0">
                <a:solidFill>
                  <a:schemeClr val="tx1">
                    <a:lumMod val="95000"/>
                  </a:schemeClr>
                </a:solidFill>
              </a:rPr>
              <a:t> з </a:t>
            </a:r>
            <a:r>
              <a:rPr lang="ru-RU" sz="1800" dirty="0" err="1">
                <a:solidFill>
                  <a:schemeClr val="tx1">
                    <a:lumMod val="95000"/>
                  </a:schemeClr>
                </a:solidFill>
              </a:rPr>
              <a:t>Блізкага</a:t>
            </a:r>
            <a:r>
              <a:rPr lang="ru-RU" sz="1800" dirty="0">
                <a:solidFill>
                  <a:schemeClr val="tx1">
                    <a:lumMod val="95000"/>
                  </a:schemeClr>
                </a:solidFill>
              </a:rPr>
              <a:t> </a:t>
            </a:r>
            <a:r>
              <a:rPr lang="ru-RU" sz="1800" dirty="0" err="1">
                <a:solidFill>
                  <a:schemeClr val="tx1">
                    <a:lumMod val="95000"/>
                  </a:schemeClr>
                </a:solidFill>
              </a:rPr>
              <a:t>Усходу</a:t>
            </a:r>
            <a:r>
              <a:rPr lang="ru-RU" sz="1800" dirty="0">
                <a:solidFill>
                  <a:schemeClr val="tx1">
                    <a:lumMod val="95000"/>
                  </a:schemeClr>
                </a:solidFill>
              </a:rPr>
              <a:t>. </a:t>
            </a:r>
            <a:r>
              <a:rPr lang="ru-RU" sz="1800" dirty="0" err="1">
                <a:solidFill>
                  <a:schemeClr val="tx1">
                    <a:lumMod val="95000"/>
                  </a:schemeClr>
                </a:solidFill>
              </a:rPr>
              <a:t>Потым</a:t>
            </a:r>
            <a:r>
              <a:rPr lang="ru-RU" sz="1800" dirty="0">
                <a:solidFill>
                  <a:schemeClr val="tx1">
                    <a:lumMod val="95000"/>
                  </a:schemeClr>
                </a:solidFill>
              </a:rPr>
              <a:t> </a:t>
            </a:r>
            <a:r>
              <a:rPr lang="ru-RU" sz="1800" dirty="0" err="1">
                <a:solidFill>
                  <a:schemeClr val="tx1">
                    <a:lumMod val="95000"/>
                  </a:schemeClr>
                </a:solidFill>
              </a:rPr>
              <a:t>слуцкія</a:t>
            </a:r>
            <a:r>
              <a:rPr lang="ru-RU" sz="1800" dirty="0">
                <a:solidFill>
                  <a:schemeClr val="tx1">
                    <a:lumMod val="95000"/>
                  </a:schemeClr>
                </a:solidFill>
              </a:rPr>
              <a:t> </a:t>
            </a:r>
            <a:r>
              <a:rPr lang="ru-RU" sz="1800" dirty="0" err="1">
                <a:solidFill>
                  <a:schemeClr val="tx1">
                    <a:lumMod val="95000"/>
                  </a:schemeClr>
                </a:solidFill>
              </a:rPr>
              <a:t>ткачы</a:t>
            </a:r>
            <a:r>
              <a:rPr lang="ru-RU" sz="1800" dirty="0">
                <a:solidFill>
                  <a:schemeClr val="tx1">
                    <a:lumMod val="95000"/>
                  </a:schemeClr>
                </a:solidFill>
              </a:rPr>
              <a:t> </a:t>
            </a:r>
            <a:r>
              <a:rPr lang="ru-RU" sz="1800" dirty="0" err="1">
                <a:solidFill>
                  <a:schemeClr val="tx1">
                    <a:lumMod val="95000"/>
                  </a:schemeClr>
                </a:solidFill>
              </a:rPr>
              <a:t>сталі</a:t>
            </a:r>
            <a:r>
              <a:rPr lang="ru-RU" sz="1800" dirty="0">
                <a:solidFill>
                  <a:schemeClr val="tx1">
                    <a:lumMod val="95000"/>
                  </a:schemeClr>
                </a:solidFill>
              </a:rPr>
              <a:t> </a:t>
            </a:r>
            <a:r>
              <a:rPr lang="ru-RU" sz="1800" dirty="0" err="1">
                <a:solidFill>
                  <a:schemeClr val="tx1">
                    <a:lumMod val="95000"/>
                  </a:schemeClr>
                </a:solidFill>
              </a:rPr>
              <a:t>ўключаць</a:t>
            </a:r>
            <a:r>
              <a:rPr lang="ru-RU" sz="1800" dirty="0">
                <a:solidFill>
                  <a:schemeClr val="tx1">
                    <a:lumMod val="95000"/>
                  </a:schemeClr>
                </a:solidFill>
              </a:rPr>
              <a:t> у </a:t>
            </a:r>
            <a:r>
              <a:rPr lang="ru-RU" sz="1800" dirty="0" err="1">
                <a:solidFill>
                  <a:schemeClr val="tx1">
                    <a:lumMod val="95000"/>
                  </a:schemeClr>
                </a:solidFill>
              </a:rPr>
              <a:t>арнамент</a:t>
            </a:r>
            <a:r>
              <a:rPr lang="ru-RU" sz="1800" dirty="0">
                <a:solidFill>
                  <a:schemeClr val="tx1">
                    <a:lumMod val="95000"/>
                  </a:schemeClr>
                </a:solidFill>
              </a:rPr>
              <a:t> </a:t>
            </a:r>
            <a:r>
              <a:rPr lang="ru-RU" sz="1800" dirty="0" err="1">
                <a:solidFill>
                  <a:schemeClr val="tx1">
                    <a:lumMod val="95000"/>
                  </a:schemeClr>
                </a:solidFill>
              </a:rPr>
              <a:t>беларускія</a:t>
            </a:r>
            <a:r>
              <a:rPr lang="ru-RU" sz="1800" dirty="0">
                <a:solidFill>
                  <a:schemeClr val="tx1">
                    <a:lumMod val="95000"/>
                  </a:schemeClr>
                </a:solidFill>
              </a:rPr>
              <a:t> </a:t>
            </a:r>
            <a:r>
              <a:rPr lang="ru-RU" sz="1800" dirty="0" err="1">
                <a:solidFill>
                  <a:schemeClr val="tx1">
                    <a:lumMod val="95000"/>
                  </a:schemeClr>
                </a:solidFill>
              </a:rPr>
              <a:t>нацыянальныя</a:t>
            </a:r>
            <a:r>
              <a:rPr lang="ru-RU" sz="1800" dirty="0">
                <a:solidFill>
                  <a:schemeClr val="tx1">
                    <a:lumMod val="95000"/>
                  </a:schemeClr>
                </a:solidFill>
              </a:rPr>
              <a:t> </a:t>
            </a:r>
            <a:r>
              <a:rPr lang="ru-RU" sz="1800" dirty="0" err="1">
                <a:solidFill>
                  <a:schemeClr val="tx1">
                    <a:lumMod val="95000"/>
                  </a:schemeClr>
                </a:solidFill>
              </a:rPr>
              <a:t>матывы</a:t>
            </a:r>
            <a:r>
              <a:rPr lang="ru-RU" sz="1800" dirty="0">
                <a:solidFill>
                  <a:schemeClr val="tx1">
                    <a:lumMod val="95000"/>
                  </a:schemeClr>
                </a:solidFill>
              </a:rPr>
              <a:t>, </a:t>
            </a:r>
            <a:r>
              <a:rPr lang="ru-RU" sz="1800" dirty="0" err="1">
                <a:solidFill>
                  <a:schemeClr val="tx1">
                    <a:lumMod val="95000"/>
                  </a:schemeClr>
                </a:solidFill>
              </a:rPr>
              <a:t>кветкі</a:t>
            </a:r>
            <a:r>
              <a:rPr lang="ru-RU" sz="1800" dirty="0">
                <a:solidFill>
                  <a:schemeClr val="tx1">
                    <a:lumMod val="95000"/>
                  </a:schemeClr>
                </a:solidFill>
              </a:rPr>
              <a:t> </a:t>
            </a:r>
            <a:r>
              <a:rPr lang="ru-RU" sz="1800" dirty="0" err="1">
                <a:solidFill>
                  <a:schemeClr val="tx1">
                    <a:lumMod val="95000"/>
                  </a:schemeClr>
                </a:solidFill>
              </a:rPr>
              <a:t>мясцовай</a:t>
            </a:r>
            <a:r>
              <a:rPr lang="ru-RU" sz="1800" dirty="0">
                <a:solidFill>
                  <a:schemeClr val="tx1">
                    <a:lumMod val="95000"/>
                  </a:schemeClr>
                </a:solidFill>
              </a:rPr>
              <a:t> флоры – </a:t>
            </a:r>
            <a:r>
              <a:rPr lang="ru-RU" sz="1800" dirty="0" err="1">
                <a:solidFill>
                  <a:schemeClr val="tx1">
                    <a:lumMod val="95000"/>
                  </a:schemeClr>
                </a:solidFill>
              </a:rPr>
              <a:t>васількі</a:t>
            </a:r>
            <a:r>
              <a:rPr lang="ru-RU" sz="1800" dirty="0">
                <a:solidFill>
                  <a:schemeClr val="tx1">
                    <a:lumMod val="95000"/>
                  </a:schemeClr>
                </a:solidFill>
              </a:rPr>
              <a:t>, </a:t>
            </a:r>
            <a:r>
              <a:rPr lang="ru-RU" sz="1800" dirty="0" err="1">
                <a:solidFill>
                  <a:schemeClr val="tx1">
                    <a:lumMod val="95000"/>
                  </a:schemeClr>
                </a:solidFill>
              </a:rPr>
              <a:t>незабудкі</a:t>
            </a:r>
            <a:r>
              <a:rPr lang="ru-RU" sz="1800" dirty="0">
                <a:solidFill>
                  <a:schemeClr val="tx1">
                    <a:lumMod val="95000"/>
                  </a:schemeClr>
                </a:solidFill>
              </a:rPr>
              <a:t> і </a:t>
            </a:r>
            <a:r>
              <a:rPr lang="ru-RU" sz="1800" dirty="0" err="1">
                <a:solidFill>
                  <a:schemeClr val="tx1">
                    <a:lumMod val="95000"/>
                  </a:schemeClr>
                </a:solidFill>
              </a:rPr>
              <a:t>іншыя</a:t>
            </a:r>
            <a:r>
              <a:rPr lang="ru-RU" sz="1800" dirty="0">
                <a:solidFill>
                  <a:schemeClr val="tx1">
                    <a:lumMod val="95000"/>
                  </a:schemeClr>
                </a:solidFill>
              </a:rPr>
              <a:t>. </a:t>
            </a:r>
            <a:r>
              <a:rPr lang="ru-RU" sz="1800" dirty="0" err="1">
                <a:solidFill>
                  <a:schemeClr val="tx1">
                    <a:lumMod val="95000"/>
                  </a:schemeClr>
                </a:solidFill>
              </a:rPr>
              <a:t>Склаўся</a:t>
            </a:r>
            <a:r>
              <a:rPr lang="ru-RU" sz="1800" dirty="0">
                <a:solidFill>
                  <a:schemeClr val="tx1">
                    <a:lumMod val="95000"/>
                  </a:schemeClr>
                </a:solidFill>
              </a:rPr>
              <a:t> </a:t>
            </a:r>
            <a:r>
              <a:rPr lang="ru-RU" sz="1800" dirty="0" err="1">
                <a:solidFill>
                  <a:schemeClr val="tx1">
                    <a:lumMod val="95000"/>
                  </a:schemeClr>
                </a:solidFill>
              </a:rPr>
              <a:t>тып</a:t>
            </a:r>
            <a:r>
              <a:rPr lang="ru-RU" sz="1800" dirty="0">
                <a:solidFill>
                  <a:schemeClr val="tx1">
                    <a:lumMod val="95000"/>
                  </a:schemeClr>
                </a:solidFill>
              </a:rPr>
              <a:t> пояса – </a:t>
            </a:r>
            <a:r>
              <a:rPr lang="ru-RU" sz="1800" dirty="0" err="1">
                <a:solidFill>
                  <a:schemeClr val="tx1">
                    <a:lumMod val="95000"/>
                  </a:schemeClr>
                </a:solidFill>
              </a:rPr>
              <a:t>слуцкі</a:t>
            </a:r>
            <a:r>
              <a:rPr lang="ru-RU" sz="1800" dirty="0">
                <a:solidFill>
                  <a:schemeClr val="tx1">
                    <a:lumMod val="95000"/>
                  </a:schemeClr>
                </a:solidFill>
              </a:rPr>
              <a:t>, </a:t>
            </a:r>
            <a:r>
              <a:rPr lang="ru-RU" sz="1800" dirty="0" err="1">
                <a:solidFill>
                  <a:schemeClr val="tx1">
                    <a:lumMod val="95000"/>
                  </a:schemeClr>
                </a:solidFill>
              </a:rPr>
              <a:t>назва</a:t>
            </a:r>
            <a:r>
              <a:rPr lang="ru-RU" sz="1800" dirty="0">
                <a:solidFill>
                  <a:schemeClr val="tx1">
                    <a:lumMod val="95000"/>
                  </a:schemeClr>
                </a:solidFill>
              </a:rPr>
              <a:t> </a:t>
            </a:r>
            <a:r>
              <a:rPr lang="ru-RU" sz="1800" dirty="0" err="1">
                <a:solidFill>
                  <a:schemeClr val="tx1">
                    <a:lumMod val="95000"/>
                  </a:schemeClr>
                </a:solidFill>
              </a:rPr>
              <a:t>якога</a:t>
            </a:r>
            <a:r>
              <a:rPr lang="ru-RU" sz="1800" dirty="0">
                <a:solidFill>
                  <a:schemeClr val="tx1">
                    <a:lumMod val="95000"/>
                  </a:schemeClr>
                </a:solidFill>
              </a:rPr>
              <a:t> стала </a:t>
            </a:r>
            <a:r>
              <a:rPr lang="ru-RU" sz="1800" dirty="0" err="1">
                <a:solidFill>
                  <a:schemeClr val="tx1">
                    <a:lumMod val="95000"/>
                  </a:schemeClr>
                </a:solidFill>
              </a:rPr>
              <a:t>сімвалам</a:t>
            </a:r>
            <a:r>
              <a:rPr lang="ru-RU" sz="1800" dirty="0">
                <a:solidFill>
                  <a:schemeClr val="tx1">
                    <a:lumMod val="95000"/>
                  </a:schemeClr>
                </a:solidFill>
              </a:rPr>
              <a:t> </a:t>
            </a:r>
            <a:r>
              <a:rPr lang="ru-RU" sz="1800" dirty="0" err="1">
                <a:solidFill>
                  <a:schemeClr val="tx1">
                    <a:lumMod val="95000"/>
                  </a:schemeClr>
                </a:solidFill>
              </a:rPr>
              <a:t>усіх</a:t>
            </a:r>
            <a:r>
              <a:rPr lang="ru-RU" sz="1800" dirty="0">
                <a:solidFill>
                  <a:schemeClr val="tx1">
                    <a:lumMod val="95000"/>
                  </a:schemeClr>
                </a:solidFill>
              </a:rPr>
              <a:t> </a:t>
            </a:r>
            <a:r>
              <a:rPr lang="ru-RU" sz="1800" dirty="0" err="1">
                <a:solidFill>
                  <a:schemeClr val="tx1">
                    <a:lumMod val="95000"/>
                  </a:schemeClr>
                </a:solidFill>
              </a:rPr>
              <a:t>доўгіх</a:t>
            </a:r>
            <a:r>
              <a:rPr lang="ru-RU" sz="1800" dirty="0">
                <a:solidFill>
                  <a:schemeClr val="tx1">
                    <a:lumMod val="95000"/>
                  </a:schemeClr>
                </a:solidFill>
              </a:rPr>
              <a:t> </a:t>
            </a:r>
            <a:r>
              <a:rPr lang="ru-RU" sz="1800" dirty="0" err="1">
                <a:solidFill>
                  <a:schemeClr val="tx1">
                    <a:lumMod val="95000"/>
                  </a:schemeClr>
                </a:solidFill>
              </a:rPr>
              <a:t>шаўковых</a:t>
            </a:r>
            <a:r>
              <a:rPr lang="ru-RU" sz="1800" dirty="0">
                <a:solidFill>
                  <a:schemeClr val="tx1">
                    <a:lumMod val="95000"/>
                  </a:schemeClr>
                </a:solidFill>
              </a:rPr>
              <a:t> </a:t>
            </a:r>
            <a:r>
              <a:rPr lang="ru-RU" sz="1800" dirty="0" err="1">
                <a:solidFill>
                  <a:schemeClr val="tx1">
                    <a:lumMod val="95000"/>
                  </a:schemeClr>
                </a:solidFill>
              </a:rPr>
              <a:t>паясоў</a:t>
            </a:r>
            <a:r>
              <a:rPr lang="ru-RU" sz="1800" dirty="0">
                <a:solidFill>
                  <a:schemeClr val="tx1">
                    <a:lumMod val="95000"/>
                  </a:schemeClr>
                </a:solidFill>
              </a:rPr>
              <a:t>. </a:t>
            </a:r>
            <a:r>
              <a:rPr lang="ru-RU" sz="1800" dirty="0" err="1">
                <a:solidFill>
                  <a:schemeClr val="tx1">
                    <a:lumMod val="95000"/>
                  </a:schemeClr>
                </a:solidFill>
              </a:rPr>
              <a:t>Слуцкія</a:t>
            </a:r>
            <a:r>
              <a:rPr lang="ru-RU" sz="1800" dirty="0">
                <a:solidFill>
                  <a:schemeClr val="tx1">
                    <a:lumMod val="95000"/>
                  </a:schemeClr>
                </a:solidFill>
              </a:rPr>
              <a:t> </a:t>
            </a:r>
            <a:r>
              <a:rPr lang="ru-RU" sz="1800" dirty="0" err="1">
                <a:solidFill>
                  <a:schemeClr val="tx1">
                    <a:lumMod val="95000"/>
                  </a:schemeClr>
                </a:solidFill>
              </a:rPr>
              <a:t>паясы</a:t>
            </a:r>
            <a:r>
              <a:rPr lang="ru-RU" sz="1800" dirty="0">
                <a:solidFill>
                  <a:schemeClr val="tx1">
                    <a:lumMod val="95000"/>
                  </a:schemeClr>
                </a:solidFill>
              </a:rPr>
              <a:t> </a:t>
            </a:r>
            <a:r>
              <a:rPr lang="ru-RU" sz="1800" dirty="0" err="1">
                <a:solidFill>
                  <a:schemeClr val="tx1">
                    <a:lumMod val="95000"/>
                  </a:schemeClr>
                </a:solidFill>
              </a:rPr>
              <a:t>былі</a:t>
            </a:r>
            <a:r>
              <a:rPr lang="ru-RU" sz="1800" dirty="0">
                <a:solidFill>
                  <a:schemeClr val="tx1">
                    <a:lumMod val="95000"/>
                  </a:schemeClr>
                </a:solidFill>
              </a:rPr>
              <a:t> </a:t>
            </a:r>
            <a:r>
              <a:rPr lang="ru-RU" sz="1800" dirty="0" err="1">
                <a:solidFill>
                  <a:schemeClr val="tx1">
                    <a:lumMod val="95000"/>
                  </a:schemeClr>
                </a:solidFill>
              </a:rPr>
              <a:t>папулярнымі</a:t>
            </a:r>
            <a:r>
              <a:rPr lang="ru-RU" sz="1800" dirty="0">
                <a:solidFill>
                  <a:schemeClr val="tx1">
                    <a:lumMod val="95000"/>
                  </a:schemeClr>
                </a:solidFill>
              </a:rPr>
              <a:t> ў шляхты </a:t>
            </a:r>
            <a:r>
              <a:rPr lang="ru-RU" sz="1800" dirty="0" err="1">
                <a:solidFill>
                  <a:schemeClr val="tx1">
                    <a:lumMod val="95000"/>
                  </a:schemeClr>
                </a:solidFill>
              </a:rPr>
              <a:t>Рэчы</a:t>
            </a:r>
            <a:r>
              <a:rPr lang="ru-RU" sz="1800" dirty="0">
                <a:solidFill>
                  <a:schemeClr val="tx1">
                    <a:lumMod val="95000"/>
                  </a:schemeClr>
                </a:solidFill>
              </a:rPr>
              <a:t> </a:t>
            </a:r>
            <a:r>
              <a:rPr lang="ru-RU" sz="1800" dirty="0" err="1">
                <a:solidFill>
                  <a:schemeClr val="tx1">
                    <a:lumMod val="95000"/>
                  </a:schemeClr>
                </a:solidFill>
              </a:rPr>
              <a:t>Паспалітай</a:t>
            </a:r>
            <a:r>
              <a:rPr lang="ru-RU" sz="1800" dirty="0">
                <a:solidFill>
                  <a:schemeClr val="tx1">
                    <a:lumMod val="95000"/>
                  </a:schemeClr>
                </a:solidFill>
              </a:rPr>
              <a:t>, </a:t>
            </a:r>
            <a:r>
              <a:rPr lang="ru-RU" sz="1800" dirty="0" err="1">
                <a:solidFill>
                  <a:schemeClr val="tx1">
                    <a:lumMod val="95000"/>
                  </a:schemeClr>
                </a:solidFill>
              </a:rPr>
              <a:t>рускага</a:t>
            </a:r>
            <a:r>
              <a:rPr lang="ru-RU" sz="1800" dirty="0">
                <a:solidFill>
                  <a:schemeClr val="tx1">
                    <a:lumMod val="95000"/>
                  </a:schemeClr>
                </a:solidFill>
              </a:rPr>
              <a:t> </a:t>
            </a:r>
            <a:r>
              <a:rPr lang="ru-RU" sz="1800" dirty="0" err="1">
                <a:solidFill>
                  <a:schemeClr val="tx1">
                    <a:lumMod val="95000"/>
                  </a:schemeClr>
                </a:solidFill>
              </a:rPr>
              <a:t>дваранства</a:t>
            </a:r>
            <a:r>
              <a:rPr lang="ru-RU" sz="1800" dirty="0">
                <a:solidFill>
                  <a:schemeClr val="tx1">
                    <a:lumMod val="95000"/>
                  </a:schemeClr>
                </a:solidFill>
              </a:rPr>
              <a:t>, </a:t>
            </a:r>
            <a:r>
              <a:rPr lang="ru-RU" sz="1800" dirty="0" err="1">
                <a:solidFill>
                  <a:schemeClr val="tx1">
                    <a:lumMod val="95000"/>
                  </a:schemeClr>
                </a:solidFill>
              </a:rPr>
              <a:t>украінскай</a:t>
            </a:r>
            <a:r>
              <a:rPr lang="ru-RU" sz="1800" dirty="0">
                <a:solidFill>
                  <a:schemeClr val="tx1">
                    <a:lumMod val="95000"/>
                  </a:schemeClr>
                </a:solidFill>
              </a:rPr>
              <a:t> </a:t>
            </a:r>
            <a:r>
              <a:rPr lang="ru-RU" sz="1800" dirty="0" err="1">
                <a:solidFill>
                  <a:schemeClr val="tx1">
                    <a:lumMod val="95000"/>
                  </a:schemeClr>
                </a:solidFill>
              </a:rPr>
              <a:t>старшыны</a:t>
            </a:r>
            <a:r>
              <a:rPr lang="ru-RU" sz="1800" dirty="0">
                <a:solidFill>
                  <a:schemeClr val="tx1">
                    <a:lumMod val="95000"/>
                  </a:schemeClr>
                </a:solidFill>
              </a:rPr>
              <a:t>. У 1780-х гадах </a:t>
            </a:r>
            <a:r>
              <a:rPr lang="ru-RU" sz="1800" dirty="0" err="1">
                <a:solidFill>
                  <a:schemeClr val="tx1">
                    <a:lumMod val="95000"/>
                  </a:schemeClr>
                </a:solidFill>
              </a:rPr>
              <a:t>значна</a:t>
            </a:r>
            <a:r>
              <a:rPr lang="ru-RU" sz="1800" dirty="0">
                <a:solidFill>
                  <a:schemeClr val="tx1">
                    <a:lumMod val="95000"/>
                  </a:schemeClr>
                </a:solidFill>
              </a:rPr>
              <a:t> </a:t>
            </a:r>
            <a:r>
              <a:rPr lang="ru-RU" sz="1800" dirty="0" err="1">
                <a:solidFill>
                  <a:schemeClr val="tx1">
                    <a:lumMod val="95000"/>
                  </a:schemeClr>
                </a:solidFill>
              </a:rPr>
              <a:t>павялічыўся</a:t>
            </a:r>
            <a:r>
              <a:rPr lang="ru-RU" sz="1800" dirty="0">
                <a:solidFill>
                  <a:schemeClr val="tx1">
                    <a:lumMod val="95000"/>
                  </a:schemeClr>
                </a:solidFill>
              </a:rPr>
              <a:t> </a:t>
            </a:r>
            <a:r>
              <a:rPr lang="ru-RU" sz="1800" dirty="0" err="1">
                <a:solidFill>
                  <a:schemeClr val="tx1">
                    <a:lumMod val="95000"/>
                  </a:schemeClr>
                </a:solidFill>
              </a:rPr>
              <a:t>іх</a:t>
            </a:r>
            <a:r>
              <a:rPr lang="ru-RU" sz="1800" dirty="0">
                <a:solidFill>
                  <a:schemeClr val="tx1">
                    <a:lumMod val="95000"/>
                  </a:schemeClr>
                </a:solidFill>
              </a:rPr>
              <a:t> </a:t>
            </a:r>
            <a:r>
              <a:rPr lang="ru-RU" sz="1800" dirty="0" err="1">
                <a:solidFill>
                  <a:schemeClr val="tx1">
                    <a:lumMod val="95000"/>
                  </a:schemeClr>
                </a:solidFill>
              </a:rPr>
              <a:t>экспарт</a:t>
            </a:r>
            <a:r>
              <a:rPr lang="ru-RU" sz="1800" dirty="0">
                <a:solidFill>
                  <a:schemeClr val="tx1">
                    <a:lumMod val="95000"/>
                  </a:schemeClr>
                </a:solidFill>
              </a:rPr>
              <a:t> у </a:t>
            </a:r>
            <a:r>
              <a:rPr lang="ru-RU" sz="1800" dirty="0" err="1">
                <a:solidFill>
                  <a:schemeClr val="tx1">
                    <a:lumMod val="95000"/>
                  </a:schemeClr>
                </a:solidFill>
              </a:rPr>
              <a:t>Расію</a:t>
            </a:r>
            <a:r>
              <a:rPr lang="ru-RU" sz="1800" dirty="0">
                <a:solidFill>
                  <a:schemeClr val="tx1">
                    <a:lumMod val="95000"/>
                  </a:schemeClr>
                </a:solidFill>
              </a:rPr>
              <a:t>. Слава </a:t>
            </a:r>
            <a:r>
              <a:rPr lang="ru-RU" sz="1800" dirty="0" err="1">
                <a:solidFill>
                  <a:schemeClr val="tx1">
                    <a:lumMod val="95000"/>
                  </a:schemeClr>
                </a:solidFill>
              </a:rPr>
              <a:t>слуцкіх</a:t>
            </a:r>
            <a:r>
              <a:rPr lang="ru-RU" sz="1800" dirty="0">
                <a:solidFill>
                  <a:schemeClr val="tx1">
                    <a:lumMod val="95000"/>
                  </a:schemeClr>
                </a:solidFill>
              </a:rPr>
              <a:t> </a:t>
            </a:r>
            <a:r>
              <a:rPr lang="ru-RU" sz="1800" dirty="0" err="1">
                <a:solidFill>
                  <a:schemeClr val="tx1">
                    <a:lumMod val="95000"/>
                  </a:schemeClr>
                </a:solidFill>
              </a:rPr>
              <a:t>паясоў</a:t>
            </a:r>
            <a:r>
              <a:rPr lang="ru-RU" sz="1800" dirty="0">
                <a:solidFill>
                  <a:schemeClr val="tx1">
                    <a:lumMod val="95000"/>
                  </a:schemeClr>
                </a:solidFill>
              </a:rPr>
              <a:t> </a:t>
            </a:r>
            <a:r>
              <a:rPr lang="ru-RU" sz="1800" dirty="0" err="1">
                <a:solidFill>
                  <a:schemeClr val="tx1">
                    <a:lumMod val="95000"/>
                  </a:schemeClr>
                </a:solidFill>
              </a:rPr>
              <a:t>намнога</a:t>
            </a:r>
            <a:r>
              <a:rPr lang="ru-RU" sz="1800" dirty="0">
                <a:solidFill>
                  <a:schemeClr val="tx1">
                    <a:lumMod val="95000"/>
                  </a:schemeClr>
                </a:solidFill>
              </a:rPr>
              <a:t> </a:t>
            </a:r>
            <a:r>
              <a:rPr lang="ru-RU" sz="1800" dirty="0" err="1">
                <a:solidFill>
                  <a:schemeClr val="tx1">
                    <a:lumMod val="95000"/>
                  </a:schemeClr>
                </a:solidFill>
              </a:rPr>
              <a:t>перажыла</a:t>
            </a:r>
            <a:r>
              <a:rPr lang="ru-RU" sz="1800" dirty="0">
                <a:solidFill>
                  <a:schemeClr val="tx1">
                    <a:lumMod val="95000"/>
                  </a:schemeClr>
                </a:solidFill>
              </a:rPr>
              <a:t> </a:t>
            </a:r>
            <a:r>
              <a:rPr lang="ru-RU" sz="1800" dirty="0" err="1">
                <a:solidFill>
                  <a:schemeClr val="tx1">
                    <a:lumMod val="95000"/>
                  </a:schemeClr>
                </a:solidFill>
              </a:rPr>
              <a:t>перыяд</a:t>
            </a:r>
            <a:r>
              <a:rPr lang="ru-RU" sz="1800" dirty="0">
                <a:solidFill>
                  <a:schemeClr val="tx1">
                    <a:lumMod val="95000"/>
                  </a:schemeClr>
                </a:solidFill>
              </a:rPr>
              <a:t> </a:t>
            </a:r>
            <a:r>
              <a:rPr lang="ru-RU" sz="1800" dirty="0" err="1">
                <a:solidFill>
                  <a:schemeClr val="tx1">
                    <a:lumMod val="95000"/>
                  </a:schemeClr>
                </a:solidFill>
              </a:rPr>
              <a:t>іх</a:t>
            </a:r>
            <a:r>
              <a:rPr lang="ru-RU" sz="1800" dirty="0">
                <a:solidFill>
                  <a:schemeClr val="tx1">
                    <a:lumMod val="95000"/>
                  </a:schemeClr>
                </a:solidFill>
              </a:rPr>
              <a:t> </a:t>
            </a:r>
            <a:r>
              <a:rPr lang="ru-RU" sz="1800" dirty="0" err="1">
                <a:solidFill>
                  <a:schemeClr val="tx1">
                    <a:lumMod val="95000"/>
                  </a:schemeClr>
                </a:solidFill>
              </a:rPr>
              <a:t>вытворчасці</a:t>
            </a:r>
            <a:r>
              <a:rPr lang="ru-RU" sz="1800" dirty="0">
                <a:solidFill>
                  <a:schemeClr val="tx1">
                    <a:lumMod val="95000"/>
                  </a:schemeClr>
                </a:solidFill>
              </a:rPr>
              <a:t> і </a:t>
            </a:r>
            <a:r>
              <a:rPr lang="ru-RU" sz="1800" dirty="0" err="1">
                <a:solidFill>
                  <a:schemeClr val="tx1">
                    <a:lumMod val="95000"/>
                  </a:schemeClr>
                </a:solidFill>
              </a:rPr>
              <a:t>практычнага</a:t>
            </a:r>
            <a:r>
              <a:rPr lang="ru-RU" sz="1800" dirty="0">
                <a:solidFill>
                  <a:schemeClr val="tx1">
                    <a:lumMod val="95000"/>
                  </a:schemeClr>
                </a:solidFill>
              </a:rPr>
              <a:t> </a:t>
            </a:r>
            <a:r>
              <a:rPr lang="ru-RU" sz="1800" dirty="0" err="1">
                <a:solidFill>
                  <a:schemeClr val="tx1">
                    <a:lumMod val="95000"/>
                  </a:schemeClr>
                </a:solidFill>
              </a:rPr>
              <a:t>выкарыстання</a:t>
            </a:r>
            <a:r>
              <a:rPr lang="ru-RU" sz="1800" dirty="0">
                <a:solidFill>
                  <a:schemeClr val="tx1">
                    <a:lumMod val="95000"/>
                  </a:schemeClr>
                </a:solidFill>
              </a:rPr>
              <a:t>, </a:t>
            </a:r>
            <a:r>
              <a:rPr lang="ru-RU" sz="1800" dirty="0" err="1">
                <a:solidFill>
                  <a:schemeClr val="tx1">
                    <a:lumMod val="95000"/>
                  </a:schemeClr>
                </a:solidFill>
              </a:rPr>
              <a:t>дайшла</a:t>
            </a:r>
            <a:r>
              <a:rPr lang="ru-RU" sz="1800" dirty="0">
                <a:solidFill>
                  <a:schemeClr val="tx1">
                    <a:lumMod val="95000"/>
                  </a:schemeClr>
                </a:solidFill>
              </a:rPr>
              <a:t> да </a:t>
            </a:r>
            <a:r>
              <a:rPr lang="ru-RU" sz="1800" dirty="0" err="1">
                <a:solidFill>
                  <a:schemeClr val="tx1">
                    <a:lumMod val="95000"/>
                  </a:schemeClr>
                </a:solidFill>
              </a:rPr>
              <a:t>нашых</a:t>
            </a:r>
            <a:r>
              <a:rPr lang="ru-RU" sz="1800" dirty="0">
                <a:solidFill>
                  <a:schemeClr val="tx1">
                    <a:lumMod val="95000"/>
                  </a:schemeClr>
                </a:solidFill>
              </a:rPr>
              <a:t> </a:t>
            </a:r>
            <a:r>
              <a:rPr lang="ru-RU" sz="1800" dirty="0" err="1">
                <a:solidFill>
                  <a:schemeClr val="tx1">
                    <a:lumMod val="95000"/>
                  </a:schemeClr>
                </a:solidFill>
              </a:rPr>
              <a:t>дзён</a:t>
            </a:r>
            <a:r>
              <a:rPr lang="ru-RU" sz="1800" dirty="0">
                <a:solidFill>
                  <a:schemeClr val="tx1">
                    <a:lumMod val="95000"/>
                  </a:schemeClr>
                </a:solidFill>
              </a:rPr>
              <a:t> і </a:t>
            </a:r>
            <a:r>
              <a:rPr lang="ru-RU" sz="1800" dirty="0" err="1">
                <a:solidFill>
                  <a:schemeClr val="tx1">
                    <a:lumMod val="95000"/>
                  </a:schemeClr>
                </a:solidFill>
              </a:rPr>
              <a:t>сягае</a:t>
            </a:r>
            <a:r>
              <a:rPr lang="ru-RU" sz="1800" dirty="0">
                <a:solidFill>
                  <a:schemeClr val="tx1">
                    <a:lumMod val="95000"/>
                  </a:schemeClr>
                </a:solidFill>
              </a:rPr>
              <a:t> ў </a:t>
            </a:r>
            <a:r>
              <a:rPr lang="ru-RU" sz="1800" dirty="0" err="1">
                <a:solidFill>
                  <a:schemeClr val="tx1">
                    <a:lumMod val="95000"/>
                  </a:schemeClr>
                </a:solidFill>
              </a:rPr>
              <a:t>неабсяжную</a:t>
            </a:r>
            <a:r>
              <a:rPr lang="ru-RU" sz="1800" dirty="0">
                <a:solidFill>
                  <a:schemeClr val="tx1">
                    <a:lumMod val="95000"/>
                  </a:schemeClr>
                </a:solidFill>
              </a:rPr>
              <a:t> </a:t>
            </a:r>
            <a:r>
              <a:rPr lang="ru-RU" sz="1800" dirty="0" err="1">
                <a:solidFill>
                  <a:schemeClr val="tx1">
                    <a:lumMod val="95000"/>
                  </a:schemeClr>
                </a:solidFill>
              </a:rPr>
              <a:t>будучыню</a:t>
            </a:r>
            <a:r>
              <a:rPr lang="ru-RU" sz="1800" dirty="0">
                <a:solidFill>
                  <a:schemeClr val="tx1">
                    <a:lumMod val="95000"/>
                  </a:schemeClr>
                </a:solidFill>
              </a:rPr>
              <a:t>.</a:t>
            </a:r>
          </a:p>
        </p:txBody>
      </p:sp>
      <p:pic>
        <p:nvPicPr>
          <p:cNvPr id="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90143" y="3573016"/>
            <a:ext cx="244423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32656"/>
            <a:ext cx="252028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093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1143000"/>
          </a:xfrm>
        </p:spPr>
        <p:txBody>
          <a:bodyPr>
            <a:normAutofit fontScale="90000"/>
          </a:bodyPr>
          <a:lstStyle/>
          <a:p>
            <a:pPr algn="l"/>
            <a:r>
              <a:rPr lang="ru-RU" sz="1800" dirty="0" err="1">
                <a:solidFill>
                  <a:schemeClr val="tx1">
                    <a:lumMod val="95000"/>
                  </a:schemeClr>
                </a:solidFill>
                <a:latin typeface="+mn-lt"/>
              </a:rPr>
              <a:t>Слуцкія</a:t>
            </a:r>
            <a:r>
              <a:rPr lang="ru-RU" sz="1800" dirty="0">
                <a:solidFill>
                  <a:schemeClr val="tx1">
                    <a:lumMod val="95000"/>
                  </a:schemeClr>
                </a:solidFill>
                <a:latin typeface="+mn-lt"/>
              </a:rPr>
              <a:t> </a:t>
            </a:r>
            <a:r>
              <a:rPr lang="ru-RU" sz="1800" dirty="0" err="1">
                <a:solidFill>
                  <a:schemeClr val="tx1">
                    <a:lumMod val="95000"/>
                  </a:schemeClr>
                </a:solidFill>
                <a:latin typeface="+mn-lt"/>
              </a:rPr>
              <a:t>паясы</a:t>
            </a:r>
            <a:r>
              <a:rPr lang="ru-RU" sz="1800" dirty="0">
                <a:solidFill>
                  <a:schemeClr val="tx1">
                    <a:lumMod val="95000"/>
                  </a:schemeClr>
                </a:solidFill>
                <a:latin typeface="+mn-lt"/>
              </a:rPr>
              <a:t> – </a:t>
            </a:r>
            <a:r>
              <a:rPr lang="ru-RU" sz="1800" dirty="0" err="1">
                <a:solidFill>
                  <a:schemeClr val="tx1">
                    <a:lumMod val="95000"/>
                  </a:schemeClr>
                </a:solidFill>
                <a:latin typeface="+mn-lt"/>
              </a:rPr>
              <a:t>унікальная</a:t>
            </a:r>
            <a:r>
              <a:rPr lang="ru-RU" sz="1800" dirty="0">
                <a:solidFill>
                  <a:schemeClr val="tx1">
                    <a:lumMod val="95000"/>
                  </a:schemeClr>
                </a:solidFill>
                <a:latin typeface="+mn-lt"/>
              </a:rPr>
              <a:t> </a:t>
            </a:r>
            <a:r>
              <a:rPr lang="ru-RU" sz="1800" dirty="0" err="1">
                <a:solidFill>
                  <a:schemeClr val="tx1">
                    <a:lumMod val="95000"/>
                  </a:schemeClr>
                </a:solidFill>
                <a:latin typeface="+mn-lt"/>
              </a:rPr>
              <a:t>з’ява</a:t>
            </a:r>
            <a:r>
              <a:rPr lang="ru-RU" sz="1800" dirty="0">
                <a:solidFill>
                  <a:schemeClr val="tx1">
                    <a:lumMod val="95000"/>
                  </a:schemeClr>
                </a:solidFill>
                <a:latin typeface="+mn-lt"/>
              </a:rPr>
              <a:t> </a:t>
            </a:r>
            <a:r>
              <a:rPr lang="ru-RU" sz="1800" dirty="0" err="1">
                <a:solidFill>
                  <a:schemeClr val="tx1">
                    <a:lumMod val="95000"/>
                  </a:schemeClr>
                </a:solidFill>
                <a:latin typeface="+mn-lt"/>
              </a:rPr>
              <a:t>нацыянальнай</a:t>
            </a:r>
            <a:r>
              <a:rPr lang="ru-RU" sz="1800" dirty="0">
                <a:solidFill>
                  <a:schemeClr val="tx1">
                    <a:lumMod val="95000"/>
                  </a:schemeClr>
                </a:solidFill>
                <a:latin typeface="+mn-lt"/>
              </a:rPr>
              <a:t> </a:t>
            </a:r>
            <a:r>
              <a:rPr lang="ru-RU" sz="1800" dirty="0" err="1">
                <a:solidFill>
                  <a:schemeClr val="tx1">
                    <a:lumMod val="95000"/>
                  </a:schemeClr>
                </a:solidFill>
                <a:latin typeface="+mn-lt"/>
              </a:rPr>
              <a:t>мастацкай</a:t>
            </a:r>
            <a:r>
              <a:rPr lang="ru-RU" sz="1800" dirty="0">
                <a:solidFill>
                  <a:schemeClr val="tx1">
                    <a:lumMod val="95000"/>
                  </a:schemeClr>
                </a:solidFill>
                <a:latin typeface="+mn-lt"/>
              </a:rPr>
              <a:t> культуры. </a:t>
            </a:r>
            <a:r>
              <a:rPr lang="ru-RU" sz="1800" dirty="0" err="1">
                <a:solidFill>
                  <a:schemeClr val="tx1">
                    <a:lumMod val="95000"/>
                  </a:schemeClr>
                </a:solidFill>
                <a:latin typeface="+mn-lt"/>
              </a:rPr>
              <a:t>Цяжка</a:t>
            </a:r>
            <a:r>
              <a:rPr lang="ru-RU" sz="1800" dirty="0">
                <a:solidFill>
                  <a:schemeClr val="tx1">
                    <a:lumMod val="95000"/>
                  </a:schemeClr>
                </a:solidFill>
                <a:latin typeface="+mn-lt"/>
              </a:rPr>
              <a:t> </a:t>
            </a:r>
            <a:r>
              <a:rPr lang="ru-RU" sz="1800" dirty="0" err="1">
                <a:solidFill>
                  <a:schemeClr val="tx1">
                    <a:lumMod val="95000"/>
                  </a:schemeClr>
                </a:solidFill>
                <a:latin typeface="+mn-lt"/>
              </a:rPr>
              <a:t>пераацаніць</a:t>
            </a:r>
            <a:r>
              <a:rPr lang="ru-RU" sz="1800" dirty="0">
                <a:solidFill>
                  <a:schemeClr val="tx1">
                    <a:lumMod val="95000"/>
                  </a:schemeClr>
                </a:solidFill>
                <a:latin typeface="+mn-lt"/>
              </a:rPr>
              <a:t> уклад </a:t>
            </a:r>
            <a:r>
              <a:rPr lang="ru-RU" sz="1800" dirty="0" err="1">
                <a:solidFill>
                  <a:schemeClr val="tx1">
                    <a:lumMod val="95000"/>
                  </a:schemeClr>
                </a:solidFill>
                <a:latin typeface="+mn-lt"/>
              </a:rPr>
              <a:t>беларускіх</a:t>
            </a:r>
            <a:r>
              <a:rPr lang="ru-RU" sz="1800" dirty="0">
                <a:solidFill>
                  <a:schemeClr val="tx1">
                    <a:lumMod val="95000"/>
                  </a:schemeClr>
                </a:solidFill>
                <a:latin typeface="+mn-lt"/>
              </a:rPr>
              <a:t> </a:t>
            </a:r>
            <a:r>
              <a:rPr lang="ru-RU" sz="1800" dirty="0" err="1">
                <a:solidFill>
                  <a:schemeClr val="tx1">
                    <a:lumMod val="95000"/>
                  </a:schemeClr>
                </a:solidFill>
                <a:latin typeface="+mn-lt"/>
              </a:rPr>
              <a:t>майстроў</a:t>
            </a:r>
            <a:r>
              <a:rPr lang="ru-RU" sz="1800" dirty="0">
                <a:solidFill>
                  <a:schemeClr val="tx1">
                    <a:lumMod val="95000"/>
                  </a:schemeClr>
                </a:solidFill>
                <a:latin typeface="+mn-lt"/>
              </a:rPr>
              <a:t> у </a:t>
            </a:r>
            <a:r>
              <a:rPr lang="ru-RU" sz="1800" dirty="0" err="1">
                <a:solidFill>
                  <a:schemeClr val="tx1">
                    <a:lumMod val="95000"/>
                  </a:schemeClr>
                </a:solidFill>
                <a:latin typeface="+mn-lt"/>
              </a:rPr>
              <a:t>гісторыю</a:t>
            </a:r>
            <a:r>
              <a:rPr lang="ru-RU" sz="1800" dirty="0">
                <a:solidFill>
                  <a:schemeClr val="tx1">
                    <a:lumMod val="95000"/>
                  </a:schemeClr>
                </a:solidFill>
                <a:latin typeface="+mn-lt"/>
              </a:rPr>
              <a:t> </a:t>
            </a:r>
            <a:r>
              <a:rPr lang="ru-RU" sz="1800" dirty="0" err="1">
                <a:solidFill>
                  <a:schemeClr val="tx1">
                    <a:lumMod val="95000"/>
                  </a:schemeClr>
                </a:solidFill>
                <a:latin typeface="+mn-lt"/>
              </a:rPr>
              <a:t>заходнееўрапейскага</a:t>
            </a:r>
            <a:r>
              <a:rPr lang="ru-RU" sz="1800" dirty="0">
                <a:solidFill>
                  <a:schemeClr val="tx1">
                    <a:lumMod val="95000"/>
                  </a:schemeClr>
                </a:solidFill>
                <a:latin typeface="+mn-lt"/>
              </a:rPr>
              <a:t> </a:t>
            </a:r>
            <a:r>
              <a:rPr lang="ru-RU" sz="1800" dirty="0" err="1">
                <a:solidFill>
                  <a:schemeClr val="tx1">
                    <a:lumMod val="95000"/>
                  </a:schemeClr>
                </a:solidFill>
                <a:latin typeface="+mn-lt"/>
              </a:rPr>
              <a:t>дэкаратыўна-прыкладнога</a:t>
            </a:r>
            <a:r>
              <a:rPr lang="ru-RU" sz="1800" dirty="0">
                <a:solidFill>
                  <a:schemeClr val="tx1">
                    <a:lumMod val="95000"/>
                  </a:schemeClr>
                </a:solidFill>
                <a:latin typeface="+mn-lt"/>
              </a:rPr>
              <a:t> </a:t>
            </a:r>
            <a:r>
              <a:rPr lang="ru-RU" sz="1800" dirty="0" err="1">
                <a:solidFill>
                  <a:schemeClr val="tx1">
                    <a:lumMod val="95000"/>
                  </a:schemeClr>
                </a:solidFill>
                <a:latin typeface="+mn-lt"/>
              </a:rPr>
              <a:t>мастацтва</a:t>
            </a:r>
            <a:r>
              <a:rPr lang="ru-RU" sz="1800" dirty="0">
                <a:solidFill>
                  <a:schemeClr val="tx1">
                    <a:lumMod val="95000"/>
                  </a:schemeClr>
                </a:solidFill>
                <a:latin typeface="+mn-lt"/>
              </a:rPr>
              <a:t>. </a:t>
            </a:r>
            <a:r>
              <a:rPr lang="ru-RU" sz="1800" dirty="0" err="1">
                <a:solidFill>
                  <a:schemeClr val="tx1">
                    <a:lumMod val="95000"/>
                  </a:schemeClr>
                </a:solidFill>
                <a:latin typeface="+mn-lt"/>
              </a:rPr>
              <a:t>Майстэрства</a:t>
            </a:r>
            <a:r>
              <a:rPr lang="ru-RU" sz="1800" dirty="0">
                <a:solidFill>
                  <a:schemeClr val="tx1">
                    <a:lumMod val="95000"/>
                  </a:schemeClr>
                </a:solidFill>
                <a:latin typeface="+mn-lt"/>
              </a:rPr>
              <a:t> </a:t>
            </a:r>
            <a:r>
              <a:rPr lang="ru-RU" sz="1800" dirty="0" err="1">
                <a:solidFill>
                  <a:schemeClr val="tx1">
                    <a:lumMod val="95000"/>
                  </a:schemeClr>
                </a:solidFill>
                <a:latin typeface="+mn-lt"/>
              </a:rPr>
              <a:t>слуцкіх</a:t>
            </a:r>
            <a:r>
              <a:rPr lang="ru-RU" sz="1800" dirty="0">
                <a:solidFill>
                  <a:schemeClr val="tx1">
                    <a:lumMod val="95000"/>
                  </a:schemeClr>
                </a:solidFill>
                <a:latin typeface="+mn-lt"/>
              </a:rPr>
              <a:t> </a:t>
            </a:r>
            <a:r>
              <a:rPr lang="ru-RU" sz="1800" dirty="0" err="1">
                <a:solidFill>
                  <a:schemeClr val="tx1">
                    <a:lumMod val="95000"/>
                  </a:schemeClr>
                </a:solidFill>
                <a:latin typeface="+mn-lt"/>
              </a:rPr>
              <a:t>ткачоў</a:t>
            </a:r>
            <a:r>
              <a:rPr lang="ru-RU" sz="1800" dirty="0">
                <a:solidFill>
                  <a:schemeClr val="tx1">
                    <a:lumMod val="95000"/>
                  </a:schemeClr>
                </a:solidFill>
                <a:latin typeface="+mn-lt"/>
              </a:rPr>
              <a:t> дало </a:t>
            </a:r>
            <a:r>
              <a:rPr lang="ru-RU" sz="1800" dirty="0" err="1">
                <a:solidFill>
                  <a:schemeClr val="tx1">
                    <a:lumMod val="95000"/>
                  </a:schemeClr>
                </a:solidFill>
                <a:latin typeface="+mn-lt"/>
              </a:rPr>
              <a:t>імпульс</a:t>
            </a:r>
            <a:r>
              <a:rPr lang="ru-RU" sz="1800" dirty="0">
                <a:solidFill>
                  <a:schemeClr val="tx1">
                    <a:lumMod val="95000"/>
                  </a:schemeClr>
                </a:solidFill>
                <a:latin typeface="+mn-lt"/>
              </a:rPr>
              <a:t> да </a:t>
            </a:r>
            <a:r>
              <a:rPr lang="ru-RU" sz="1800" dirty="0" err="1">
                <a:solidFill>
                  <a:schemeClr val="tx1">
                    <a:lumMod val="95000"/>
                  </a:schemeClr>
                </a:solidFill>
                <a:latin typeface="+mn-lt"/>
              </a:rPr>
              <a:t>ўзнікнення</a:t>
            </a:r>
            <a:r>
              <a:rPr lang="ru-RU" sz="1800" dirty="0">
                <a:solidFill>
                  <a:schemeClr val="tx1">
                    <a:lumMod val="95000"/>
                  </a:schemeClr>
                </a:solidFill>
                <a:latin typeface="+mn-lt"/>
              </a:rPr>
              <a:t> </a:t>
            </a:r>
            <a:r>
              <a:rPr lang="ru-RU" sz="1800" dirty="0" err="1">
                <a:solidFill>
                  <a:schemeClr val="tx1">
                    <a:lumMod val="95000"/>
                  </a:schemeClr>
                </a:solidFill>
                <a:latin typeface="+mn-lt"/>
              </a:rPr>
              <a:t>аналагічнай</a:t>
            </a:r>
            <a:r>
              <a:rPr lang="ru-RU" sz="1800" dirty="0">
                <a:solidFill>
                  <a:schemeClr val="tx1">
                    <a:lumMod val="95000"/>
                  </a:schemeClr>
                </a:solidFill>
                <a:latin typeface="+mn-lt"/>
              </a:rPr>
              <a:t> </a:t>
            </a:r>
            <a:r>
              <a:rPr lang="ru-RU" sz="1800" dirty="0" err="1">
                <a:solidFill>
                  <a:schemeClr val="tx1">
                    <a:lumMod val="95000"/>
                  </a:schemeClr>
                </a:solidFill>
                <a:latin typeface="+mn-lt"/>
              </a:rPr>
              <a:t>вытворчасці</a:t>
            </a:r>
            <a:r>
              <a:rPr lang="ru-RU" sz="1800" dirty="0">
                <a:solidFill>
                  <a:schemeClr val="tx1">
                    <a:lumMod val="95000"/>
                  </a:schemeClr>
                </a:solidFill>
                <a:latin typeface="+mn-lt"/>
              </a:rPr>
              <a:t> на </a:t>
            </a:r>
            <a:r>
              <a:rPr lang="ru-RU" sz="1800" dirty="0" err="1">
                <a:solidFill>
                  <a:schemeClr val="tx1">
                    <a:lumMod val="95000"/>
                  </a:schemeClr>
                </a:solidFill>
                <a:latin typeface="+mn-lt"/>
              </a:rPr>
              <a:t>Украіне</a:t>
            </a:r>
            <a:r>
              <a:rPr lang="ru-RU" sz="1800" dirty="0">
                <a:solidFill>
                  <a:schemeClr val="tx1">
                    <a:lumMod val="95000"/>
                  </a:schemeClr>
                </a:solidFill>
                <a:latin typeface="+mn-lt"/>
              </a:rPr>
              <a:t>, </a:t>
            </a:r>
            <a:r>
              <a:rPr lang="ru-RU" sz="1800" dirty="0" err="1">
                <a:solidFill>
                  <a:schemeClr val="tx1">
                    <a:lumMod val="95000"/>
                  </a:schemeClr>
                </a:solidFill>
                <a:latin typeface="+mn-lt"/>
              </a:rPr>
              <a:t>Польшчы</a:t>
            </a:r>
            <a:r>
              <a:rPr lang="ru-RU" sz="1800" dirty="0">
                <a:solidFill>
                  <a:schemeClr val="tx1">
                    <a:lumMod val="95000"/>
                  </a:schemeClr>
                </a:solidFill>
                <a:latin typeface="+mn-lt"/>
              </a:rPr>
              <a:t>, </a:t>
            </a:r>
            <a:r>
              <a:rPr lang="ru-RU" sz="1800" dirty="0" err="1">
                <a:solidFill>
                  <a:schemeClr val="tx1">
                    <a:lumMod val="95000"/>
                  </a:schemeClr>
                </a:solidFill>
                <a:latin typeface="+mn-lt"/>
              </a:rPr>
              <a:t>Францыі</a:t>
            </a:r>
            <a:r>
              <a:rPr lang="ru-RU" sz="1800" dirty="0">
                <a:solidFill>
                  <a:schemeClr val="tx1">
                    <a:lumMod val="95000"/>
                  </a:schemeClr>
                </a:solidFill>
                <a:latin typeface="+mn-lt"/>
              </a:rPr>
              <a:t>, </a:t>
            </a:r>
            <a:r>
              <a:rPr lang="ru-RU" sz="1800" dirty="0" err="1">
                <a:solidFill>
                  <a:schemeClr val="tx1">
                    <a:lumMod val="95000"/>
                  </a:schemeClr>
                </a:solidFill>
                <a:latin typeface="+mn-lt"/>
              </a:rPr>
              <a:t>Аўстрыі</a:t>
            </a:r>
            <a:r>
              <a:rPr lang="ru-RU" sz="1800" dirty="0">
                <a:solidFill>
                  <a:schemeClr val="tx1">
                    <a:lumMod val="95000"/>
                  </a:schemeClr>
                </a:solidFill>
                <a:latin typeface="+mn-lt"/>
              </a:rPr>
              <a:t>. </a:t>
            </a:r>
            <a:r>
              <a:rPr lang="ru-RU" sz="1800" dirty="0" err="1">
                <a:solidFill>
                  <a:schemeClr val="tx1">
                    <a:lumMod val="95000"/>
                  </a:schemeClr>
                </a:solidFill>
                <a:latin typeface="+mn-lt"/>
              </a:rPr>
              <a:t>Развіты</a:t>
            </a:r>
            <a:r>
              <a:rPr lang="ru-RU" sz="1800" dirty="0">
                <a:solidFill>
                  <a:schemeClr val="tx1">
                    <a:lumMod val="95000"/>
                  </a:schemeClr>
                </a:solidFill>
                <a:latin typeface="+mn-lt"/>
              </a:rPr>
              <a:t> </a:t>
            </a:r>
            <a:r>
              <a:rPr lang="ru-RU" sz="1800" dirty="0" err="1">
                <a:solidFill>
                  <a:schemeClr val="tx1">
                    <a:lumMod val="95000"/>
                  </a:schemeClr>
                </a:solidFill>
                <a:latin typeface="+mn-lt"/>
              </a:rPr>
              <a:t>мастацкі</a:t>
            </a:r>
            <a:r>
              <a:rPr lang="ru-RU" sz="1800" dirty="0">
                <a:solidFill>
                  <a:schemeClr val="tx1">
                    <a:lumMod val="95000"/>
                  </a:schemeClr>
                </a:solidFill>
                <a:latin typeface="+mn-lt"/>
              </a:rPr>
              <a:t> густ </a:t>
            </a:r>
            <a:r>
              <a:rPr lang="ru-RU" sz="1800" dirty="0" err="1">
                <a:solidFill>
                  <a:schemeClr val="tx1">
                    <a:lumMod val="95000"/>
                  </a:schemeClr>
                </a:solidFill>
                <a:latin typeface="+mn-lt"/>
              </a:rPr>
              <a:t>майстроў</a:t>
            </a:r>
            <a:r>
              <a:rPr lang="ru-RU" sz="1800" dirty="0">
                <a:solidFill>
                  <a:schemeClr val="tx1">
                    <a:lumMod val="95000"/>
                  </a:schemeClr>
                </a:solidFill>
                <a:latin typeface="+mn-lt"/>
              </a:rPr>
              <a:t>, </a:t>
            </a:r>
            <a:r>
              <a:rPr lang="ru-RU" sz="1800" dirty="0" err="1">
                <a:solidFill>
                  <a:schemeClr val="tx1">
                    <a:lumMod val="95000"/>
                  </a:schemeClr>
                </a:solidFill>
                <a:latin typeface="+mn-lt"/>
              </a:rPr>
              <a:t>прыроднае</a:t>
            </a:r>
            <a:r>
              <a:rPr lang="ru-RU" sz="1800" dirty="0">
                <a:solidFill>
                  <a:schemeClr val="tx1">
                    <a:lumMod val="95000"/>
                  </a:schemeClr>
                </a:solidFill>
                <a:latin typeface="+mn-lt"/>
              </a:rPr>
              <a:t> </a:t>
            </a:r>
            <a:r>
              <a:rPr lang="ru-RU" sz="1800" dirty="0" err="1">
                <a:solidFill>
                  <a:schemeClr val="tx1">
                    <a:lumMod val="95000"/>
                  </a:schemeClr>
                </a:solidFill>
                <a:latin typeface="+mn-lt"/>
              </a:rPr>
              <a:t>пачуццё</a:t>
            </a:r>
            <a:r>
              <a:rPr lang="ru-RU" sz="1800" dirty="0">
                <a:solidFill>
                  <a:schemeClr val="tx1">
                    <a:lumMod val="95000"/>
                  </a:schemeClr>
                </a:solidFill>
                <a:latin typeface="+mn-lt"/>
              </a:rPr>
              <a:t> колеру, </a:t>
            </a:r>
            <a:r>
              <a:rPr lang="ru-RU" sz="1800" dirty="0" err="1">
                <a:solidFill>
                  <a:schemeClr val="tx1">
                    <a:lumMod val="95000"/>
                  </a:schemeClr>
                </a:solidFill>
                <a:latin typeface="+mn-lt"/>
              </a:rPr>
              <a:t>своеасаблівая</a:t>
            </a:r>
            <a:r>
              <a:rPr lang="ru-RU" sz="1800" dirty="0">
                <a:solidFill>
                  <a:schemeClr val="tx1">
                    <a:lumMod val="95000"/>
                  </a:schemeClr>
                </a:solidFill>
                <a:latin typeface="+mn-lt"/>
              </a:rPr>
              <a:t> </a:t>
            </a:r>
            <a:r>
              <a:rPr lang="ru-RU" sz="1800" dirty="0" err="1">
                <a:solidFill>
                  <a:schemeClr val="tx1">
                    <a:lumMod val="95000"/>
                  </a:schemeClr>
                </a:solidFill>
                <a:latin typeface="+mn-lt"/>
              </a:rPr>
              <a:t>вытанчаная</a:t>
            </a:r>
            <a:r>
              <a:rPr lang="ru-RU" sz="1800" dirty="0">
                <a:solidFill>
                  <a:schemeClr val="tx1">
                    <a:lumMod val="95000"/>
                  </a:schemeClr>
                </a:solidFill>
                <a:latin typeface="+mn-lt"/>
              </a:rPr>
              <a:t> </a:t>
            </a:r>
            <a:r>
              <a:rPr lang="ru-RU" sz="1800" dirty="0" err="1">
                <a:solidFill>
                  <a:schemeClr val="tx1">
                    <a:lumMod val="95000"/>
                  </a:schemeClr>
                </a:solidFill>
                <a:latin typeface="+mn-lt"/>
              </a:rPr>
              <a:t>арнаментыка</a:t>
            </a:r>
            <a:r>
              <a:rPr lang="ru-RU" sz="1800" dirty="0">
                <a:solidFill>
                  <a:schemeClr val="tx1">
                    <a:lumMod val="95000"/>
                  </a:schemeClr>
                </a:solidFill>
                <a:latin typeface="+mn-lt"/>
              </a:rPr>
              <a:t>, </a:t>
            </a:r>
            <a:r>
              <a:rPr lang="ru-RU" sz="1800" dirty="0" err="1">
                <a:solidFill>
                  <a:schemeClr val="tx1">
                    <a:lumMod val="95000"/>
                  </a:schemeClr>
                </a:solidFill>
                <a:latin typeface="+mn-lt"/>
              </a:rPr>
              <a:t>кампазіцыйная</a:t>
            </a:r>
            <a:r>
              <a:rPr lang="ru-RU" sz="1800" dirty="0">
                <a:solidFill>
                  <a:schemeClr val="tx1">
                    <a:lumMod val="95000"/>
                  </a:schemeClr>
                </a:solidFill>
                <a:latin typeface="+mn-lt"/>
              </a:rPr>
              <a:t> </a:t>
            </a:r>
            <a:r>
              <a:rPr lang="ru-RU" sz="1800" dirty="0" err="1">
                <a:solidFill>
                  <a:schemeClr val="tx1">
                    <a:lumMod val="95000"/>
                  </a:schemeClr>
                </a:solidFill>
                <a:latin typeface="+mn-lt"/>
              </a:rPr>
              <a:t>гармонія</a:t>
            </a:r>
            <a:r>
              <a:rPr lang="ru-RU" sz="1800" dirty="0">
                <a:solidFill>
                  <a:schemeClr val="tx1">
                    <a:lumMod val="95000"/>
                  </a:schemeClr>
                </a:solidFill>
                <a:latin typeface="+mn-lt"/>
              </a:rPr>
              <a:t> </a:t>
            </a:r>
            <a:r>
              <a:rPr lang="ru-RU" sz="1800" dirty="0" err="1">
                <a:solidFill>
                  <a:schemeClr val="tx1">
                    <a:lumMod val="95000"/>
                  </a:schemeClr>
                </a:solidFill>
                <a:latin typeface="+mn-lt"/>
              </a:rPr>
              <a:t>слуцкіх</a:t>
            </a:r>
            <a:r>
              <a:rPr lang="ru-RU" sz="1800" dirty="0">
                <a:solidFill>
                  <a:schemeClr val="tx1">
                    <a:lumMod val="95000"/>
                  </a:schemeClr>
                </a:solidFill>
                <a:latin typeface="+mn-lt"/>
              </a:rPr>
              <a:t> </a:t>
            </a:r>
            <a:r>
              <a:rPr lang="ru-RU" sz="1800" dirty="0" err="1">
                <a:solidFill>
                  <a:schemeClr val="tx1">
                    <a:lumMod val="95000"/>
                  </a:schemeClr>
                </a:solidFill>
                <a:latin typeface="+mn-lt"/>
              </a:rPr>
              <a:t>паясоў</a:t>
            </a:r>
            <a:r>
              <a:rPr lang="ru-RU" sz="1800" dirty="0">
                <a:solidFill>
                  <a:schemeClr val="tx1">
                    <a:lumMod val="95000"/>
                  </a:schemeClr>
                </a:solidFill>
                <a:latin typeface="+mn-lt"/>
              </a:rPr>
              <a:t> </a:t>
            </a:r>
            <a:r>
              <a:rPr lang="ru-RU" sz="1800" dirty="0" err="1">
                <a:solidFill>
                  <a:schemeClr val="tx1">
                    <a:lumMod val="95000"/>
                  </a:schemeClr>
                </a:solidFill>
                <a:latin typeface="+mn-lt"/>
              </a:rPr>
              <a:t>ставяць</a:t>
            </a:r>
            <a:r>
              <a:rPr lang="ru-RU" sz="1800" dirty="0">
                <a:solidFill>
                  <a:schemeClr val="tx1">
                    <a:lumMod val="95000"/>
                  </a:schemeClr>
                </a:solidFill>
                <a:latin typeface="+mn-lt"/>
              </a:rPr>
              <a:t> </a:t>
            </a:r>
            <a:r>
              <a:rPr lang="ru-RU" sz="1800" dirty="0" err="1">
                <a:solidFill>
                  <a:schemeClr val="tx1">
                    <a:lumMod val="95000"/>
                  </a:schemeClr>
                </a:solidFill>
                <a:latin typeface="+mn-lt"/>
              </a:rPr>
              <a:t>іх</a:t>
            </a:r>
            <a:r>
              <a:rPr lang="ru-RU" sz="1800" dirty="0">
                <a:solidFill>
                  <a:schemeClr val="tx1">
                    <a:lumMod val="95000"/>
                  </a:schemeClr>
                </a:solidFill>
                <a:latin typeface="+mn-lt"/>
              </a:rPr>
              <a:t> у </a:t>
            </a:r>
            <a:r>
              <a:rPr lang="ru-RU" sz="1800" dirty="0" err="1">
                <a:solidFill>
                  <a:schemeClr val="tx1">
                    <a:lumMod val="95000"/>
                  </a:schemeClr>
                </a:solidFill>
                <a:latin typeface="+mn-lt"/>
              </a:rPr>
              <a:t>адзін</a:t>
            </a:r>
            <a:r>
              <a:rPr lang="ru-RU" sz="1800" dirty="0">
                <a:solidFill>
                  <a:schemeClr val="tx1">
                    <a:lumMod val="95000"/>
                  </a:schemeClr>
                </a:solidFill>
                <a:latin typeface="+mn-lt"/>
              </a:rPr>
              <a:t> рад з </a:t>
            </a:r>
            <a:r>
              <a:rPr lang="ru-RU" sz="1800" dirty="0" err="1">
                <a:solidFill>
                  <a:schemeClr val="tx1">
                    <a:lumMod val="95000"/>
                  </a:schemeClr>
                </a:solidFill>
                <a:latin typeface="+mn-lt"/>
              </a:rPr>
              <a:t>найвышэйшымі</a:t>
            </a:r>
            <a:r>
              <a:rPr lang="ru-RU" sz="1800" dirty="0">
                <a:solidFill>
                  <a:schemeClr val="tx1">
                    <a:lumMod val="95000"/>
                  </a:schemeClr>
                </a:solidFill>
                <a:latin typeface="+mn-lt"/>
              </a:rPr>
              <a:t> </a:t>
            </a:r>
            <a:r>
              <a:rPr lang="ru-RU" sz="1800" dirty="0" err="1">
                <a:solidFill>
                  <a:schemeClr val="tx1">
                    <a:lumMod val="95000"/>
                  </a:schemeClr>
                </a:solidFill>
                <a:latin typeface="+mn-lt"/>
              </a:rPr>
              <a:t>дасягненнямі</a:t>
            </a:r>
            <a:r>
              <a:rPr lang="ru-RU" sz="1800" dirty="0">
                <a:solidFill>
                  <a:schemeClr val="tx1">
                    <a:lumMod val="95000"/>
                  </a:schemeClr>
                </a:solidFill>
                <a:latin typeface="+mn-lt"/>
              </a:rPr>
              <a:t> </a:t>
            </a:r>
            <a:r>
              <a:rPr lang="ru-RU" sz="1800" dirty="0" err="1">
                <a:solidFill>
                  <a:schemeClr val="tx1">
                    <a:lumMod val="95000"/>
                  </a:schemeClr>
                </a:solidFill>
                <a:latin typeface="+mn-lt"/>
              </a:rPr>
              <a:t>сусветнай</a:t>
            </a:r>
            <a:r>
              <a:rPr lang="ru-RU" sz="1800" dirty="0">
                <a:solidFill>
                  <a:schemeClr val="tx1">
                    <a:lumMod val="95000"/>
                  </a:schemeClr>
                </a:solidFill>
                <a:latin typeface="+mn-lt"/>
              </a:rPr>
              <a:t> </a:t>
            </a:r>
            <a:r>
              <a:rPr lang="ru-RU" sz="1800" dirty="0" err="1">
                <a:solidFill>
                  <a:schemeClr val="tx1">
                    <a:lumMod val="95000"/>
                  </a:schemeClr>
                </a:solidFill>
                <a:latin typeface="+mn-lt"/>
              </a:rPr>
              <a:t>мастацкай</a:t>
            </a:r>
            <a:r>
              <a:rPr lang="ru-RU" sz="1800" dirty="0">
                <a:solidFill>
                  <a:schemeClr val="tx1">
                    <a:lumMod val="95000"/>
                  </a:schemeClr>
                </a:solidFill>
                <a:latin typeface="+mn-lt"/>
              </a:rPr>
              <a:t> культуры.</a:t>
            </a:r>
          </a:p>
        </p:txBody>
      </p:sp>
      <p:sp>
        <p:nvSpPr>
          <p:cNvPr id="3" name="Объект 2"/>
          <p:cNvSpPr>
            <a:spLocks noGrp="1"/>
          </p:cNvSpPr>
          <p:nvPr>
            <p:ph idx="1"/>
          </p:nvPr>
        </p:nvSpPr>
        <p:spPr>
          <a:xfrm>
            <a:off x="1475656" y="2420888"/>
            <a:ext cx="1584176" cy="3096344"/>
          </a:xfrm>
        </p:spPr>
        <p:txBody>
          <a:bodyPr/>
          <a:lstStyle/>
          <a:p>
            <a:endParaRPr lang="ru-R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420888"/>
            <a:ext cx="2857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420888"/>
            <a:ext cx="28575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530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08720"/>
            <a:ext cx="8219256" cy="1084982"/>
          </a:xfrm>
        </p:spPr>
        <p:txBody>
          <a:bodyPr>
            <a:noAutofit/>
          </a:bodyPr>
          <a:lstStyle/>
          <a:p>
            <a:pPr algn="just"/>
            <a:r>
              <a:rPr lang="ru-RU" sz="1800" dirty="0" err="1">
                <a:solidFill>
                  <a:schemeClr val="tx1">
                    <a:lumMod val="95000"/>
                  </a:schemeClr>
                </a:solidFill>
                <a:effectLst/>
                <a:latin typeface="+mn-lt"/>
              </a:rPr>
              <a:t>Сёння</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яны</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ўпрыгожваюць</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самыя</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вядомыя</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музеі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Лондана</a:t>
            </a:r>
            <a:r>
              <a:rPr lang="ru-RU" sz="1800" dirty="0">
                <a:solidFill>
                  <a:schemeClr val="tx1">
                    <a:lumMod val="95000"/>
                  </a:schemeClr>
                </a:solidFill>
                <a:effectLst/>
                <a:latin typeface="+mn-lt"/>
              </a:rPr>
              <a:t> і </a:t>
            </a:r>
            <a:r>
              <a:rPr lang="ru-RU" sz="1800" dirty="0" err="1">
                <a:solidFill>
                  <a:schemeClr val="tx1">
                    <a:lumMod val="95000"/>
                  </a:schemeClr>
                </a:solidFill>
                <a:effectLst/>
                <a:latin typeface="+mn-lt"/>
              </a:rPr>
              <a:t>Парыжа</a:t>
            </a:r>
            <a:r>
              <a:rPr lang="ru-RU" sz="1800" dirty="0">
                <a:solidFill>
                  <a:schemeClr val="tx1">
                    <a:lumMod val="95000"/>
                  </a:schemeClr>
                </a:solidFill>
                <a:effectLst/>
                <a:latin typeface="+mn-lt"/>
              </a:rPr>
              <a:t>, Варшавы і </a:t>
            </a:r>
            <a:r>
              <a:rPr lang="ru-RU" sz="1800" dirty="0" err="1">
                <a:solidFill>
                  <a:schemeClr val="tx1">
                    <a:lumMod val="95000"/>
                  </a:schemeClr>
                </a:solidFill>
                <a:effectLst/>
                <a:latin typeface="+mn-lt"/>
              </a:rPr>
              <a:t>Кіева</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Масквы</a:t>
            </a:r>
            <a:r>
              <a:rPr lang="ru-RU" sz="1800" dirty="0">
                <a:solidFill>
                  <a:schemeClr val="tx1">
                    <a:lumMod val="95000"/>
                  </a:schemeClr>
                </a:solidFill>
                <a:effectLst/>
                <a:latin typeface="+mn-lt"/>
              </a:rPr>
              <a:t> і Нью-</a:t>
            </a:r>
            <a:r>
              <a:rPr lang="ru-RU" sz="1800" dirty="0" err="1">
                <a:solidFill>
                  <a:schemeClr val="tx1">
                    <a:lumMod val="95000"/>
                  </a:schemeClr>
                </a:solidFill>
                <a:effectLst/>
                <a:latin typeface="+mn-lt"/>
              </a:rPr>
              <a:t>Ёрка</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Вельмі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багаты</a:t>
            </a:r>
            <a:r>
              <a:rPr lang="ru-RU" sz="1800" dirty="0">
                <a:solidFill>
                  <a:schemeClr val="tx1">
                    <a:lumMod val="95000"/>
                  </a:schemeClr>
                </a:solidFill>
                <a:effectLst/>
                <a:latin typeface="+mn-lt"/>
              </a:rPr>
              <a:t> і </a:t>
            </a:r>
            <a:r>
              <a:rPr lang="ru-RU" sz="1800" dirty="0" err="1">
                <a:solidFill>
                  <a:schemeClr val="tx1">
                    <a:lumMod val="95000"/>
                  </a:schemeClr>
                </a:solidFill>
                <a:effectLst/>
                <a:latin typeface="+mn-lt"/>
              </a:rPr>
              <a:t>каштоўны</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збор</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гэтых</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дзівосных</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вырабаў</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захоўваўся</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таксама</a:t>
            </a:r>
            <a:r>
              <a:rPr lang="ru-RU" sz="1800" dirty="0">
                <a:solidFill>
                  <a:schemeClr val="tx1">
                    <a:lumMod val="95000"/>
                  </a:schemeClr>
                </a:solidFill>
                <a:effectLst/>
                <a:latin typeface="+mn-lt"/>
              </a:rPr>
              <a:t> ў </a:t>
            </a:r>
            <a:r>
              <a:rPr lang="ru-RU" sz="1800" dirty="0" err="1">
                <a:solidFill>
                  <a:schemeClr val="tx1">
                    <a:lumMod val="95000"/>
                  </a:schemeClr>
                </a:solidFill>
                <a:effectLst/>
                <a:latin typeface="+mn-lt"/>
              </a:rPr>
              <a:t>Мінску</a:t>
            </a:r>
            <a:r>
              <a:rPr lang="ru-RU" sz="1800" dirty="0">
                <a:solidFill>
                  <a:schemeClr val="tx1">
                    <a:lumMod val="95000"/>
                  </a:schemeClr>
                </a:solidFill>
                <a:effectLst/>
                <a:latin typeface="+mn-lt"/>
              </a:rPr>
              <a:t>, але ў гады Другой </a:t>
            </a:r>
            <a:r>
              <a:rPr lang="ru-RU" sz="1800" dirty="0" err="1">
                <a:solidFill>
                  <a:schemeClr val="tx1">
                    <a:lumMod val="95000"/>
                  </a:schemeClr>
                </a:solidFill>
                <a:effectLst/>
                <a:latin typeface="+mn-lt"/>
              </a:rPr>
              <a:t>сусветнай</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вайны</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рабаўнікі</a:t>
            </a:r>
            <a:r>
              <a:rPr lang="ru-RU" sz="1800" dirty="0">
                <a:solidFill>
                  <a:schemeClr val="tx1">
                    <a:lumMod val="95000"/>
                  </a:schemeClr>
                </a:solidFill>
                <a:effectLst/>
                <a:latin typeface="+mn-lt"/>
              </a:rPr>
              <a:t> вывез-</a:t>
            </a:r>
            <a:r>
              <a:rPr lang="ru-RU" sz="1800" dirty="0" err="1">
                <a:solidFill>
                  <a:schemeClr val="tx1">
                    <a:lumMod val="95000"/>
                  </a:schemeClr>
                </a:solidFill>
                <a:effectLst/>
                <a:latin typeface="+mn-lt"/>
              </a:rPr>
              <a:t>лі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яго</a:t>
            </a:r>
            <a:r>
              <a:rPr lang="ru-RU" sz="1800" dirty="0">
                <a:solidFill>
                  <a:schemeClr val="tx1">
                    <a:lumMod val="95000"/>
                  </a:schemeClr>
                </a:solidFill>
                <a:effectLst/>
                <a:latin typeface="+mn-lt"/>
              </a:rPr>
              <a:t> за </a:t>
            </a:r>
            <a:r>
              <a:rPr lang="ru-RU" sz="1800" dirty="0" err="1">
                <a:solidFill>
                  <a:schemeClr val="tx1">
                    <a:lumMod val="95000"/>
                  </a:schemeClr>
                </a:solidFill>
                <a:effectLst/>
                <a:latin typeface="+mn-lt"/>
              </a:rPr>
              <a:t>межы</a:t>
            </a:r>
            <a:r>
              <a:rPr lang="ru-RU" sz="1800" dirty="0">
                <a:solidFill>
                  <a:schemeClr val="tx1">
                    <a:lumMod val="95000"/>
                  </a:schemeClr>
                </a:solidFill>
                <a:effectLst/>
                <a:latin typeface="+mn-lt"/>
              </a:rPr>
              <a:t> Беларусь </a:t>
            </a:r>
            <a:r>
              <a:rPr lang="ru-RU" sz="1800" dirty="0" err="1">
                <a:solidFill>
                  <a:schemeClr val="tx1">
                    <a:lumMod val="95000"/>
                  </a:schemeClr>
                </a:solidFill>
                <a:effectLst/>
                <a:latin typeface="+mn-lt"/>
              </a:rPr>
              <a:t>Таму</a:t>
            </a:r>
            <a:r>
              <a:rPr lang="ru-RU" sz="1800" dirty="0">
                <a:solidFill>
                  <a:schemeClr val="tx1">
                    <a:lumMod val="95000"/>
                  </a:schemeClr>
                </a:solidFill>
                <a:effectLst/>
                <a:latin typeface="+mn-lt"/>
              </a:rPr>
              <a:t> ў </a:t>
            </a:r>
            <a:r>
              <a:rPr lang="ru-RU" sz="1800" dirty="0" err="1">
                <a:solidFill>
                  <a:schemeClr val="tx1">
                    <a:lumMod val="95000"/>
                  </a:schemeClr>
                </a:solidFill>
                <a:effectLst/>
                <a:latin typeface="+mn-lt"/>
              </a:rPr>
              <a:t>нашай</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краіне</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засталіся</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толькі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чатыры</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поўныя</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слуцкія</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паясы</a:t>
            </a:r>
            <a:r>
              <a:rPr lang="ru-RU" sz="1800" dirty="0">
                <a:solidFill>
                  <a:schemeClr val="tx1">
                    <a:lumMod val="95000"/>
                  </a:schemeClr>
                </a:solidFill>
                <a:effectLst/>
                <a:latin typeface="+mn-lt"/>
              </a:rPr>
              <a:t>: два </a:t>
            </a:r>
            <a:r>
              <a:rPr lang="ru-RU" sz="1800" dirty="0" err="1">
                <a:solidFill>
                  <a:schemeClr val="tx1">
                    <a:lumMod val="95000"/>
                  </a:schemeClr>
                </a:solidFill>
                <a:effectLst/>
                <a:latin typeface="+mn-lt"/>
              </a:rPr>
              <a:t>знаходзяцца</a:t>
            </a:r>
            <a:r>
              <a:rPr lang="ru-RU" sz="1800" dirty="0">
                <a:solidFill>
                  <a:schemeClr val="tx1">
                    <a:lumMod val="95000"/>
                  </a:schemeClr>
                </a:solidFill>
                <a:effectLst/>
                <a:latin typeface="+mn-lt"/>
              </a:rPr>
              <a:t> ў </a:t>
            </a:r>
            <a:r>
              <a:rPr lang="ru-RU" sz="1800" dirty="0" err="1">
                <a:solidFill>
                  <a:schemeClr val="tx1">
                    <a:lumMod val="95000"/>
                  </a:schemeClr>
                </a:solidFill>
                <a:effectLst/>
                <a:latin typeface="+mn-lt"/>
              </a:rPr>
              <a:t>Музеі</a:t>
            </a:r>
            <a:r>
              <a:rPr lang="ru-RU" sz="1800" dirty="0">
                <a:solidFill>
                  <a:schemeClr val="tx1">
                    <a:lumMod val="95000"/>
                  </a:schemeClr>
                </a:solidFill>
                <a:effectLst/>
                <a:latin typeface="+mn-lt"/>
              </a:rPr>
              <a:t> ста-</a:t>
            </a:r>
            <a:r>
              <a:rPr lang="ru-RU" sz="1800" dirty="0" err="1">
                <a:solidFill>
                  <a:schemeClr val="tx1">
                    <a:lumMod val="95000"/>
                  </a:schemeClr>
                </a:solidFill>
                <a:effectLst/>
                <a:latin typeface="+mn-lt"/>
              </a:rPr>
              <a:t>ражытнабеларускай</a:t>
            </a:r>
            <a:r>
              <a:rPr lang="ru-RU" sz="1800" dirty="0">
                <a:solidFill>
                  <a:schemeClr val="tx1">
                    <a:lumMod val="95000"/>
                  </a:schemeClr>
                </a:solidFill>
                <a:effectLst/>
                <a:latin typeface="+mn-lt"/>
              </a:rPr>
              <a:t> культуры </a:t>
            </a:r>
            <a:r>
              <a:rPr lang="ru-RU" sz="1800" dirty="0" err="1">
                <a:solidFill>
                  <a:schemeClr val="tx1">
                    <a:lumMod val="95000"/>
                  </a:schemeClr>
                </a:solidFill>
                <a:effectLst/>
                <a:latin typeface="+mn-lt"/>
              </a:rPr>
              <a:t>Нацыянальнай</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акадэміі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навук</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Беларусі</a:t>
            </a:r>
            <a:r>
              <a:rPr lang="ru-RU" sz="1800" dirty="0">
                <a:solidFill>
                  <a:schemeClr val="tx1">
                    <a:lumMod val="95000"/>
                  </a:schemeClr>
                </a:solidFill>
                <a:effectLst/>
                <a:latin typeface="+mn-lt"/>
              </a:rPr>
              <a:t>, па </a:t>
            </a:r>
            <a:r>
              <a:rPr lang="ru-RU" sz="1800" dirty="0" err="1">
                <a:solidFill>
                  <a:schemeClr val="tx1">
                    <a:lumMod val="95000"/>
                  </a:schemeClr>
                </a:solidFill>
                <a:effectLst/>
                <a:latin typeface="+mn-lt"/>
              </a:rPr>
              <a:t>адным</a:t>
            </a:r>
            <a:r>
              <a:rPr lang="ru-RU" sz="1800" dirty="0">
                <a:solidFill>
                  <a:schemeClr val="tx1">
                    <a:lumMod val="95000"/>
                  </a:schemeClr>
                </a:solidFill>
                <a:effectLst/>
                <a:latin typeface="+mn-lt"/>
              </a:rPr>
              <a:t> — у </a:t>
            </a:r>
            <a:r>
              <a:rPr lang="ru-RU" sz="1800" dirty="0" err="1">
                <a:solidFill>
                  <a:schemeClr val="tx1">
                    <a:lumMod val="95000"/>
                  </a:schemeClr>
                </a:solidFill>
                <a:effectLst/>
                <a:latin typeface="+mn-lt"/>
              </a:rPr>
              <a:t>Дзяржаўным</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музеі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гісторыі</a:t>
            </a:r>
            <a:r>
              <a:rPr lang="ru-RU" sz="1800" dirty="0">
                <a:solidFill>
                  <a:schemeClr val="tx1">
                    <a:lumMod val="95000"/>
                  </a:schemeClr>
                </a:solidFill>
                <a:effectLst/>
                <a:latin typeface="+mn-lt"/>
              </a:rPr>
              <a:t> і культуры </a:t>
            </a:r>
            <a:r>
              <a:rPr lang="ru-RU" sz="1800" dirty="0" err="1">
                <a:solidFill>
                  <a:schemeClr val="tx1">
                    <a:lumMod val="95000"/>
                  </a:schemeClr>
                </a:solidFill>
                <a:effectLst/>
                <a:latin typeface="+mn-lt"/>
              </a:rPr>
              <a:t>Беларусі</a:t>
            </a:r>
            <a:r>
              <a:rPr lang="ru-RU" sz="1800" dirty="0">
                <a:solidFill>
                  <a:schemeClr val="tx1">
                    <a:lumMod val="95000"/>
                  </a:schemeClr>
                </a:solidFill>
                <a:effectLst/>
                <a:latin typeface="+mn-lt"/>
              </a:rPr>
              <a:t> і </a:t>
            </a:r>
            <a:r>
              <a:rPr lang="ru-RU" sz="1800" dirty="0" err="1">
                <a:solidFill>
                  <a:schemeClr val="tx1">
                    <a:lumMod val="95000"/>
                  </a:schemeClr>
                </a:solidFill>
                <a:effectLst/>
                <a:latin typeface="+mn-lt"/>
              </a:rPr>
              <a:t>Мінскім</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абласным</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краязнаўчым</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музеі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Глядзіш</a:t>
            </a:r>
            <a:r>
              <a:rPr lang="ru-RU" sz="1800" dirty="0">
                <a:solidFill>
                  <a:schemeClr val="tx1">
                    <a:lumMod val="95000"/>
                  </a:schemeClr>
                </a:solidFill>
                <a:effectLst/>
                <a:latin typeface="+mn-lt"/>
              </a:rPr>
              <a:t> на !х, і </a:t>
            </a:r>
            <a:r>
              <a:rPr lang="ru-RU" sz="1800" dirty="0" err="1">
                <a:solidFill>
                  <a:schemeClr val="tx1">
                    <a:lumMod val="95000"/>
                  </a:schemeClr>
                </a:solidFill>
                <a:effectLst/>
                <a:latin typeface="+mn-lt"/>
              </a:rPr>
              <a:t>міжволі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згадваецца</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ранішні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расяны</a:t>
            </a:r>
            <a:r>
              <a:rPr lang="ru-RU" sz="1800" dirty="0">
                <a:solidFill>
                  <a:schemeClr val="tx1">
                    <a:lumMod val="95000"/>
                  </a:schemeClr>
                </a:solidFill>
                <a:effectLst/>
                <a:latin typeface="+mn-lt"/>
              </a:rPr>
              <a:t> луг, </a:t>
            </a:r>
            <a:r>
              <a:rPr lang="ru-RU" sz="1800" dirty="0" err="1">
                <a:solidFill>
                  <a:schemeClr val="tx1">
                    <a:lumMod val="95000"/>
                  </a:schemeClr>
                </a:solidFill>
                <a:effectLst/>
                <a:latin typeface="+mn-lt"/>
              </a:rPr>
              <a:t>што</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пад</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першымі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сонечнымі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промнямі</a:t>
            </a:r>
            <a:r>
              <a:rPr lang="ru-RU" sz="1800" dirty="0">
                <a:solidFill>
                  <a:schemeClr val="tx1">
                    <a:lumMod val="95000"/>
                  </a:schemeClr>
                </a:solidFill>
                <a:effectLst/>
                <a:latin typeface="+mn-lt"/>
              </a:rPr>
              <a:t> </a:t>
            </a:r>
            <a:r>
              <a:rPr lang="ru-RU" sz="1800" dirty="0" err="1" smtClean="0">
                <a:solidFill>
                  <a:schemeClr val="tx1">
                    <a:lumMod val="95000"/>
                  </a:schemeClr>
                </a:solidFill>
                <a:effectLst/>
                <a:latin typeface="+mn-lt"/>
              </a:rPr>
              <a:t>ажно</a:t>
            </a:r>
            <a:r>
              <a:rPr lang="ru-RU" sz="1800" dirty="0" smtClean="0">
                <a:solidFill>
                  <a:schemeClr val="tx1">
                    <a:lumMod val="95000"/>
                  </a:schemeClr>
                </a:solidFill>
                <a:effectLst/>
                <a:latin typeface="+mn-lt"/>
              </a:rPr>
              <a:t> </a:t>
            </a:r>
            <a:r>
              <a:rPr lang="ru-RU" sz="1800" dirty="0" err="1">
                <a:solidFill>
                  <a:schemeClr val="tx1">
                    <a:lumMod val="95000"/>
                  </a:schemeClr>
                </a:solidFill>
                <a:effectLst/>
                <a:latin typeface="+mn-lt"/>
              </a:rPr>
              <a:t>зіхаціць</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пераліваецца</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ўсімі</a:t>
            </a:r>
            <a:r>
              <a:rPr lang="ru-RU" sz="1800" dirty="0">
                <a:solidFill>
                  <a:schemeClr val="tx1">
                    <a:lumMod val="95000"/>
                  </a:schemeClr>
                </a:solidFill>
                <a:effectLst/>
                <a:latin typeface="+mn-lt"/>
              </a:rPr>
              <a:t> </a:t>
            </a:r>
            <a:r>
              <a:rPr lang="ru-RU" sz="1800" dirty="0" err="1" smtClean="0">
                <a:solidFill>
                  <a:schemeClr val="tx1">
                    <a:lumMod val="95000"/>
                  </a:schemeClr>
                </a:solidFill>
                <a:effectLst/>
                <a:latin typeface="+mn-lt"/>
              </a:rPr>
              <a:t>колерамі</a:t>
            </a:r>
            <a:r>
              <a:rPr lang="ru-RU" sz="1800" dirty="0" smtClean="0">
                <a:solidFill>
                  <a:schemeClr val="tx1">
                    <a:lumMod val="95000"/>
                  </a:schemeClr>
                </a:solidFill>
                <a:effectLst/>
                <a:latin typeface="+mn-lt"/>
              </a:rPr>
              <a:t> </a:t>
            </a:r>
            <a:r>
              <a:rPr lang="ru-RU" sz="1800" dirty="0" err="1">
                <a:solidFill>
                  <a:schemeClr val="tx1">
                    <a:lumMod val="95000"/>
                  </a:schemeClr>
                </a:solidFill>
                <a:effectLst/>
                <a:latin typeface="+mn-lt"/>
              </a:rPr>
              <a:t>вясёлкі</a:t>
            </a:r>
            <a:r>
              <a:rPr lang="ru-RU" sz="1800" dirty="0">
                <a:solidFill>
                  <a:schemeClr val="tx1">
                    <a:lumMod val="95000"/>
                  </a:schemeClr>
                </a:solidFill>
                <a:effectLst/>
                <a:latin typeface="+mn-lt"/>
              </a:rPr>
              <a:t>. </a:t>
            </a:r>
          </a:p>
        </p:txBody>
      </p:sp>
      <p:sp>
        <p:nvSpPr>
          <p:cNvPr id="3" name="Объект 2"/>
          <p:cNvSpPr>
            <a:spLocks noGrp="1"/>
          </p:cNvSpPr>
          <p:nvPr>
            <p:ph idx="1"/>
          </p:nvPr>
        </p:nvSpPr>
        <p:spPr>
          <a:xfrm>
            <a:off x="179512" y="2780928"/>
            <a:ext cx="8208912" cy="3960440"/>
          </a:xfrm>
        </p:spPr>
        <p:txBody>
          <a:bodyPr>
            <a:normAutofit/>
          </a:bodyPr>
          <a:lstStyle/>
          <a:p>
            <a:pPr marL="137160" indent="0">
              <a:buNone/>
            </a:pPr>
            <a:endParaRPr lang="ru-RU" sz="1800" dirty="0" smtClean="0"/>
          </a:p>
          <a:p>
            <a:pPr marL="137160" indent="0">
              <a:buNone/>
            </a:pPr>
            <a:r>
              <a:rPr lang="ru-RU" sz="1800" dirty="0" smtClean="0"/>
              <a:t>А </a:t>
            </a:r>
            <a:r>
              <a:rPr lang="ru-RU" sz="1800" dirty="0"/>
              <a:t>на </a:t>
            </a:r>
            <a:r>
              <a:rPr lang="ru-RU" sz="1800" dirty="0" err="1"/>
              <a:t>памяць</a:t>
            </a:r>
            <a:r>
              <a:rPr lang="ru-RU" sz="1800" dirty="0"/>
              <a:t> </a:t>
            </a:r>
            <a:r>
              <a:rPr lang="ru-RU" sz="1800" dirty="0" err="1"/>
              <a:t>адразу</a:t>
            </a:r>
            <a:r>
              <a:rPr lang="ru-RU" sz="1800" dirty="0"/>
              <a:t> </a:t>
            </a:r>
            <a:r>
              <a:rPr lang="ru-RU" sz="1800" dirty="0" err="1"/>
              <a:t>прыходзяць</a:t>
            </a:r>
            <a:r>
              <a:rPr lang="ru-RU" sz="1800" dirty="0"/>
              <a:t> </a:t>
            </a:r>
            <a:r>
              <a:rPr lang="ru-RU" sz="1800" dirty="0" err="1"/>
              <a:t>радкі</a:t>
            </a:r>
            <a:r>
              <a:rPr lang="ru-RU" sz="1800" dirty="0"/>
              <a:t> з </a:t>
            </a:r>
            <a:r>
              <a:rPr lang="ru-RU" sz="1800" dirty="0" err="1"/>
              <a:t>цудоўнага</a:t>
            </a:r>
            <a:r>
              <a:rPr lang="ru-RU" sz="1800" dirty="0"/>
              <a:t> верша </a:t>
            </a:r>
            <a:r>
              <a:rPr lang="ru-RU" sz="1800" dirty="0" err="1"/>
              <a:t>Максіма</a:t>
            </a:r>
            <a:r>
              <a:rPr lang="ru-RU" sz="1800" dirty="0"/>
              <a:t> </a:t>
            </a:r>
            <a:r>
              <a:rPr lang="ru-RU" sz="1800" dirty="0" err="1"/>
              <a:t>Багдановіча</a:t>
            </a:r>
            <a:r>
              <a:rPr lang="ru-RU" sz="1800" dirty="0"/>
              <a:t> «</a:t>
            </a:r>
            <a:r>
              <a:rPr lang="ru-RU" sz="1800" dirty="0" err="1"/>
              <a:t>Слуцкія</a:t>
            </a:r>
            <a:r>
              <a:rPr lang="ru-RU" sz="1800" dirty="0"/>
              <a:t> </a:t>
            </a:r>
            <a:r>
              <a:rPr lang="ru-RU" sz="1800" dirty="0" err="1"/>
              <a:t>ткачыхі</a:t>
            </a:r>
            <a:r>
              <a:rPr lang="ru-RU" sz="1800" dirty="0" smtClean="0"/>
              <a:t>»:</a:t>
            </a:r>
          </a:p>
          <a:p>
            <a:pPr marL="137160" indent="0">
              <a:buNone/>
            </a:pPr>
            <a:r>
              <a:rPr lang="ru-RU" sz="1800" i="1" dirty="0" smtClean="0"/>
              <a:t>Ад </a:t>
            </a:r>
            <a:r>
              <a:rPr lang="ru-RU" sz="1800" i="1" dirty="0"/>
              <a:t>родных </a:t>
            </a:r>
            <a:r>
              <a:rPr lang="ru-RU" sz="1800" i="1" dirty="0" err="1"/>
              <a:t>ніў</a:t>
            </a:r>
            <a:r>
              <a:rPr lang="ru-RU" sz="1800" i="1" dirty="0"/>
              <a:t>, ад </a:t>
            </a:r>
            <a:r>
              <a:rPr lang="ru-RU" sz="1800" i="1" dirty="0" err="1"/>
              <a:t>роднай</a:t>
            </a:r>
            <a:r>
              <a:rPr lang="ru-RU" sz="1800" i="1" dirty="0"/>
              <a:t> </a:t>
            </a:r>
            <a:r>
              <a:rPr lang="ru-RU" sz="1800" i="1" dirty="0" smtClean="0"/>
              <a:t>хаты</a:t>
            </a:r>
          </a:p>
          <a:p>
            <a:pPr marL="137160" indent="0">
              <a:buNone/>
            </a:pPr>
            <a:r>
              <a:rPr lang="ru-RU" sz="1800" i="1" dirty="0"/>
              <a:t>У </a:t>
            </a:r>
            <a:r>
              <a:rPr lang="ru-RU" sz="1800" i="1" dirty="0" err="1"/>
              <a:t>панскі</a:t>
            </a:r>
            <a:r>
              <a:rPr lang="ru-RU" sz="1800" i="1" dirty="0"/>
              <a:t> двор </a:t>
            </a:r>
            <a:r>
              <a:rPr lang="ru-RU" sz="1800" i="1" dirty="0" err="1"/>
              <a:t>дзеля</a:t>
            </a:r>
            <a:r>
              <a:rPr lang="ru-RU" sz="1800" i="1" dirty="0"/>
              <a:t> </a:t>
            </a:r>
            <a:r>
              <a:rPr lang="ru-RU" sz="1800" i="1" dirty="0">
                <a:solidFill>
                  <a:schemeClr val="tx1">
                    <a:lumMod val="95000"/>
                  </a:schemeClr>
                </a:solidFill>
              </a:rPr>
              <a:t>красы</a:t>
            </a:r>
          </a:p>
          <a:p>
            <a:pPr marL="137160" indent="0">
              <a:buNone/>
            </a:pPr>
            <a:r>
              <a:rPr lang="ru-RU" sz="1800" i="1" dirty="0" smtClean="0"/>
              <a:t>Яны</a:t>
            </a:r>
            <a:r>
              <a:rPr lang="ru-RU" sz="1800" i="1" dirty="0"/>
              <a:t>, </a:t>
            </a:r>
            <a:r>
              <a:rPr lang="ru-RU" sz="1800" i="1" dirty="0" err="1"/>
              <a:t>бяздолъныя</a:t>
            </a:r>
            <a:r>
              <a:rPr lang="ru-RU" sz="1800" i="1" dirty="0"/>
              <a:t>, </a:t>
            </a:r>
            <a:r>
              <a:rPr lang="ru-RU" sz="1800" i="1" dirty="0" err="1"/>
              <a:t>узяты</a:t>
            </a:r>
            <a:endParaRPr lang="ru-RU" sz="1800" i="1" dirty="0"/>
          </a:p>
          <a:p>
            <a:pPr marL="137160" indent="0">
              <a:buNone/>
            </a:pPr>
            <a:r>
              <a:rPr lang="ru-RU" sz="1800" i="1" dirty="0" err="1" smtClean="0"/>
              <a:t>Ткацъ</a:t>
            </a:r>
            <a:r>
              <a:rPr lang="ru-RU" sz="1800" i="1" dirty="0" smtClean="0"/>
              <a:t> </a:t>
            </a:r>
            <a:r>
              <a:rPr lang="ru-RU" sz="1800" i="1" dirty="0" err="1"/>
              <a:t>залатыя</a:t>
            </a:r>
            <a:r>
              <a:rPr lang="ru-RU" sz="1800" i="1" dirty="0"/>
              <a:t> </a:t>
            </a:r>
            <a:r>
              <a:rPr lang="ru-RU" sz="1800" i="1" dirty="0" err="1"/>
              <a:t>паясы</a:t>
            </a:r>
            <a:r>
              <a:rPr lang="ru-RU" sz="1800" i="1" dirty="0"/>
              <a:t>.</a:t>
            </a:r>
          </a:p>
          <a:p>
            <a:pPr marL="137160" indent="0">
              <a:buNone/>
            </a:pPr>
            <a:r>
              <a:rPr lang="en-US" sz="1800" i="1" dirty="0" smtClean="0"/>
              <a:t>I </a:t>
            </a:r>
            <a:r>
              <a:rPr lang="ru-RU" sz="1800" i="1" dirty="0" err="1"/>
              <a:t>цягам</a:t>
            </a:r>
            <a:r>
              <a:rPr lang="ru-RU" sz="1800" i="1" dirty="0"/>
              <a:t> </a:t>
            </a:r>
            <a:r>
              <a:rPr lang="ru-RU" sz="1800" i="1" dirty="0" err="1"/>
              <a:t>доўгія</a:t>
            </a:r>
            <a:r>
              <a:rPr lang="ru-RU" sz="1800" i="1" dirty="0"/>
              <a:t> </a:t>
            </a:r>
            <a:r>
              <a:rPr lang="ru-RU" sz="1800" i="1" dirty="0" err="1"/>
              <a:t>часіны</a:t>
            </a:r>
            <a:r>
              <a:rPr lang="ru-RU" sz="1800" i="1" dirty="0"/>
              <a:t>,</a:t>
            </a:r>
          </a:p>
          <a:p>
            <a:pPr marL="137160" indent="0">
              <a:buNone/>
            </a:pPr>
            <a:r>
              <a:rPr lang="ru-RU" sz="1800" i="1" dirty="0" err="1" smtClean="0"/>
              <a:t>Дзявочыя</a:t>
            </a:r>
            <a:r>
              <a:rPr lang="ru-RU" sz="1800" i="1" dirty="0" smtClean="0"/>
              <a:t> </a:t>
            </a:r>
            <a:r>
              <a:rPr lang="ru-RU" sz="1800" i="1" dirty="0" err="1"/>
              <a:t>забыўшы</a:t>
            </a:r>
            <a:r>
              <a:rPr lang="ru-RU" sz="1800" i="1" dirty="0"/>
              <a:t> сны,</a:t>
            </a:r>
          </a:p>
          <a:p>
            <a:pPr marL="137160" indent="0">
              <a:buNone/>
            </a:pPr>
            <a:r>
              <a:rPr lang="ru-RU" sz="1800" i="1" dirty="0" smtClean="0"/>
              <a:t>Свае </a:t>
            </a:r>
            <a:r>
              <a:rPr lang="ru-RU" sz="1800" i="1" dirty="0" err="1"/>
              <a:t>шырокія</a:t>
            </a:r>
            <a:r>
              <a:rPr lang="ru-RU" sz="1800" i="1" dirty="0"/>
              <a:t> </a:t>
            </a:r>
            <a:r>
              <a:rPr lang="ru-RU" sz="1800" i="1" dirty="0" err="1" smtClean="0"/>
              <a:t>тканіны</a:t>
            </a:r>
            <a:endParaRPr lang="ru-RU" sz="1800" i="1" dirty="0" smtClean="0"/>
          </a:p>
          <a:p>
            <a:pPr marL="137160" indent="0">
              <a:buNone/>
            </a:pPr>
            <a:r>
              <a:rPr lang="ru-RU" sz="1800" i="1" dirty="0"/>
              <a:t>На лад </a:t>
            </a:r>
            <a:r>
              <a:rPr lang="ru-RU" sz="1800" i="1" dirty="0" err="1"/>
              <a:t>персідскі</a:t>
            </a:r>
            <a:r>
              <a:rPr lang="ru-RU" sz="1800" i="1" dirty="0"/>
              <a:t> </a:t>
            </a:r>
            <a:r>
              <a:rPr lang="ru-RU" sz="1800" i="1" dirty="0" err="1"/>
              <a:t>ткуцъ</a:t>
            </a:r>
            <a:r>
              <a:rPr lang="ru-RU" sz="1800" i="1" dirty="0"/>
              <a:t> </a:t>
            </a:r>
            <a:r>
              <a:rPr lang="ru-RU" sz="1800" i="1" dirty="0" err="1"/>
              <a:t>яны</a:t>
            </a:r>
            <a:r>
              <a:rPr lang="ru-RU" sz="1800" i="1" dirty="0"/>
              <a:t>.</a:t>
            </a:r>
          </a:p>
          <a:p>
            <a:pPr marL="137160" indent="0">
              <a:buNone/>
            </a:pPr>
            <a:r>
              <a:rPr lang="ru-RU" sz="1800" dirty="0" smtClean="0"/>
              <a:t> </a:t>
            </a:r>
            <a:endParaRPr lang="ru-RU"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717032"/>
            <a:ext cx="4037434" cy="254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56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132856"/>
            <a:ext cx="8229600" cy="1143000"/>
          </a:xfrm>
        </p:spPr>
        <p:txBody>
          <a:bodyPr>
            <a:noAutofit/>
          </a:bodyPr>
          <a:lstStyle/>
          <a:p>
            <a:pPr algn="just"/>
            <a:r>
              <a:rPr lang="ru-RU" sz="1800" dirty="0">
                <a:solidFill>
                  <a:schemeClr val="tx1">
                    <a:lumMod val="95000"/>
                  </a:schemeClr>
                </a:solidFill>
                <a:effectLst/>
                <a:latin typeface="+mn-lt"/>
              </a:rPr>
              <a:t>3 </a:t>
            </a:r>
            <a:r>
              <a:rPr lang="ru-RU" sz="1800" dirty="0" err="1">
                <a:solidFill>
                  <a:schemeClr val="tx1">
                    <a:lumMod val="95000"/>
                  </a:schemeClr>
                </a:solidFill>
                <a:effectLst/>
                <a:latin typeface="+mn-lt"/>
              </a:rPr>
              <a:t>сівой</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даўніны</a:t>
            </a:r>
            <a:r>
              <a:rPr lang="ru-RU" sz="1800" dirty="0">
                <a:solidFill>
                  <a:schemeClr val="tx1">
                    <a:lumMod val="95000"/>
                  </a:schemeClr>
                </a:solidFill>
                <a:effectLst/>
                <a:latin typeface="+mn-lt"/>
              </a:rPr>
              <a:t> і на </a:t>
            </a:r>
            <a:r>
              <a:rPr lang="ru-RU" sz="1800" dirty="0" err="1">
                <a:solidFill>
                  <a:schemeClr val="tx1">
                    <a:lumMod val="95000"/>
                  </a:schemeClr>
                </a:solidFill>
                <a:effectLst/>
                <a:latin typeface="+mn-lt"/>
              </a:rPr>
              <a:t>працягу</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доўгіх</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стагоддзяў</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ткацкі</a:t>
            </a:r>
            <a:r>
              <a:rPr lang="ru-RU" sz="1800" dirty="0">
                <a:solidFill>
                  <a:schemeClr val="tx1">
                    <a:lumMod val="95000"/>
                  </a:schemeClr>
                </a:solidFill>
                <a:effectLst/>
                <a:latin typeface="+mn-lt"/>
              </a:rPr>
              <a:t> станок </a:t>
            </a:r>
            <a:r>
              <a:rPr lang="ru-RU" sz="1800" dirty="0" err="1">
                <a:solidFill>
                  <a:schemeClr val="tx1">
                    <a:lumMod val="95000"/>
                  </a:schemeClr>
                </a:solidFill>
                <a:effectLst/>
                <a:latin typeface="+mn-lt"/>
              </a:rPr>
              <a:t>надзейна</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служыў</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лгодзям</a:t>
            </a:r>
            <a:r>
              <a:rPr lang="ru-RU" sz="1800" dirty="0">
                <a:solidFill>
                  <a:schemeClr val="tx1">
                    <a:lumMod val="95000"/>
                  </a:schemeClr>
                </a:solidFill>
                <a:effectLst/>
                <a:latin typeface="+mn-lt"/>
              </a:rPr>
              <a:t>. 3 </a:t>
            </a:r>
            <a:r>
              <a:rPr lang="ru-RU" sz="1800" dirty="0" err="1">
                <a:solidFill>
                  <a:schemeClr val="tx1">
                    <a:lumMod val="95000"/>
                  </a:schemeClr>
                </a:solidFill>
                <a:effectLst/>
                <a:latin typeface="+mn-lt"/>
              </a:rPr>
              <a:t>пакалення</a:t>
            </a:r>
            <a:r>
              <a:rPr lang="ru-RU" sz="1800" dirty="0">
                <a:solidFill>
                  <a:schemeClr val="tx1">
                    <a:lumMod val="95000"/>
                  </a:schemeClr>
                </a:solidFill>
                <a:effectLst/>
                <a:latin typeface="+mn-lt"/>
              </a:rPr>
              <a:t> ў </a:t>
            </a:r>
            <a:r>
              <a:rPr lang="ru-RU" sz="1800" dirty="0" err="1">
                <a:solidFill>
                  <a:schemeClr val="tx1">
                    <a:lumMod val="95000"/>
                  </a:schemeClr>
                </a:solidFill>
                <a:effectLst/>
                <a:latin typeface="+mn-lt"/>
              </a:rPr>
              <a:t>пакаленне</a:t>
            </a:r>
            <a:r>
              <a:rPr lang="ru-RU" sz="1800" dirty="0">
                <a:solidFill>
                  <a:schemeClr val="tx1">
                    <a:lumMod val="95000"/>
                  </a:schemeClr>
                </a:solidFill>
                <a:effectLst/>
                <a:latin typeface="+mn-lt"/>
              </a:rPr>
              <a:t> передавался </a:t>
            </a:r>
            <a:r>
              <a:rPr lang="ru-RU" sz="1800" dirty="0" err="1">
                <a:solidFill>
                  <a:schemeClr val="tx1">
                    <a:lumMod val="95000"/>
                  </a:schemeClr>
                </a:solidFill>
                <a:effectLst/>
                <a:latin typeface="+mn-lt"/>
              </a:rPr>
              <a:t>таямніцы</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ткацкага</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майстэрства</a:t>
            </a:r>
            <a:r>
              <a:rPr lang="ru-RU" sz="1800" dirty="0">
                <a:solidFill>
                  <a:schemeClr val="tx1">
                    <a:lumMod val="95000"/>
                  </a:schemeClr>
                </a:solidFill>
                <a:effectLst/>
                <a:latin typeface="+mn-lt"/>
              </a:rPr>
              <a:t>, і </a:t>
            </a:r>
            <a:r>
              <a:rPr lang="ru-RU" sz="1800" dirty="0" err="1">
                <a:solidFill>
                  <a:schemeClr val="tx1">
                    <a:lumMod val="95000"/>
                  </a:schemeClr>
                </a:solidFill>
                <a:effectLst/>
                <a:latin typeface="+mn-lt"/>
              </a:rPr>
              <a:t>ўрэшце</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нялёгкая</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праца</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ператварылася</a:t>
            </a:r>
            <a:r>
              <a:rPr lang="ru-RU" sz="1800" dirty="0">
                <a:solidFill>
                  <a:schemeClr val="tx1">
                    <a:lumMod val="95000"/>
                  </a:schemeClr>
                </a:solidFill>
                <a:effectLst/>
                <a:latin typeface="+mn-lt"/>
              </a:rPr>
              <a:t> ў </a:t>
            </a:r>
            <a:r>
              <a:rPr lang="ru-RU" sz="1800" dirty="0" err="1">
                <a:solidFill>
                  <a:schemeClr val="tx1">
                    <a:lumMod val="95000"/>
                  </a:schemeClr>
                </a:solidFill>
                <a:effectLst/>
                <a:latin typeface="+mn-lt"/>
              </a:rPr>
              <a:t>высокае</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мастацтва</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Сведчаннем</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таму</a:t>
            </a:r>
            <a:r>
              <a:rPr lang="ru-RU" sz="1800" dirty="0">
                <a:solidFill>
                  <a:schemeClr val="tx1">
                    <a:lumMod val="95000"/>
                  </a:schemeClr>
                </a:solidFill>
                <a:effectLst/>
                <a:latin typeface="+mn-lt"/>
              </a:rPr>
              <a:t> — </a:t>
            </a:r>
            <a:r>
              <a:rPr lang="ru-RU" sz="1800" dirty="0" err="1">
                <a:solidFill>
                  <a:schemeClr val="tx1">
                    <a:lumMod val="95000"/>
                  </a:schemeClr>
                </a:solidFill>
                <a:effectLst/>
                <a:latin typeface="+mn-lt"/>
              </a:rPr>
              <a:t>ство-раныя</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пад</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сялянскімі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стрэхамі</a:t>
            </a:r>
            <a:r>
              <a:rPr lang="ru-RU" sz="1800" dirty="0">
                <a:solidFill>
                  <a:schemeClr val="tx1">
                    <a:lumMod val="95000"/>
                  </a:schemeClr>
                </a:solidFill>
                <a:effectLst/>
                <a:latin typeface="+mn-lt"/>
              </a:rPr>
              <a:t> і </a:t>
            </a:r>
            <a:r>
              <a:rPr lang="ru-RU" sz="1800" dirty="0" err="1">
                <a:solidFill>
                  <a:schemeClr val="tx1">
                    <a:lumMod val="95000"/>
                  </a:schemeClr>
                </a:solidFill>
                <a:effectLst/>
                <a:latin typeface="+mn-lt"/>
              </a:rPr>
              <a:t>ўпрыгожаныя</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спрадвечнымі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ўзорамі-замовамі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абрусы</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дываны</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ручнікі</a:t>
            </a:r>
            <a:r>
              <a:rPr lang="ru-RU" sz="1800" dirty="0">
                <a:solidFill>
                  <a:schemeClr val="tx1">
                    <a:lumMod val="95000"/>
                  </a:schemeClr>
                </a:solidFill>
                <a:effectLst/>
                <a:latin typeface="+mn-lt"/>
              </a:rPr>
              <a:t> і, </a:t>
            </a:r>
            <a:r>
              <a:rPr lang="ru-RU" sz="1800" dirty="0" err="1">
                <a:solidFill>
                  <a:schemeClr val="tx1">
                    <a:lumMod val="95000"/>
                  </a:schemeClr>
                </a:solidFill>
                <a:effectLst/>
                <a:latin typeface="+mn-lt"/>
              </a:rPr>
              <a:t>вядома</a:t>
            </a:r>
            <a:r>
              <a:rPr lang="ru-RU" sz="1800" dirty="0">
                <a:solidFill>
                  <a:schemeClr val="tx1">
                    <a:lumMod val="95000"/>
                  </a:schemeClr>
                </a:solidFill>
                <a:effectLst/>
                <a:latin typeface="+mn-lt"/>
              </a:rPr>
              <a:t> ж, </a:t>
            </a:r>
            <a:r>
              <a:rPr lang="ru-RU" sz="1800" dirty="0" err="1">
                <a:solidFill>
                  <a:schemeClr val="tx1">
                    <a:lumMod val="95000"/>
                  </a:schemeClr>
                </a:solidFill>
                <a:effectLst/>
                <a:latin typeface="+mn-lt"/>
              </a:rPr>
              <a:t>паясы</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якія</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нашы</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продкі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лічылі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ці</a:t>
            </a:r>
            <a:r>
              <a:rPr lang="ru-RU" sz="1800" dirty="0">
                <a:solidFill>
                  <a:schemeClr val="tx1">
                    <a:lumMod val="95000"/>
                  </a:schemeClr>
                </a:solidFill>
                <a:effectLst/>
                <a:latin typeface="+mn-lt"/>
              </a:rPr>
              <a:t> не </a:t>
            </a:r>
            <a:r>
              <a:rPr lang="ru-RU" sz="1800" dirty="0" err="1">
                <a:solidFill>
                  <a:schemeClr val="tx1">
                    <a:lumMod val="95000"/>
                  </a:schemeClr>
                </a:solidFill>
                <a:effectLst/>
                <a:latin typeface="+mn-lt"/>
              </a:rPr>
              <a:t>галоўнаю</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аздобаю</a:t>
            </a:r>
            <a:r>
              <a:rPr lang="ru-RU" sz="1800" dirty="0">
                <a:solidFill>
                  <a:schemeClr val="tx1">
                    <a:lumMod val="95000"/>
                  </a:schemeClr>
                </a:solidFill>
                <a:effectLst/>
                <a:latin typeface="+mn-lt"/>
              </a:rPr>
              <a:t> ў </a:t>
            </a:r>
            <a:r>
              <a:rPr lang="ru-RU" sz="1800" dirty="0" err="1">
                <a:solidFill>
                  <a:schemeClr val="tx1">
                    <a:lumMod val="95000"/>
                  </a:schemeClr>
                </a:solidFill>
                <a:effectLst/>
                <a:latin typeface="+mn-lt"/>
              </a:rPr>
              <a:t>вопратцы</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Сяляне</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праўда</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насілі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ваўняныя</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ці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льняныя</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апаяскі</a:t>
            </a:r>
            <a:r>
              <a:rPr lang="ru-RU" sz="1800" dirty="0">
                <a:solidFill>
                  <a:schemeClr val="tx1">
                    <a:lumMod val="95000"/>
                  </a:schemeClr>
                </a:solidFill>
                <a:effectLst/>
                <a:latin typeface="+mn-lt"/>
              </a:rPr>
              <a:t>, а магнаты і </a:t>
            </a:r>
            <a:r>
              <a:rPr lang="ru-RU" sz="1800" dirty="0" err="1">
                <a:solidFill>
                  <a:schemeClr val="tx1">
                    <a:lumMod val="95000"/>
                  </a:schemeClr>
                </a:solidFill>
                <a:effectLst/>
                <a:latin typeface="+mn-lt"/>
              </a:rPr>
              <a:t>заможная</a:t>
            </a:r>
            <a:r>
              <a:rPr lang="ru-RU" sz="1800" dirty="0">
                <a:solidFill>
                  <a:schemeClr val="tx1">
                    <a:lumMod val="95000"/>
                  </a:schemeClr>
                </a:solidFill>
                <a:effectLst/>
                <a:latin typeface="+mn-lt"/>
              </a:rPr>
              <a:t> шляхта </a:t>
            </a:r>
            <a:r>
              <a:rPr lang="ru-RU" sz="1800" dirty="0" err="1">
                <a:solidFill>
                  <a:schemeClr val="tx1">
                    <a:lumMod val="95000"/>
                  </a:schemeClr>
                </a:solidFill>
                <a:effectLst/>
                <a:latin typeface="+mn-lt"/>
              </a:rPr>
              <a:t>падпярэзваліся</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паясамі</a:t>
            </a:r>
            <a:r>
              <a:rPr lang="ru-RU" sz="1800" dirty="0">
                <a:solidFill>
                  <a:schemeClr val="tx1">
                    <a:lumMod val="95000"/>
                  </a:schemeClr>
                </a:solidFill>
                <a:effectLst/>
                <a:latin typeface="+mn-lt"/>
              </a:rPr>
              <a:t> з </a:t>
            </a:r>
            <a:r>
              <a:rPr lang="ru-RU" sz="1800" dirty="0" err="1">
                <a:solidFill>
                  <a:schemeClr val="tx1">
                    <a:lumMod val="95000"/>
                  </a:schemeClr>
                </a:solidFill>
                <a:effectLst/>
                <a:latin typeface="+mn-lt"/>
              </a:rPr>
              <a:t>залатою</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ці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срэб-наю</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асноваю</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прывезенымі</a:t>
            </a:r>
            <a:r>
              <a:rPr lang="ru-RU" sz="1800" dirty="0">
                <a:solidFill>
                  <a:schemeClr val="tx1">
                    <a:lumMod val="95000"/>
                  </a:schemeClr>
                </a:solidFill>
                <a:effectLst/>
                <a:latin typeface="+mn-lt"/>
              </a:rPr>
              <a:t> з </a:t>
            </a:r>
            <a:r>
              <a:rPr lang="ru-RU" sz="1800" dirty="0" err="1">
                <a:solidFill>
                  <a:schemeClr val="tx1">
                    <a:lumMod val="95000"/>
                  </a:schemeClr>
                </a:solidFill>
                <a:effectLst/>
                <a:latin typeface="+mn-lt"/>
              </a:rPr>
              <a:t>далёкіх</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усходніх</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краін</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Кашта-валі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яны</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нямала</a:t>
            </a:r>
            <a:r>
              <a:rPr lang="ru-RU" sz="1800" dirty="0">
                <a:solidFill>
                  <a:schemeClr val="tx1">
                    <a:lumMod val="95000"/>
                  </a:schemeClr>
                </a:solidFill>
                <a:effectLst/>
                <a:latin typeface="+mn-lt"/>
              </a:rPr>
              <a:t>, але </a:t>
            </a:r>
            <a:r>
              <a:rPr lang="ru-RU" sz="1800" dirty="0" err="1">
                <a:solidFill>
                  <a:schemeClr val="tx1">
                    <a:lumMod val="95000"/>
                  </a:schemeClr>
                </a:solidFill>
                <a:effectLst/>
                <a:latin typeface="+mn-lt"/>
              </a:rPr>
              <a:t>ахвотнікаў</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выглядаць</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прыгожа</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заўсёды</a:t>
            </a:r>
            <a:r>
              <a:rPr lang="ru-RU" sz="1800" dirty="0">
                <a:solidFill>
                  <a:schemeClr val="tx1">
                    <a:lumMod val="95000"/>
                  </a:schemeClr>
                </a:solidFill>
                <a:effectLst/>
                <a:latin typeface="+mn-lt"/>
              </a:rPr>
              <a:t> хапала.</a:t>
            </a:r>
            <a:br>
              <a:rPr lang="ru-RU" sz="1800" dirty="0">
                <a:solidFill>
                  <a:schemeClr val="tx1">
                    <a:lumMod val="95000"/>
                  </a:schemeClr>
                </a:solidFill>
                <a:effectLst/>
                <a:latin typeface="+mn-lt"/>
              </a:rPr>
            </a:br>
            <a:r>
              <a:rPr lang="ru-RU" sz="1800" dirty="0">
                <a:solidFill>
                  <a:schemeClr val="tx1">
                    <a:lumMod val="95000"/>
                  </a:schemeClr>
                </a:solidFill>
                <a:effectLst/>
                <a:latin typeface="+mn-lt"/>
              </a:rPr>
              <a:t/>
            </a:r>
            <a:br>
              <a:rPr lang="ru-RU" sz="1800" dirty="0">
                <a:solidFill>
                  <a:schemeClr val="tx1">
                    <a:lumMod val="95000"/>
                  </a:schemeClr>
                </a:solidFill>
                <a:effectLst/>
                <a:latin typeface="+mn-lt"/>
              </a:rPr>
            </a:br>
            <a:r>
              <a:rPr lang="ru-RU" sz="1800" dirty="0" err="1">
                <a:solidFill>
                  <a:schemeClr val="tx1">
                    <a:lumMod val="95000"/>
                  </a:schemeClr>
                </a:solidFill>
                <a:effectLst/>
                <a:latin typeface="+mn-lt"/>
              </a:rPr>
              <a:t>Каб</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задаволіць</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патрэбы</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пакупнікоў</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князі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Радзівілы</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заснава-лі</a:t>
            </a:r>
            <a:r>
              <a:rPr lang="ru-RU" sz="1800" dirty="0">
                <a:solidFill>
                  <a:schemeClr val="tx1">
                    <a:lumMod val="95000"/>
                  </a:schemeClr>
                </a:solidFill>
                <a:effectLst/>
                <a:latin typeface="+mn-lt"/>
              </a:rPr>
              <a:t> ў 1736 </a:t>
            </a:r>
            <a:r>
              <a:rPr lang="ru-RU" sz="1800" dirty="0" err="1">
                <a:solidFill>
                  <a:schemeClr val="tx1">
                    <a:lumMod val="95000"/>
                  </a:schemeClr>
                </a:solidFill>
                <a:effectLst/>
                <a:latin typeface="+mn-lt"/>
              </a:rPr>
              <a:t>годзе</a:t>
            </a:r>
            <a:r>
              <a:rPr lang="ru-RU" sz="1800" dirty="0">
                <a:solidFill>
                  <a:schemeClr val="tx1">
                    <a:lumMod val="95000"/>
                  </a:schemeClr>
                </a:solidFill>
                <a:effectLst/>
                <a:latin typeface="+mn-lt"/>
              </a:rPr>
              <a:t> ў Слуцку мануфактуру, якая </a:t>
            </a:r>
            <a:r>
              <a:rPr lang="ru-RU" sz="1800" dirty="0" err="1">
                <a:solidFill>
                  <a:schemeClr val="tx1">
                    <a:lumMod val="95000"/>
                  </a:schemeClr>
                </a:solidFill>
                <a:effectLst/>
                <a:latin typeface="+mn-lt"/>
              </a:rPr>
              <a:t>дасягнула</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сапраўд</a:t>
            </a:r>
            <a:r>
              <a:rPr lang="ru-RU" sz="1800" dirty="0">
                <a:solidFill>
                  <a:schemeClr val="tx1">
                    <a:lumMod val="95000"/>
                  </a:schemeClr>
                </a:solidFill>
                <a:effectLst/>
                <a:latin typeface="+mn-lt"/>
              </a:rPr>
              <a:t>-нага </a:t>
            </a:r>
            <a:r>
              <a:rPr lang="ru-RU" sz="1800" dirty="0" err="1">
                <a:solidFill>
                  <a:schemeClr val="tx1">
                    <a:lumMod val="95000"/>
                  </a:schemeClr>
                </a:solidFill>
                <a:effectLst/>
                <a:latin typeface="+mn-lt"/>
              </a:rPr>
              <a:t>росквіту</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толькі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праз</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дваццаць</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гадоў</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калі</a:t>
            </a:r>
            <a:r>
              <a:rPr lang="ru-RU" sz="1800" dirty="0">
                <a:solidFill>
                  <a:schemeClr val="tx1">
                    <a:lumMod val="95000"/>
                  </a:schemeClr>
                </a:solidFill>
                <a:effectLst/>
                <a:latin typeface="+mn-lt"/>
              </a:rPr>
              <a:t> па </a:t>
            </a:r>
            <a:r>
              <a:rPr lang="ru-RU" sz="1800" dirty="0" err="1">
                <a:solidFill>
                  <a:schemeClr val="tx1">
                    <a:lumMod val="95000"/>
                  </a:schemeClr>
                </a:solidFill>
                <a:effectLst/>
                <a:latin typeface="+mn-lt"/>
              </a:rPr>
              <a:t>запрашэнні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Міхала</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Радзівіла</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яе</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ўзначаліў</a:t>
            </a:r>
            <a:r>
              <a:rPr lang="ru-RU" sz="1800" dirty="0">
                <a:solidFill>
                  <a:schemeClr val="tx1">
                    <a:lumMod val="95000"/>
                  </a:schemeClr>
                </a:solidFill>
                <a:effectLst/>
                <a:latin typeface="+mn-lt"/>
              </a:rPr>
              <a:t> Ян </a:t>
            </a:r>
            <a:r>
              <a:rPr lang="ru-RU" sz="1800" dirty="0" err="1">
                <a:solidFill>
                  <a:schemeClr val="tx1">
                    <a:lumMod val="95000"/>
                  </a:schemeClr>
                </a:solidFill>
                <a:effectLst/>
                <a:latin typeface="+mn-lt"/>
              </a:rPr>
              <a:t>Маджарскі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Нарадзіўся</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ён</a:t>
            </a:r>
            <a:r>
              <a:rPr lang="ru-RU" sz="1800" dirty="0">
                <a:solidFill>
                  <a:schemeClr val="tx1">
                    <a:lumMod val="95000"/>
                  </a:schemeClr>
                </a:solidFill>
                <a:effectLst/>
                <a:latin typeface="+mn-lt"/>
              </a:rPr>
              <a:t> у </a:t>
            </a:r>
            <a:r>
              <a:rPr lang="ru-RU" sz="1800" dirty="0" err="1">
                <a:solidFill>
                  <a:schemeClr val="tx1">
                    <a:lumMod val="95000"/>
                  </a:schemeClr>
                </a:solidFill>
                <a:effectLst/>
                <a:latin typeface="+mn-lt"/>
              </a:rPr>
              <a:t>Турцыі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доўгі</a:t>
            </a:r>
            <a:r>
              <a:rPr lang="ru-RU" sz="1800" dirty="0">
                <a:solidFill>
                  <a:schemeClr val="tx1">
                    <a:lumMod val="95000"/>
                  </a:schemeClr>
                </a:solidFill>
                <a:effectLst/>
                <a:latin typeface="+mn-lt"/>
              </a:rPr>
              <a:t> час </a:t>
            </a:r>
            <a:r>
              <a:rPr lang="ru-RU" sz="1800" dirty="0" err="1">
                <a:solidFill>
                  <a:schemeClr val="tx1">
                    <a:lumMod val="95000"/>
                  </a:schemeClr>
                </a:solidFill>
                <a:effectLst/>
                <a:latin typeface="+mn-lt"/>
              </a:rPr>
              <a:t>працаваў</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ва</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Украіне</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Дзякуючы</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бездакор-наму</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ткацкаму</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ўмельству</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набыў</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шырокую</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вядомасць</a:t>
            </a:r>
            <a:r>
              <a:rPr lang="ru-RU" sz="1800" dirty="0">
                <a:solidFill>
                  <a:schemeClr val="tx1">
                    <a:lumMod val="95000"/>
                  </a:schemeClr>
                </a:solidFill>
                <a:effectLst/>
                <a:latin typeface="+mn-lt"/>
              </a:rPr>
              <a:t> і пава-</a:t>
            </a:r>
            <a:r>
              <a:rPr lang="ru-RU" sz="1800" dirty="0" err="1">
                <a:solidFill>
                  <a:schemeClr val="tx1">
                    <a:lumMod val="95000"/>
                  </a:schemeClr>
                </a:solidFill>
                <a:effectLst/>
                <a:latin typeface="+mn-lt"/>
              </a:rPr>
              <a:t>гу</a:t>
            </a:r>
            <a:r>
              <a:rPr lang="ru-RU" sz="1800" dirty="0">
                <a:solidFill>
                  <a:schemeClr val="tx1">
                    <a:lumMod val="95000"/>
                  </a:schemeClr>
                </a:solidFill>
                <a:effectLst/>
                <a:latin typeface="+mn-lt"/>
              </a:rPr>
              <a:t>. У Беларусь Ян </a:t>
            </a:r>
            <a:r>
              <a:rPr lang="ru-RU" sz="1800" dirty="0" err="1">
                <a:solidFill>
                  <a:schemeClr val="tx1">
                    <a:lumMod val="95000"/>
                  </a:schemeClr>
                </a:solidFill>
                <a:effectLst/>
                <a:latin typeface="+mn-lt"/>
              </a:rPr>
              <a:t>Маджарскі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прыехаў</a:t>
            </a:r>
            <a:r>
              <a:rPr lang="ru-RU" sz="1800" dirty="0">
                <a:solidFill>
                  <a:schemeClr val="tx1">
                    <a:lumMod val="95000"/>
                  </a:schemeClr>
                </a:solidFill>
                <a:effectLst/>
                <a:latin typeface="+mn-lt"/>
              </a:rPr>
              <a:t> не </a:t>
            </a:r>
            <a:r>
              <a:rPr lang="ru-RU" sz="1800" dirty="0" err="1">
                <a:solidFill>
                  <a:schemeClr val="tx1">
                    <a:lumMod val="95000"/>
                  </a:schemeClr>
                </a:solidFill>
                <a:effectLst/>
                <a:latin typeface="+mn-lt"/>
              </a:rPr>
              <a:t>адзін</a:t>
            </a:r>
            <a:r>
              <a:rPr lang="ru-RU" sz="1800" dirty="0">
                <a:solidFill>
                  <a:schemeClr val="tx1">
                    <a:lumMod val="95000"/>
                  </a:schemeClr>
                </a:solidFill>
                <a:effectLst/>
                <a:latin typeface="+mn-lt"/>
              </a:rPr>
              <a:t>, а з </a:t>
            </a:r>
            <a:r>
              <a:rPr lang="ru-RU" sz="1800" dirty="0" err="1">
                <a:solidFill>
                  <a:schemeClr val="tx1">
                    <a:lumMod val="95000"/>
                  </a:schemeClr>
                </a:solidFill>
                <a:effectLst/>
                <a:latin typeface="+mn-lt"/>
              </a:rPr>
              <a:t>некалькімі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вопытнымі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майстрамі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магчыма</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сваімі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землякамі</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Слуцкі</a:t>
            </a:r>
            <a:r>
              <a:rPr lang="ru-RU" sz="1800" dirty="0">
                <a:solidFill>
                  <a:schemeClr val="tx1">
                    <a:lumMod val="95000"/>
                  </a:schemeClr>
                </a:solidFill>
                <a:effectLst/>
                <a:latin typeface="+mn-lt"/>
              </a:rPr>
              <a:t> люд </a:t>
            </a:r>
            <a:r>
              <a:rPr lang="ru-RU" sz="1800" dirty="0" err="1">
                <a:solidFill>
                  <a:schemeClr val="tx1">
                    <a:lumMod val="95000"/>
                  </a:schemeClr>
                </a:solidFill>
                <a:effectLst/>
                <a:latin typeface="+mn-lt"/>
              </a:rPr>
              <a:t>называў</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іх</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персамі</a:t>
            </a:r>
            <a:r>
              <a:rPr lang="ru-RU" sz="1800" dirty="0">
                <a:solidFill>
                  <a:schemeClr val="tx1">
                    <a:lumMod val="95000"/>
                  </a:schemeClr>
                </a:solidFill>
                <a:effectLst/>
                <a:latin typeface="+mn-lt"/>
              </a:rPr>
              <a:t>, а </a:t>
            </a:r>
            <a:r>
              <a:rPr lang="ru-RU" sz="1800" dirty="0" err="1">
                <a:solidFill>
                  <a:schemeClr val="tx1">
                    <a:lumMod val="95000"/>
                  </a:schemeClr>
                </a:solidFill>
                <a:effectLst/>
                <a:latin typeface="+mn-lt"/>
              </a:rPr>
              <a:t>прадпрыемства</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дзе</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яны</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шчыравалі</a:t>
            </a:r>
            <a:r>
              <a:rPr lang="ru-RU" sz="1800" dirty="0">
                <a:solidFill>
                  <a:schemeClr val="tx1">
                    <a:lumMod val="95000"/>
                  </a:schemeClr>
                </a:solidFill>
                <a:effectLst/>
                <a:latin typeface="+mn-lt"/>
              </a:rPr>
              <a:t>, з часам стала </a:t>
            </a:r>
            <a:r>
              <a:rPr lang="ru-RU" sz="1800" dirty="0" err="1">
                <a:solidFill>
                  <a:schemeClr val="tx1">
                    <a:lumMod val="95000"/>
                  </a:schemeClr>
                </a:solidFill>
                <a:effectLst/>
                <a:latin typeface="+mn-lt"/>
              </a:rPr>
              <a:t>называцца</a:t>
            </a:r>
            <a:r>
              <a:rPr lang="ru-RU" sz="1800" dirty="0">
                <a:solidFill>
                  <a:schemeClr val="tx1">
                    <a:lumMod val="95000"/>
                  </a:schemeClr>
                </a:solidFill>
                <a:effectLst/>
                <a:latin typeface="+mn-lt"/>
              </a:rPr>
              <a:t> </a:t>
            </a:r>
            <a:r>
              <a:rPr lang="ru-RU" sz="1800" dirty="0" err="1">
                <a:solidFill>
                  <a:schemeClr val="tx1">
                    <a:lumMod val="95000"/>
                  </a:schemeClr>
                </a:solidFill>
                <a:effectLst/>
                <a:latin typeface="+mn-lt"/>
              </a:rPr>
              <a:t>персіярняй</a:t>
            </a:r>
            <a:r>
              <a:rPr lang="ru-RU" sz="1800" dirty="0">
                <a:solidFill>
                  <a:schemeClr val="tx1">
                    <a:lumMod val="95000"/>
                  </a:schemeClr>
                </a:solidFill>
                <a:effectLst/>
                <a:latin typeface="+mn-lt"/>
              </a:rPr>
              <a:t>.</a:t>
            </a:r>
          </a:p>
        </p:txBody>
      </p:sp>
      <p:sp>
        <p:nvSpPr>
          <p:cNvPr id="3" name="Объект 2"/>
          <p:cNvSpPr>
            <a:spLocks noGrp="1"/>
          </p:cNvSpPr>
          <p:nvPr>
            <p:ph idx="1"/>
          </p:nvPr>
        </p:nvSpPr>
        <p:spPr>
          <a:xfrm>
            <a:off x="5205264" y="5733256"/>
            <a:ext cx="2016224" cy="288032"/>
          </a:xfrm>
        </p:spPr>
        <p:txBody>
          <a:bodyPr>
            <a:normAutofit fontScale="55000" lnSpcReduction="20000"/>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373216"/>
            <a:ext cx="3657600" cy="134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5373216"/>
            <a:ext cx="2953891" cy="133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477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852936"/>
            <a:ext cx="5904656" cy="1143000"/>
          </a:xfrm>
        </p:spPr>
        <p:txBody>
          <a:bodyPr>
            <a:normAutofit fontScale="90000"/>
          </a:bodyPr>
          <a:lstStyle/>
          <a:p>
            <a:pPr algn="just"/>
            <a:r>
              <a:rPr lang="ru-RU" sz="2000" dirty="0"/>
              <a:t>На </a:t>
            </a:r>
            <a:r>
              <a:rPr lang="ru-RU" sz="2000" dirty="0" err="1"/>
              <a:t>самай</a:t>
            </a:r>
            <a:r>
              <a:rPr lang="ru-RU" sz="2000" dirty="0"/>
              <a:t> справе </a:t>
            </a:r>
            <a:r>
              <a:rPr lang="ru-RU" sz="2000" dirty="0" err="1"/>
              <a:t>ткалі</a:t>
            </a:r>
            <a:r>
              <a:rPr lang="ru-RU" sz="2000" dirty="0"/>
              <a:t> </a:t>
            </a:r>
            <a:r>
              <a:rPr lang="ru-RU" sz="2000" dirty="0" err="1"/>
              <a:t>славутыя</a:t>
            </a:r>
            <a:r>
              <a:rPr lang="ru-RU" sz="2000" dirty="0"/>
              <a:t> </a:t>
            </a:r>
            <a:r>
              <a:rPr lang="ru-RU" sz="2000" dirty="0" err="1"/>
              <a:t>слуцкія</a:t>
            </a:r>
            <a:r>
              <a:rPr lang="ru-RU" sz="2000" dirty="0"/>
              <a:t> </a:t>
            </a:r>
            <a:r>
              <a:rPr lang="ru-RU" sz="2000" dirty="0" err="1"/>
              <a:t>паясы</a:t>
            </a:r>
            <a:r>
              <a:rPr lang="ru-RU" sz="2000" dirty="0"/>
              <a:t> не </a:t>
            </a:r>
            <a:r>
              <a:rPr lang="ru-RU" sz="2000" dirty="0" err="1"/>
              <a:t>дзявочыя</a:t>
            </a:r>
            <a:r>
              <a:rPr lang="ru-RU" sz="2000" dirty="0"/>
              <a:t>, як </a:t>
            </a:r>
            <a:r>
              <a:rPr lang="ru-RU" sz="2000" dirty="0" err="1"/>
              <a:t>напісаў</a:t>
            </a:r>
            <a:r>
              <a:rPr lang="ru-RU" sz="2000" dirty="0"/>
              <a:t> </a:t>
            </a:r>
            <a:r>
              <a:rPr lang="ru-RU" sz="2000" dirty="0" err="1"/>
              <a:t>паэт</a:t>
            </a:r>
            <a:r>
              <a:rPr lang="ru-RU" sz="2000" dirty="0"/>
              <a:t>, а </a:t>
            </a:r>
            <a:r>
              <a:rPr lang="ru-RU" sz="2000" dirty="0" err="1"/>
              <a:t>дужыя</a:t>
            </a:r>
            <a:r>
              <a:rPr lang="ru-RU" sz="2000" dirty="0"/>
              <a:t> </a:t>
            </a:r>
            <a:r>
              <a:rPr lang="ru-RU" sz="2000" dirty="0" err="1"/>
              <a:t>мужчынскія</a:t>
            </a:r>
            <a:r>
              <a:rPr lang="ru-RU" sz="2000" dirty="0"/>
              <a:t> </a:t>
            </a:r>
            <a:r>
              <a:rPr lang="ru-RU" sz="2000" dirty="0" err="1"/>
              <a:t>рукі</a:t>
            </a:r>
            <a:r>
              <a:rPr lang="ru-RU" sz="2000" dirty="0"/>
              <a:t>. </a:t>
            </a:r>
            <a:r>
              <a:rPr lang="ru-RU" sz="2000" dirty="0" err="1"/>
              <a:t>Бо</a:t>
            </a:r>
            <a:r>
              <a:rPr lang="ru-RU" sz="2000" dirty="0"/>
              <a:t> </a:t>
            </a:r>
            <a:r>
              <a:rPr lang="ru-RU" sz="2000" dirty="0" err="1"/>
              <a:t>гэты</a:t>
            </a:r>
            <a:r>
              <a:rPr lang="ru-RU" sz="2000" dirty="0"/>
              <a:t> </a:t>
            </a:r>
            <a:r>
              <a:rPr lang="ru-RU" sz="2000" dirty="0" err="1"/>
              <a:t>занятак</a:t>
            </a:r>
            <a:r>
              <a:rPr lang="ru-RU" sz="2000" dirty="0"/>
              <a:t>, </a:t>
            </a:r>
            <a:r>
              <a:rPr lang="ru-RU" sz="2000" dirty="0" err="1"/>
              <a:t>акрамя</a:t>
            </a:r>
            <a:r>
              <a:rPr lang="ru-RU" sz="2000" dirty="0"/>
              <a:t> </a:t>
            </a:r>
            <a:r>
              <a:rPr lang="ru-RU" sz="2000" dirty="0" err="1"/>
              <a:t>цярплівасці</a:t>
            </a:r>
            <a:r>
              <a:rPr lang="ru-RU" sz="2000" dirty="0"/>
              <a:t>, </a:t>
            </a:r>
            <a:r>
              <a:rPr lang="ru-RU" sz="2000" dirty="0" err="1"/>
              <a:t>вымагаў</a:t>
            </a:r>
            <a:r>
              <a:rPr lang="ru-RU" sz="2000" dirty="0"/>
              <a:t> і </a:t>
            </a:r>
            <a:r>
              <a:rPr lang="ru-RU" sz="2000" dirty="0" err="1"/>
              <a:t>нямала</a:t>
            </a:r>
            <a:r>
              <a:rPr lang="ru-RU" sz="2000" dirty="0"/>
              <a:t> </a:t>
            </a:r>
            <a:r>
              <a:rPr lang="ru-RU" sz="2000" dirty="0" err="1"/>
              <a:t>сілы</a:t>
            </a:r>
            <a:r>
              <a:rPr lang="ru-RU" sz="2000" dirty="0"/>
              <a:t>. </a:t>
            </a:r>
            <a:r>
              <a:rPr lang="ru-RU" sz="2000" dirty="0" err="1"/>
              <a:t>Дарэчы</a:t>
            </a:r>
            <a:r>
              <a:rPr lang="ru-RU" sz="2000" dirty="0"/>
              <a:t>, </a:t>
            </a:r>
            <a:r>
              <a:rPr lang="ru-RU" sz="2000" dirty="0" err="1"/>
              <a:t>спракты-каваны</a:t>
            </a:r>
            <a:r>
              <a:rPr lang="ru-RU" sz="2000" dirty="0"/>
              <a:t> </a:t>
            </a:r>
            <a:r>
              <a:rPr lang="ru-RU" sz="2000" dirty="0" err="1"/>
              <a:t>майстар</a:t>
            </a:r>
            <a:r>
              <a:rPr lang="ru-RU" sz="2000" dirty="0"/>
              <a:t> за год мог </a:t>
            </a:r>
            <a:r>
              <a:rPr lang="ru-RU" sz="2000" dirty="0" err="1"/>
              <a:t>выканаць</a:t>
            </a:r>
            <a:r>
              <a:rPr lang="ru-RU" sz="2000" dirty="0"/>
              <a:t> каля </a:t>
            </a:r>
            <a:r>
              <a:rPr lang="ru-RU" sz="2000" dirty="0" err="1"/>
              <a:t>дзесяці</a:t>
            </a:r>
            <a:r>
              <a:rPr lang="ru-RU" sz="2000" dirty="0"/>
              <a:t> </a:t>
            </a:r>
            <a:r>
              <a:rPr lang="ru-RU" sz="2000" dirty="0" err="1"/>
              <a:t>паясоў</a:t>
            </a:r>
            <a:r>
              <a:rPr lang="ru-RU" sz="2000" dirty="0"/>
              <a:t>. У </a:t>
            </a:r>
            <a:r>
              <a:rPr lang="ru-RU" sz="2000" dirty="0" err="1"/>
              <a:t>шы-рыню</a:t>
            </a:r>
            <a:r>
              <a:rPr lang="ru-RU" sz="2000" dirty="0"/>
              <a:t> </a:t>
            </a:r>
            <a:r>
              <a:rPr lang="ru-RU" sz="2000" dirty="0" err="1"/>
              <a:t>яны</a:t>
            </a:r>
            <a:r>
              <a:rPr lang="ru-RU" sz="2000" dirty="0"/>
              <a:t> </a:t>
            </a:r>
            <a:r>
              <a:rPr lang="ru-RU" sz="2000" dirty="0" err="1"/>
              <a:t>мелі</a:t>
            </a:r>
            <a:r>
              <a:rPr lang="ru-RU" sz="2000" dirty="0"/>
              <a:t> да </a:t>
            </a:r>
            <a:r>
              <a:rPr lang="ru-RU" sz="2000" dirty="0" err="1"/>
              <a:t>сарака</a:t>
            </a:r>
            <a:r>
              <a:rPr lang="ru-RU" sz="2000" dirty="0"/>
              <a:t> </a:t>
            </a:r>
            <a:r>
              <a:rPr lang="ru-RU" sz="2000" dirty="0" err="1"/>
              <a:t>сантыметраў</a:t>
            </a:r>
            <a:r>
              <a:rPr lang="ru-RU" sz="2000" dirty="0"/>
              <a:t>, а ў </a:t>
            </a:r>
            <a:r>
              <a:rPr lang="ru-RU" sz="2000" dirty="0" err="1"/>
              <a:t>даўжыню</a:t>
            </a:r>
            <a:r>
              <a:rPr lang="ru-RU" sz="2000" dirty="0"/>
              <a:t> — </a:t>
            </a:r>
            <a:r>
              <a:rPr lang="ru-RU" sz="2000" dirty="0" err="1"/>
              <a:t>ажно</a:t>
            </a:r>
            <a:r>
              <a:rPr lang="ru-RU" sz="2000" dirty="0"/>
              <a:t> за два метры. </a:t>
            </a:r>
            <a:r>
              <a:rPr lang="ru-RU" sz="2000" dirty="0" err="1"/>
              <a:t>Асабліва</a:t>
            </a:r>
            <a:r>
              <a:rPr lang="ru-RU" sz="2000" dirty="0"/>
              <a:t> </a:t>
            </a:r>
            <a:r>
              <a:rPr lang="ru-RU" sz="2000" dirty="0" err="1"/>
              <a:t>каштоўным</a:t>
            </a:r>
            <a:r>
              <a:rPr lang="ru-RU" sz="2000" dirty="0"/>
              <a:t> было тое, </a:t>
            </a:r>
            <a:r>
              <a:rPr lang="ru-RU" sz="2000" dirty="0" err="1"/>
              <a:t>што</a:t>
            </a:r>
            <a:r>
              <a:rPr lang="ru-RU" sz="2000" dirty="0"/>
              <a:t> на </a:t>
            </a:r>
            <a:r>
              <a:rPr lang="ru-RU" sz="2000" dirty="0" err="1"/>
              <a:t>вырабах</a:t>
            </a:r>
            <a:r>
              <a:rPr lang="ru-RU" sz="2000" dirty="0"/>
              <a:t> </a:t>
            </a:r>
            <a:r>
              <a:rPr lang="ru-RU" sz="2000" dirty="0" err="1"/>
              <a:t>амаль</a:t>
            </a:r>
            <a:r>
              <a:rPr lang="ru-RU" sz="2000" dirty="0"/>
              <a:t> не </a:t>
            </a:r>
            <a:r>
              <a:rPr lang="ru-RU" sz="2000" dirty="0" err="1"/>
              <a:t>сустракалася</a:t>
            </a:r>
            <a:r>
              <a:rPr lang="ru-RU" sz="2000" dirty="0"/>
              <a:t> </a:t>
            </a:r>
            <a:r>
              <a:rPr lang="ru-RU" sz="2000" dirty="0" err="1"/>
              <a:t>падобных</a:t>
            </a:r>
            <a:r>
              <a:rPr lang="ru-RU" sz="2000" dirty="0"/>
              <a:t> </a:t>
            </a:r>
            <a:r>
              <a:rPr lang="ru-RU" sz="2000" dirty="0" err="1"/>
              <a:t>узораў</a:t>
            </a:r>
            <a:r>
              <a:rPr lang="ru-RU" sz="2000" dirty="0"/>
              <a:t>.</a:t>
            </a:r>
            <a:br>
              <a:rPr lang="ru-RU" sz="2000" dirty="0"/>
            </a:br>
            <a:r>
              <a:rPr lang="ru-RU" sz="2000" dirty="0" smtClean="0"/>
              <a:t>у </a:t>
            </a:r>
            <a:r>
              <a:rPr lang="ru-RU" sz="2000" dirty="0" err="1"/>
              <a:t>канцы</a:t>
            </a:r>
            <a:r>
              <a:rPr lang="ru-RU" sz="2000" dirty="0"/>
              <a:t> </a:t>
            </a:r>
            <a:r>
              <a:rPr lang="en-US" sz="2000" dirty="0"/>
              <a:t>XVIII </a:t>
            </a:r>
            <a:r>
              <a:rPr lang="ru-RU" sz="2000" dirty="0"/>
              <a:t>і на </a:t>
            </a:r>
            <a:r>
              <a:rPr lang="ru-RU" sz="2000" dirty="0" err="1"/>
              <a:t>пачатку</a:t>
            </a:r>
            <a:r>
              <a:rPr lang="ru-RU" sz="2000" dirty="0"/>
              <a:t> </a:t>
            </a:r>
            <a:r>
              <a:rPr lang="en-US" sz="2000" dirty="0"/>
              <a:t>XIX </a:t>
            </a:r>
            <a:r>
              <a:rPr lang="ru-RU" sz="2000" dirty="0" err="1"/>
              <a:t>стагоддзяў</a:t>
            </a:r>
            <a:r>
              <a:rPr lang="ru-RU" sz="2000" dirty="0"/>
              <a:t> Слуцкую мануфактуру </a:t>
            </a:r>
            <a:r>
              <a:rPr lang="ru-RU" sz="2000" dirty="0" err="1"/>
              <a:t>арандаваў</a:t>
            </a:r>
            <a:r>
              <a:rPr lang="ru-RU" sz="2000" dirty="0"/>
              <a:t> сын Яна </a:t>
            </a:r>
            <a:r>
              <a:rPr lang="ru-RU" sz="2000" dirty="0" err="1"/>
              <a:t>Маджарскага</a:t>
            </a:r>
            <a:r>
              <a:rPr lang="ru-RU" sz="2000" dirty="0"/>
              <a:t> </a:t>
            </a:r>
            <a:r>
              <a:rPr lang="ru-RU" sz="2000" dirty="0" err="1"/>
              <a:t>Лявон</a:t>
            </a:r>
            <a:r>
              <a:rPr lang="ru-RU" sz="2000" dirty="0"/>
              <a:t>. </a:t>
            </a:r>
            <a:r>
              <a:rPr lang="ru-RU" sz="2000" dirty="0" err="1"/>
              <a:t>Пры</a:t>
            </a:r>
            <a:r>
              <a:rPr lang="ru-RU" sz="2000" dirty="0"/>
              <a:t> </a:t>
            </a:r>
            <a:r>
              <a:rPr lang="ru-RU" sz="2000" dirty="0" err="1"/>
              <a:t>ім</a:t>
            </a:r>
            <a:r>
              <a:rPr lang="ru-RU" sz="2000" dirty="0"/>
              <a:t> </a:t>
            </a:r>
            <a:r>
              <a:rPr lang="ru-RU" sz="2000" dirty="0" err="1"/>
              <a:t>пра-цавалі</a:t>
            </a:r>
            <a:r>
              <a:rPr lang="ru-RU" sz="2000" dirty="0"/>
              <a:t> </a:t>
            </a:r>
            <a:r>
              <a:rPr lang="ru-RU" sz="2000" dirty="0" err="1"/>
              <a:t>шэсцьдзясят</a:t>
            </a:r>
            <a:r>
              <a:rPr lang="ru-RU" sz="2000" dirty="0"/>
              <a:t> </a:t>
            </a:r>
            <a:r>
              <a:rPr lang="ru-RU" sz="2000" dirty="0" err="1"/>
              <a:t>ткачоў</a:t>
            </a:r>
            <a:r>
              <a:rPr lang="ru-RU" sz="2000" dirty="0"/>
              <a:t>, </a:t>
            </a:r>
            <a:r>
              <a:rPr lang="ru-RU" sz="2000" dirty="0" err="1"/>
              <a:t>большасць</a:t>
            </a:r>
            <a:r>
              <a:rPr lang="ru-RU" sz="2000" dirty="0"/>
              <a:t> з </a:t>
            </a:r>
            <a:r>
              <a:rPr lang="ru-RU" sz="2000" dirty="0" err="1"/>
              <a:t>якіх</a:t>
            </a:r>
            <a:r>
              <a:rPr lang="ru-RU" sz="2000" dirty="0"/>
              <a:t> </a:t>
            </a:r>
            <a:r>
              <a:rPr lang="ru-RU" sz="2000" dirty="0" err="1"/>
              <a:t>паходзіла</a:t>
            </a:r>
            <a:r>
              <a:rPr lang="ru-RU" sz="2000" dirty="0"/>
              <a:t> з на-</a:t>
            </a:r>
            <a:r>
              <a:rPr lang="ru-RU" sz="2000" dirty="0" err="1"/>
              <a:t>вакольных</a:t>
            </a:r>
            <a:r>
              <a:rPr lang="ru-RU" sz="2000" dirty="0"/>
              <a:t> </a:t>
            </a:r>
            <a:r>
              <a:rPr lang="ru-RU" sz="2000" dirty="0" err="1"/>
              <a:t>вёсак</a:t>
            </a:r>
            <a:r>
              <a:rPr lang="ru-RU" sz="2000" dirty="0"/>
              <a:t> і </a:t>
            </a:r>
            <a:r>
              <a:rPr lang="ru-RU" sz="2000" dirty="0" err="1"/>
              <a:t>мястэчак</a:t>
            </a:r>
            <a:r>
              <a:rPr lang="ru-RU" sz="2000" dirty="0"/>
              <a:t>. </a:t>
            </a:r>
            <a:r>
              <a:rPr lang="ru-RU" sz="2000" dirty="0" err="1"/>
              <a:t>Акрамя</a:t>
            </a:r>
            <a:r>
              <a:rPr lang="ru-RU" sz="2000" dirty="0"/>
              <a:t> </a:t>
            </a:r>
            <a:r>
              <a:rPr lang="ru-RU" sz="2000" dirty="0" err="1"/>
              <a:t>паясоў</a:t>
            </a:r>
            <a:r>
              <a:rPr lang="ru-RU" sz="2000" dirty="0"/>
              <a:t>, </a:t>
            </a:r>
            <a:r>
              <a:rPr lang="ru-RU" sz="2000" dirty="0" err="1"/>
              <a:t>яны</a:t>
            </a:r>
            <a:r>
              <a:rPr lang="ru-RU" sz="2000" dirty="0"/>
              <a:t> </a:t>
            </a:r>
            <a:r>
              <a:rPr lang="ru-RU" sz="2000" dirty="0" err="1"/>
              <a:t>выраблялі</a:t>
            </a:r>
            <a:r>
              <a:rPr lang="ru-RU" sz="2000" dirty="0"/>
              <a:t> </a:t>
            </a:r>
            <a:r>
              <a:rPr lang="ru-RU" sz="2000" dirty="0" err="1"/>
              <a:t>габе'лены</a:t>
            </a:r>
            <a:r>
              <a:rPr lang="ru-RU" sz="2000" dirty="0"/>
              <a:t>, </a:t>
            </a:r>
            <a:r>
              <a:rPr lang="ru-RU" sz="2000" dirty="0" err="1"/>
              <a:t>дываны</a:t>
            </a:r>
            <a:r>
              <a:rPr lang="ru-RU" sz="2000" dirty="0"/>
              <a:t>, </a:t>
            </a:r>
            <a:r>
              <a:rPr lang="ru-RU" sz="2000" dirty="0" err="1"/>
              <a:t>тканіны</a:t>
            </a:r>
            <a:r>
              <a:rPr lang="ru-RU" sz="2000" dirty="0"/>
              <a:t> для </a:t>
            </a:r>
            <a:r>
              <a:rPr lang="ru-RU" sz="2000" dirty="0" err="1"/>
              <a:t>царкоўнай</a:t>
            </a:r>
            <a:r>
              <a:rPr lang="ru-RU" sz="2000" dirty="0"/>
              <a:t> службы. </a:t>
            </a:r>
            <a:r>
              <a:rPr lang="ru-RU" sz="2000" dirty="0" err="1"/>
              <a:t>Будучы</a:t>
            </a:r>
            <a:r>
              <a:rPr lang="ru-RU" sz="2000" dirty="0"/>
              <a:t> не </a:t>
            </a:r>
            <a:r>
              <a:rPr lang="ru-RU" sz="2000" dirty="0" err="1"/>
              <a:t>рамеснікамі</a:t>
            </a:r>
            <a:r>
              <a:rPr lang="ru-RU" sz="2000" dirty="0"/>
              <a:t>, а </a:t>
            </a:r>
            <a:r>
              <a:rPr lang="ru-RU" sz="2000" dirty="0" err="1"/>
              <a:t>найперш</a:t>
            </a:r>
            <a:r>
              <a:rPr lang="ru-RU" sz="2000" dirty="0"/>
              <a:t> </a:t>
            </a:r>
            <a:r>
              <a:rPr lang="ru-RU" sz="2000" dirty="0" err="1"/>
              <a:t>творцамі</a:t>
            </a:r>
            <a:r>
              <a:rPr lang="ru-RU" sz="2000" dirty="0"/>
              <a:t>, </a:t>
            </a:r>
            <a:r>
              <a:rPr lang="ru-RU" sz="2000" dirty="0" err="1"/>
              <a:t>тутэйшыя</a:t>
            </a:r>
            <a:r>
              <a:rPr lang="ru-RU" sz="2000" dirty="0"/>
              <a:t> </a:t>
            </a:r>
            <a:r>
              <a:rPr lang="ru-RU" sz="2000" dirty="0" err="1"/>
              <a:t>майстры</a:t>
            </a:r>
            <a:r>
              <a:rPr lang="ru-RU" sz="2000" dirty="0"/>
              <a:t> </a:t>
            </a:r>
            <a:r>
              <a:rPr lang="ru-RU" sz="2000" dirty="0" err="1"/>
              <a:t>няспынна</a:t>
            </a:r>
            <a:r>
              <a:rPr lang="ru-RU" sz="2000" dirty="0"/>
              <a:t> </a:t>
            </a:r>
            <a:r>
              <a:rPr lang="ru-RU" sz="2000" dirty="0" err="1"/>
              <a:t>шукалі</a:t>
            </a:r>
            <a:r>
              <a:rPr lang="ru-RU" sz="2000" dirty="0"/>
              <a:t> і </a:t>
            </a:r>
            <a:r>
              <a:rPr lang="ru-RU" sz="2000" dirty="0" err="1"/>
              <a:t>знаходзілі</a:t>
            </a:r>
            <a:r>
              <a:rPr lang="ru-RU" sz="2000" dirty="0"/>
              <a:t> свае разумение </a:t>
            </a:r>
            <a:r>
              <a:rPr lang="ru-RU" sz="2000" dirty="0" err="1"/>
              <a:t>хараства</a:t>
            </a:r>
            <a:r>
              <a:rPr lang="ru-RU" sz="2000" dirty="0"/>
              <a:t>. </a:t>
            </a:r>
            <a:r>
              <a:rPr lang="ru-RU" sz="2000" dirty="0" err="1"/>
              <a:t>Таму</a:t>
            </a:r>
            <a:r>
              <a:rPr lang="ru-RU" sz="2000" dirty="0"/>
              <a:t> і па </a:t>
            </a:r>
            <a:r>
              <a:rPr lang="ru-RU" sz="2000" dirty="0" err="1"/>
              <a:t>сённяш-ні</a:t>
            </a:r>
            <a:r>
              <a:rPr lang="ru-RU" sz="2000" dirty="0"/>
              <a:t> </a:t>
            </a:r>
            <a:r>
              <a:rPr lang="ru-RU" sz="2000" dirty="0" err="1"/>
              <a:t>дзень</a:t>
            </a:r>
            <a:r>
              <a:rPr lang="ru-RU" sz="2000" dirty="0"/>
              <a:t> </a:t>
            </a:r>
            <a:r>
              <a:rPr lang="ru-RU" sz="2000" dirty="0" err="1"/>
              <a:t>цвіце</a:t>
            </a:r>
            <a:r>
              <a:rPr lang="ru-RU" sz="2000" dirty="0"/>
              <a:t> і </a:t>
            </a:r>
            <a:r>
              <a:rPr lang="ru-RU" sz="2000" dirty="0" err="1"/>
              <a:t>ніколі</a:t>
            </a:r>
            <a:r>
              <a:rPr lang="ru-RU" sz="2000" dirty="0"/>
              <a:t> не </a:t>
            </a:r>
            <a:r>
              <a:rPr lang="ru-RU" sz="2000" dirty="0" err="1"/>
              <a:t>адцвіце</a:t>
            </a:r>
            <a:r>
              <a:rPr lang="ru-RU" sz="2000" dirty="0"/>
              <a:t> на </a:t>
            </a:r>
            <a:r>
              <a:rPr lang="ru-RU" sz="2000" dirty="0" err="1"/>
              <a:t>іхніх</a:t>
            </a:r>
            <a:r>
              <a:rPr lang="ru-RU" sz="2000" dirty="0"/>
              <a:t> </a:t>
            </a:r>
            <a:r>
              <a:rPr lang="ru-RU" sz="2000" dirty="0" err="1"/>
              <a:t>дзівосных</a:t>
            </a:r>
            <a:r>
              <a:rPr lang="ru-RU" sz="2000" dirty="0"/>
              <a:t> </a:t>
            </a:r>
            <a:r>
              <a:rPr lang="ru-RU" sz="2000" dirty="0" err="1"/>
              <a:t>вырабах</a:t>
            </a:r>
            <a:r>
              <a:rPr lang="ru-RU" sz="2000" dirty="0"/>
              <a:t> «</a:t>
            </a:r>
            <a:r>
              <a:rPr lang="ru-RU" sz="2000" dirty="0" err="1"/>
              <a:t>заміж</a:t>
            </a:r>
            <a:r>
              <a:rPr lang="ru-RU" sz="2000" dirty="0"/>
              <a:t> </a:t>
            </a:r>
            <a:r>
              <a:rPr lang="ru-RU" sz="2000" dirty="0" err="1"/>
              <a:t>персідскага</a:t>
            </a:r>
            <a:r>
              <a:rPr lang="ru-RU" sz="2000" dirty="0"/>
              <a:t> </a:t>
            </a:r>
            <a:r>
              <a:rPr lang="ru-RU" sz="2000" dirty="0" err="1"/>
              <a:t>ўзору</a:t>
            </a:r>
            <a:r>
              <a:rPr lang="ru-RU" sz="2000" dirty="0"/>
              <a:t> </a:t>
            </a:r>
            <a:r>
              <a:rPr lang="ru-RU" sz="2000" dirty="0" err="1"/>
              <a:t>цвяток</a:t>
            </a:r>
            <a:r>
              <a:rPr lang="ru-RU" sz="2000" dirty="0"/>
              <a:t> </a:t>
            </a:r>
            <a:r>
              <a:rPr lang="ru-RU" sz="2000" dirty="0" err="1"/>
              <a:t>радзімы</a:t>
            </a:r>
            <a:r>
              <a:rPr lang="ru-RU" sz="2000" dirty="0"/>
              <a:t> </a:t>
            </a:r>
            <a:r>
              <a:rPr lang="ru-RU" sz="2000" dirty="0" err="1"/>
              <a:t>васілька</a:t>
            </a:r>
            <a:r>
              <a:rPr lang="ru-RU" sz="2000" dirty="0"/>
              <a:t>».</a:t>
            </a:r>
            <a:br>
              <a:rPr lang="ru-RU" sz="2000" dirty="0"/>
            </a:br>
            <a:endParaRPr lang="ru-RU" sz="2000" dirty="0"/>
          </a:p>
        </p:txBody>
      </p:sp>
      <p:sp>
        <p:nvSpPr>
          <p:cNvPr id="3" name="Объект 2"/>
          <p:cNvSpPr>
            <a:spLocks noGrp="1"/>
          </p:cNvSpPr>
          <p:nvPr>
            <p:ph idx="1"/>
          </p:nvPr>
        </p:nvSpPr>
        <p:spPr>
          <a:xfrm>
            <a:off x="6660232" y="332656"/>
            <a:ext cx="2232248" cy="1728192"/>
          </a:xfrm>
        </p:spPr>
        <p:txBody>
          <a:bodyPr/>
          <a:lstStyle/>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32656"/>
            <a:ext cx="2453258" cy="1839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086" y="2420888"/>
            <a:ext cx="242139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1344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1C087EE45DA8B643AF8AC430A6B82E98" ma:contentTypeVersion="0" ma:contentTypeDescription="Создание документа." ma:contentTypeScope="" ma:versionID="0cafe08341b913e3b1708e1167744205">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A3975CA-6E10-4E05-A018-5E551B70A575}"/>
</file>

<file path=customXml/itemProps2.xml><?xml version="1.0" encoding="utf-8"?>
<ds:datastoreItem xmlns:ds="http://schemas.openxmlformats.org/officeDocument/2006/customXml" ds:itemID="{B16A32BC-B7B1-4BDE-ACEE-84AB4D35653F}"/>
</file>

<file path=customXml/itemProps3.xml><?xml version="1.0" encoding="utf-8"?>
<ds:datastoreItem xmlns:ds="http://schemas.openxmlformats.org/officeDocument/2006/customXml" ds:itemID="{947B3E43-24EB-4D12-938C-60D0A05787F4}"/>
</file>

<file path=docProps/app.xml><?xml version="1.0" encoding="utf-8"?>
<Properties xmlns="http://schemas.openxmlformats.org/officeDocument/2006/extended-properties" xmlns:vt="http://schemas.openxmlformats.org/officeDocument/2006/docPropsVTypes">
  <Template>Apex</Template>
  <TotalTime>170</TotalTime>
  <Words>1168</Words>
  <Application>Microsoft Office PowerPoint</Application>
  <PresentationFormat>Экран (4:3)</PresentationFormat>
  <Paragraphs>45</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Апекс</vt:lpstr>
      <vt:lpstr>         Слуцкія паясы</vt:lpstr>
      <vt:lpstr>Презентация PowerPoint</vt:lpstr>
      <vt:lpstr>Слуцкі пояс — элемент багатага мужчынскага касцюма польскай і беларускай шляхты. Лічыўся прыкметай высакароднага паходжання і яго наяўнасць паказвала на дабрабыт ўладальніка. </vt:lpstr>
      <vt:lpstr>Канцы паясы мелі складаны арнамент, часцей з двума матывамі: часцей за ўсё - авал, акружаны лісцем са сцяблом і кветкамі. У куце пояса з абодвух бакоў ткалі метку на стараславянскай і лацінскай мовах (Слуцк, У горадзе Слуцку, Зроблена ў Слуцку). Канцы паясы часам абшывалі махрамі. Слуцкія паясы павязвалі зверху кунтуша - мужчынскай верхняй вопраткі, да поясу мацавалі зброю. </vt:lpstr>
      <vt:lpstr>Слуцкія паясы – высокамастацкія творы беларускага дэкаратыўна-прыкладнога мастацтва. Іх творчасць была наладжана на слуцкай мануфактуры шаўковых паясоў, заснаванай князем Міхаілам Казімірам Радзівілам у канцы 30-х гадоў ХVІІІ стагоддзя. Спачатку ткалі паясы з узорамі, якія былі на такіх жа вырабах, што прывозілі з Блізкага Усходу. Потым слуцкія ткачы сталі ўключаць у арнамент беларускія нацыянальныя матывы, кветкі мясцовай флоры – васількі, незабудкі і іншыя. Склаўся тып пояса – слуцкі, назва якога стала сімвалам усіх доўгіх шаўковых паясоў. Слуцкія паясы былі папулярнымі ў шляхты Рэчы Паспалітай, рускага дваранства, украінскай старшыны. У 1780-х гадах значна павялічыўся іх экспарт у Расію. Слава слуцкіх паясоў намнога перажыла перыяд іх вытворчасці і практычнага выкарыстання, дайшла да нашых дзён і сягае ў неабсяжную будучыню.</vt:lpstr>
      <vt:lpstr>Слуцкія паясы – унікальная з’ява нацыянальнай мастацкай культуры. Цяжка пераацаніць уклад беларускіх майстроў у гісторыю заходнееўрапейскага дэкаратыўна-прыкладнога мастацтва. Майстэрства слуцкіх ткачоў дало імпульс да ўзнікнення аналагічнай вытворчасці на Украіне, Польшчы, Францыі, Аўстрыі. Развіты мастацкі густ майстроў, прыроднае пачуццё колеру, своеасаблівая вытанчаная арнаментыка, кампазіцыйная гармонія слуцкіх паясоў ставяць іх у адзін рад з найвышэйшымі дасягненнямі сусветнай мастацкай культуры.</vt:lpstr>
      <vt:lpstr>Сёння яны ўпрыгожваюць самыя вядомыя музеі Лондана і Парыжа, Варшавы і Кіева, Масквы і Нью-Ёрка. Вельмі багаты і каштоўны збор гэтых дзівосных вырабаў захоўваўся таксама ў Мінску, але ў гады Другой сусветнай вайны рабаўнікі вывез-лі яго за межы Беларусь Таму ў нашай краіне засталіся толькі чатыры поўныя слуцкія паясы: два знаходзяцца ў Музеі ста-ражытнабеларускай культуры Нацыянальнай акадэміі навук Беларусі, па адным — у Дзяржаўным музеі гісторыі і культуры Беларусі і Мінскім абласным краязнаўчым музеі. Глядзіш на !х, і міжволі згадваецца ранішні расяны луг, што пад першымі сонечнымі промнямі ажно зіхаціць, пераліваецца ўсімі колерамі вясёлкі. </vt:lpstr>
      <vt:lpstr>3 сівой даўніны і на працягу доўгіх стагоддзяў ткацкі станок надзейна служыў лгодзям. 3 пакалення ў пакаленне передавался таямніцы ткацкага майстэрства, і ўрэшце нялёгкая праца ператварылася ў высокае мастацтва. Сведчаннем таму — ство-раныя пад сялянскімі стрэхамі і ўпрыгожаныя спрадвечнымі ўзорамі-замовамі абрусы, дываны, ручнікі і, вядома ж, паясы, якія нашы продкі лічылі ці не галоўнаю аздобаю ў вопратцы. Сяляне, праўда, насілі ваўняныя ці льняныя апаяскі, а магнаты і заможная шляхта падпярэзваліся паясамі з залатою ці срэб-наю асноваю, прывезенымі з далёкіх усходніх краін. Кашта-валі яны нямала, але ахвотнікаў выглядаць прыгожа заўсёды хапала.  Каб задаволіць патрэбы пакупнікоў, князі Радзівілы заснава-лі ў 1736 годзе ў Слуцку мануфактуру, якая дасягнула сапраўд-нага росквіту толькі праз дваццаць гадоў, калі па запрашэнні Міхала Радзівіла яе ўзначаліў Ян Маджарскі. Нарадзіўся ён у Турцыі, доўгі час працаваў ва Украіне. Дзякуючы бездакор-наму ткацкаму ўмельству набыў шырокую вядомасць і пава-гу. У Беларусь Ян Маджарскі прыехаў не адзін, а з некалькімі вопытнымі майстрамі, магчыма, сваімі землякамі. Слуцкі люд называў іх персамі, а прадпрыемства, дзе яны шчыравалі, з часам стала называцца персіярняй.</vt:lpstr>
      <vt:lpstr>На самай справе ткалі славутыя слуцкія паясы не дзявочыя, як напісаў паэт, а дужыя мужчынскія рукі. Бо гэты занятак, акрамя цярплівасці, вымагаў і нямала сілы. Дарэчы, спракты-каваны майстар за год мог выканаць каля дзесяці паясоў. У шы-рыню яны мелі да сарака сантыметраў, а ў даўжыню — ажно за два метры. Асабліва каштоўным было тое, што на вырабах амаль не сустракалася падобных узораў. у канцы XVIII і на пачатку XIX стагоддзяў Слуцкую мануфактуру арандаваў сын Яна Маджарскага Лявон. Пры ім пра-цавалі шэсцьдзясят ткачоў, большасць з якіх паходзіла з на-вакольных вёсак і мястэчак. Акрамя паясоў, яны выраблялі габе'лены, дываны, тканіны для царкоўнай службы. Будучы не рамеснікамі, а найперш творцамі, тутэйшыя майстры няспынна шукалі і знаходзілі свае разумение хараства. Таму і па сённяш-ні дзень цвіце і ніколі не адцвіце на іхніх дзівосных вырабах «заміж персідскага ўзору цвяток радзімы васілька». </vt:lpstr>
      <vt:lpstr>Сымболіка, гэральдыка - Беларускі арнамент</vt:lpstr>
      <vt:lpstr>З пяшчоты словы зноўку ткуцца.   Залее пад дажджом зямля.   Не зможаш назусiм вярнуцца,   прыйдзi спагадаю здаля.   Душа даўно не ў тым узросце,   каб нараджаў варожасць боль,   маўчаць мы будзем на пагосце,   здзiвi прыветным слоўкам золь.   Пад небам роднае прыроды   вясну абвесцiць крыгалом,   а вобраз твой асвецiць годы   нязгасным, дарагiм святлом.   Блукае смутак каля хаты,   У полi звянуў васiлёк…   Няма ў расстаннях вiнаватых, -   Ты пасмiхайся мне здалёк.</vt:lpstr>
      <vt:lpstr>Лада - сiмвал кахання i прыгажосцi</vt:lpstr>
      <vt:lpstr>Вянок - сiмвал дзявочага шчасця</vt:lpstr>
      <vt:lpstr>Слуцкая мануфактура была заснавана ў першай палове ХVIII стагоддзя i належала Радзiвiлам. Самая вядомая прадукцыя, якая праславiла гэтую мануфактуру, былi слуцкiя паясы. У год iх выпускалi да 200 штук i яны вывозiлiся на продаж у iншыя краiны. Падчас найбольшага росквiту мануфактуры там працавала 60 майстроў i было 28 ткацкiх станкоў. Але ў ХIХ стагоддзi фабрыка прыходзiць у заняпад i ў Слуцку працуюць ужо толькi два майстры на адным станку. Паясы выходзяць з моды i на iх няма попыту. Шаўковыя паясы выраблялiся ў Гродне, Нясвiжы, Ружанах, а таксама ў Польшчы i Францыi. Яны мелi многа агульнага, але слуцкiя i сёння застаюцца найбольш каштоўнымi, ва ўсякiм разе для беларусаў.</vt:lpstr>
      <vt:lpstr>У другой палове XIX — пачатку XX стагоддзя слуцкія паясы становяцца прадметам калекцыявання. Іх збіраюць музеі і прыватныя асобы. Паясы сталі вывучацца як вырабы мастацкага ткацтва. Тэхналогіі ткацтва, якія выкарыстоўваліся пры вытворчасці слуцкіх паясоў, цяпер страчаны.</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Слуцкія паясы</dc:title>
  <dc:creator>Admin</dc:creator>
  <cp:lastModifiedBy>Admin</cp:lastModifiedBy>
  <cp:revision>16</cp:revision>
  <dcterms:created xsi:type="dcterms:W3CDTF">2012-05-11T03:38:13Z</dcterms:created>
  <dcterms:modified xsi:type="dcterms:W3CDTF">2012-05-11T06:28:28Z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0x0101001C087EE45DA8B643AF8AC430A6B82E98</vt:lpwstr>
  </property>
</Properties>
</file>