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customXml/itemProps1.xml" ContentType="application/vnd.openxmlformats-officedocument.customXmlPropertie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7"/>
  </p:notesMasterIdLst>
  <p:handoutMasterIdLst>
    <p:handoutMasterId r:id="rId88"/>
  </p:handoutMasterIdLst>
  <p:sldIdLst>
    <p:sldId id="256" r:id="rId2"/>
    <p:sldId id="267" r:id="rId3"/>
    <p:sldId id="268" r:id="rId4"/>
    <p:sldId id="258" r:id="rId5"/>
    <p:sldId id="259" r:id="rId6"/>
    <p:sldId id="261" r:id="rId7"/>
    <p:sldId id="263" r:id="rId8"/>
    <p:sldId id="269" r:id="rId9"/>
    <p:sldId id="270" r:id="rId10"/>
    <p:sldId id="264" r:id="rId11"/>
    <p:sldId id="271" r:id="rId12"/>
    <p:sldId id="272" r:id="rId13"/>
    <p:sldId id="273" r:id="rId14"/>
    <p:sldId id="274" r:id="rId15"/>
    <p:sldId id="265" r:id="rId16"/>
    <p:sldId id="275" r:id="rId17"/>
    <p:sldId id="276" r:id="rId18"/>
    <p:sldId id="277" r:id="rId19"/>
    <p:sldId id="266" r:id="rId20"/>
    <p:sldId id="278" r:id="rId21"/>
    <p:sldId id="279" r:id="rId22"/>
    <p:sldId id="280" r:id="rId23"/>
    <p:sldId id="281" r:id="rId24"/>
    <p:sldId id="282" r:id="rId25"/>
    <p:sldId id="283" r:id="rId26"/>
    <p:sldId id="284" r:id="rId27"/>
    <p:sldId id="285" r:id="rId28"/>
    <p:sldId id="287" r:id="rId29"/>
    <p:sldId id="288" r:id="rId30"/>
    <p:sldId id="289" r:id="rId31"/>
    <p:sldId id="290" r:id="rId32"/>
    <p:sldId id="291" r:id="rId33"/>
    <p:sldId id="292" r:id="rId34"/>
    <p:sldId id="293" r:id="rId35"/>
    <p:sldId id="294" r:id="rId36"/>
    <p:sldId id="295" r:id="rId37"/>
    <p:sldId id="296" r:id="rId38"/>
    <p:sldId id="286" r:id="rId39"/>
    <p:sldId id="297" r:id="rId40"/>
    <p:sldId id="344" r:id="rId41"/>
    <p:sldId id="298" r:id="rId42"/>
    <p:sldId id="299" r:id="rId43"/>
    <p:sldId id="307" r:id="rId44"/>
    <p:sldId id="262" r:id="rId45"/>
    <p:sldId id="302" r:id="rId46"/>
    <p:sldId id="303" r:id="rId47"/>
    <p:sldId id="304" r:id="rId48"/>
    <p:sldId id="306" r:id="rId49"/>
    <p:sldId id="343" r:id="rId50"/>
    <p:sldId id="305" r:id="rId51"/>
    <p:sldId id="308" r:id="rId52"/>
    <p:sldId id="309" r:id="rId53"/>
    <p:sldId id="310" r:id="rId54"/>
    <p:sldId id="301" r:id="rId55"/>
    <p:sldId id="312" r:id="rId56"/>
    <p:sldId id="314" r:id="rId57"/>
    <p:sldId id="313"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2" r:id="rId85"/>
    <p:sldId id="341" r:id="rId8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000000"/>
    <a:srgbClr val="00090C"/>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70" autoAdjust="0"/>
    <p:restoredTop sz="94086" autoAdjust="0"/>
  </p:normalViewPr>
  <p:slideViewPr>
    <p:cSldViewPr>
      <p:cViewPr varScale="1">
        <p:scale>
          <a:sx n="73" d="100"/>
          <a:sy n="73" d="100"/>
        </p:scale>
        <p:origin x="-1398"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5" d="100"/>
          <a:sy n="65" d="100"/>
        </p:scale>
        <p:origin x="-269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95" Type="http://schemas.openxmlformats.org/officeDocument/2006/relationships/customXml" Target="../customXml/item3.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4B3634D-0CBD-4A8D-BF50-64F9060A5DAB}" type="datetimeFigureOut">
              <a:rPr lang="ru-RU" smtClean="0"/>
              <a:pPr/>
              <a:t>18.05.2010</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5ACD6A-7500-45D0-AF77-776FD0467F65}"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E071AC-A8B0-4D03-90E7-043A36ACFE9C}" type="datetimeFigureOut">
              <a:rPr lang="ru-RU" smtClean="0"/>
              <a:pPr/>
              <a:t>18.05.2010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2F2DA4-FF50-43EE-8DD4-FB441459A30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62F2DA4-FF50-43EE-8DD4-FB441459A30D}" type="slidenum">
              <a:rPr lang="ru-RU" smtClean="0"/>
              <a:pPr/>
              <a:t>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62F2DA4-FF50-43EE-8DD4-FB441459A30D}" type="slidenum">
              <a:rPr lang="ru-RU" smtClean="0"/>
              <a:pPr/>
              <a:t>16</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62F2DA4-FF50-43EE-8DD4-FB441459A30D}" type="slidenum">
              <a:rPr lang="ru-RU" smtClean="0"/>
              <a:pPr/>
              <a:t>19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479D4E1C-1D90-488D-8A0C-E85D667300C6}" type="datetimeFigureOut">
              <a:rPr lang="ru-RU" smtClean="0"/>
              <a:pPr/>
              <a:t>18.05.2010</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3931A74F-6752-4713-ACF3-E69C4CCC73B3}"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79D4E1C-1D90-488D-8A0C-E85D667300C6}" type="datetimeFigureOut">
              <a:rPr lang="ru-RU" smtClean="0"/>
              <a:pPr/>
              <a:t>18.05.2010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31A74F-6752-4713-ACF3-E69C4CCC73B3}" type="slidenum">
              <a:rPr lang="ru-RU" smtClean="0"/>
              <a:pPr/>
              <a:t>‹#›</a:t>
            </a:fld>
            <a:endParaRPr lang="ru-RU"/>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79D4E1C-1D90-488D-8A0C-E85D667300C6}" type="datetimeFigureOut">
              <a:rPr lang="ru-RU" smtClean="0"/>
              <a:pPr/>
              <a:t>18.05.2010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31A74F-6752-4713-ACF3-E69C4CCC73B3}" type="slidenum">
              <a:rPr lang="ru-RU" smtClean="0"/>
              <a:pPr/>
              <a:t>‹#›</a:t>
            </a:fld>
            <a:endParaRPr lang="ru-RU"/>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79D4E1C-1D90-488D-8A0C-E85D667300C6}" type="datetimeFigureOut">
              <a:rPr lang="ru-RU" smtClean="0"/>
              <a:pPr/>
              <a:t>18.05.2010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31A74F-6752-4713-ACF3-E69C4CCC73B3}" type="slidenum">
              <a:rPr lang="ru-RU" smtClean="0"/>
              <a:pPr/>
              <a:t>‹#›</a:t>
            </a:fld>
            <a:endParaRPr lang="ru-RU"/>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479D4E1C-1D90-488D-8A0C-E85D667300C6}" type="datetimeFigureOut">
              <a:rPr lang="ru-RU" smtClean="0"/>
              <a:pPr/>
              <a:t>18.05.2010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31A74F-6752-4713-ACF3-E69C4CCC73B3}"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79D4E1C-1D90-488D-8A0C-E85D667300C6}" type="datetimeFigureOut">
              <a:rPr lang="ru-RU" smtClean="0"/>
              <a:pPr/>
              <a:t>18.05.2010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931A74F-6752-4713-ACF3-E69C4CCC73B3}" type="slidenum">
              <a:rPr lang="ru-RU" smtClean="0"/>
              <a:pPr/>
              <a:t>‹#›</a:t>
            </a:fld>
            <a:endParaRPr lang="ru-RU"/>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479D4E1C-1D90-488D-8A0C-E85D667300C6}" type="datetimeFigureOut">
              <a:rPr lang="ru-RU" smtClean="0"/>
              <a:pPr/>
              <a:t>18.05.2010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931A74F-6752-4713-ACF3-E69C4CCC73B3}" type="slidenum">
              <a:rPr lang="ru-RU" smtClean="0"/>
              <a:pPr/>
              <a:t>‹#›</a:t>
            </a:fld>
            <a:endParaRPr lang="ru-RU"/>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479D4E1C-1D90-488D-8A0C-E85D667300C6}" type="datetimeFigureOut">
              <a:rPr lang="ru-RU" smtClean="0"/>
              <a:pPr/>
              <a:t>18.05.2010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931A74F-6752-4713-ACF3-E69C4CCC73B3}" type="slidenum">
              <a:rPr lang="ru-RU" smtClean="0"/>
              <a:pPr/>
              <a:t>‹#›</a:t>
            </a:fld>
            <a:endParaRPr lang="ru-RU"/>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79D4E1C-1D90-488D-8A0C-E85D667300C6}" type="datetimeFigureOut">
              <a:rPr lang="ru-RU" smtClean="0"/>
              <a:pPr/>
              <a:t>18.05.2010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931A74F-6752-4713-ACF3-E69C4CCC73B3}" type="slidenum">
              <a:rPr lang="ru-RU" smtClean="0"/>
              <a:pPr/>
              <a:t>‹#›</a:t>
            </a:fld>
            <a:endParaRPr lang="ru-RU"/>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79D4E1C-1D90-488D-8A0C-E85D667300C6}" type="datetimeFigureOut">
              <a:rPr lang="ru-RU" smtClean="0"/>
              <a:pPr/>
              <a:t>18.05.2010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931A74F-6752-4713-ACF3-E69C4CCC73B3}" type="slidenum">
              <a:rPr lang="ru-RU" smtClean="0"/>
              <a:pPr/>
              <a:t>‹#›</a:t>
            </a:fld>
            <a:endParaRPr lang="ru-RU"/>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479D4E1C-1D90-488D-8A0C-E85D667300C6}" type="datetimeFigureOut">
              <a:rPr lang="ru-RU" smtClean="0"/>
              <a:pPr/>
              <a:t>18.05.2010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3931A74F-6752-4713-ACF3-E69C4CCC73B3}"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9D4E1C-1D90-488D-8A0C-E85D667300C6}" type="datetimeFigureOut">
              <a:rPr lang="ru-RU" smtClean="0"/>
              <a:pPr/>
              <a:t>18.05.2010</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931A74F-6752-4713-ACF3-E69C4CCC73B3}"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file:///C:\Users\&#1102;&#1083;&#1080;&#1103;\Music\Music\&#1053;&#1086;&#1074;&#1072;&#1103;%20&#1087;&#1072;&#1087;&#1082;&#1072;\022.wav"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6.xml"/><Relationship Id="rId1" Type="http://schemas.openxmlformats.org/officeDocument/2006/relationships/audio" Target="file:///C:\Users\&#1102;&#1083;&#1080;&#1103;\Music\&#1056;&#1091;&#1089;.%20&#1084;&#1091;&#1079;.%2019-20\&#1063;&#1072;&#1081;&#1082;&#1086;&#1074;&#1089;&#1082;&#1080;&#1081;\&#1042;&#1088;&#1077;&#1084;&#1077;&#1085;&#1072;%20&#1075;&#1086;&#1076;&#1072;\the%20seasons\Track%20%206.mp3"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audio" Target="file:///C:\Users\&#1102;&#1083;&#1080;&#1103;\Music\Music\&#1053;&#1086;&#1074;&#1072;&#1103;%20&#1087;&#1072;&#1087;&#1082;&#1072;\002.wav"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be.wikipedia.org/wiki/%D0%A1%D0%BC%D0%B0%D0%BB%D0%B5%D0%BD%D1%81%D0%BA%D0%B0%D1%8F_%D0%B2%D0%BE%D0%B1%D0%BB%D0%B0%D1%81%D1%86%D1%8C" TargetMode="External"/><Relationship Id="rId1" Type="http://schemas.openxmlformats.org/officeDocument/2006/relationships/slideLayout" Target="../slideLayouts/slideLayout5.xml"/><Relationship Id="rId4" Type="http://schemas.openxmlformats.org/officeDocument/2006/relationships/image" Target="../media/image40.jpeg"/></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4.xml"/><Relationship Id="rId1" Type="http://schemas.openxmlformats.org/officeDocument/2006/relationships/audio" Target="file:///C:\Users\&#1102;&#1083;&#1080;&#1103;\Music\Music\&#1053;&#1086;&#1074;&#1072;&#1103;%20&#1087;&#1072;&#1087;&#1082;&#1072;\003%20(3).wav" TargetMode="External"/><Relationship Id="rId5" Type="http://schemas.openxmlformats.org/officeDocument/2006/relationships/image" Target="../media/image43.png"/><Relationship Id="rId4" Type="http://schemas.openxmlformats.org/officeDocument/2006/relationships/image" Target="../media/image42.jpeg"/></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7.xml"/><Relationship Id="rId1" Type="http://schemas.openxmlformats.org/officeDocument/2006/relationships/audio" Target="file:///C:\Users\&#1102;&#1083;&#1080;&#1103;\Music\&#1050;&#1051;.%20&#1060;&#1040;&#1053;&#1058;\67049.mp3"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6.xml"/><Relationship Id="rId1" Type="http://schemas.openxmlformats.org/officeDocument/2006/relationships/audio" Target="file:///C:\Users\&#1102;&#1083;&#1080;&#1103;\Music\&#1056;&#1091;&#1089;.%20&#1084;&#1091;&#1079;.%2019-20\&#1063;&#1072;&#1081;&#1082;&#1086;&#1074;&#1089;&#1082;&#1080;&#1081;\&#1042;&#1088;&#1077;&#1084;&#1077;&#1085;&#1072;%20&#1075;&#1086;&#1076;&#1072;\the%20seasons\Track%20%208.mp3"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6.xml"/><Relationship Id="rId1" Type="http://schemas.openxmlformats.org/officeDocument/2006/relationships/audio" Target="file:///C:\Users\&#1102;&#1083;&#1080;&#1103;\Music\&#1050;&#1051;.%20&#1060;&#1040;&#1053;&#1058;\&#1052;&#1091;&#1079;&#1099;&#1082;&#1072;%20&#1076;&#1091;&#1096;&#1080;%20(mp3ostrov.com)%20(1).mp3"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6.xml"/><Relationship Id="rId4" Type="http://schemas.openxmlformats.org/officeDocument/2006/relationships/image" Target="../media/image71.jpeg"/></Relationships>
</file>

<file path=ppt/slides/_rels/slide74.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764704"/>
            <a:ext cx="7851648" cy="3456384"/>
          </a:xfrm>
        </p:spPr>
        <p:txBody>
          <a:bodyPr>
            <a:noAutofit/>
          </a:bodyPr>
          <a:lstStyle/>
          <a:p>
            <a:pPr algn="ctr"/>
            <a:r>
              <a:rPr lang="en-US" sz="8000" dirty="0" smtClean="0"/>
              <a:t>БЛАКІТНЫ СКАРБ БЕЛАРУСІ</a:t>
            </a:r>
            <a:endParaRPr lang="ru-RU" sz="8000" dirty="0"/>
          </a:p>
        </p:txBody>
      </p:sp>
      <p:sp>
        <p:nvSpPr>
          <p:cNvPr id="3" name="Подзаголовок 2"/>
          <p:cNvSpPr>
            <a:spLocks noGrp="1"/>
          </p:cNvSpPr>
          <p:nvPr>
            <p:ph type="subTitle" idx="1"/>
          </p:nvPr>
        </p:nvSpPr>
        <p:spPr>
          <a:xfrm>
            <a:off x="755576" y="4077072"/>
            <a:ext cx="7854696" cy="144016"/>
          </a:xfrm>
        </p:spPr>
        <p:txBody>
          <a:bodyPr>
            <a:normAutofit fontScale="25000" lnSpcReduction="20000"/>
          </a:bodyPr>
          <a:lstStyle/>
          <a:p>
            <a:endParaRPr lang="ru-RU" dirty="0"/>
          </a:p>
        </p:txBody>
      </p:sp>
      <p:sp>
        <p:nvSpPr>
          <p:cNvPr id="4" name="Прямоугольник 3"/>
          <p:cNvSpPr/>
          <p:nvPr/>
        </p:nvSpPr>
        <p:spPr>
          <a:xfrm>
            <a:off x="179512" y="4653136"/>
            <a:ext cx="8964488" cy="1569660"/>
          </a:xfrm>
          <a:prstGeom prst="rect">
            <a:avLst/>
          </a:prstGeom>
        </p:spPr>
        <p:txBody>
          <a:bodyPr wrap="square">
            <a:spAutoFit/>
          </a:bodyPr>
          <a:lstStyle/>
          <a:p>
            <a:r>
              <a:rPr lang="en-US" sz="3200" b="1" i="1" dirty="0" smtClean="0">
                <a:solidFill>
                  <a:srgbClr val="002060"/>
                </a:solidFill>
              </a:rPr>
              <a:t>БЕЛАРУСЬ – КРАЙ</a:t>
            </a:r>
            <a:r>
              <a:rPr lang="be-BY" sz="3200" b="1" i="1" dirty="0" smtClean="0">
                <a:solidFill>
                  <a:srgbClr val="002060"/>
                </a:solidFill>
              </a:rPr>
              <a:t> </a:t>
            </a:r>
            <a:r>
              <a:rPr lang="en-US" sz="3200" b="1" i="1" dirty="0" smtClean="0">
                <a:solidFill>
                  <a:srgbClr val="002060"/>
                </a:solidFill>
              </a:rPr>
              <a:t>БЛАКІТНЫХ</a:t>
            </a:r>
            <a:r>
              <a:rPr lang="be-BY" sz="3200" b="1" i="1" dirty="0" smtClean="0">
                <a:solidFill>
                  <a:srgbClr val="002060"/>
                </a:solidFill>
              </a:rPr>
              <a:t> </a:t>
            </a:r>
            <a:r>
              <a:rPr lang="en-US" sz="3200" b="1" i="1" dirty="0" smtClean="0">
                <a:solidFill>
                  <a:srgbClr val="002060"/>
                </a:solidFill>
              </a:rPr>
              <a:t>АЗЁР І РЭК, </a:t>
            </a:r>
            <a:br>
              <a:rPr lang="en-US" sz="3200" b="1" i="1" dirty="0" smtClean="0">
                <a:solidFill>
                  <a:srgbClr val="002060"/>
                </a:solidFill>
              </a:rPr>
            </a:br>
            <a:r>
              <a:rPr lang="en-US" sz="3200" b="1" i="1" dirty="0" smtClean="0">
                <a:solidFill>
                  <a:srgbClr val="002060"/>
                </a:solidFill>
              </a:rPr>
              <a:t>РУЧАЁЎ, ВАДАСХОВІШЧАЎ, КАНАЛАЎ І  САЖАЛАК</a:t>
            </a:r>
            <a:endParaRPr lang="ru-RU" sz="3200" i="1" dirty="0">
              <a:solidFill>
                <a:srgbClr val="002060"/>
              </a:solidFill>
            </a:endParaRPr>
          </a:p>
        </p:txBody>
      </p:sp>
      <p:pic>
        <p:nvPicPr>
          <p:cNvPr id="5" name="022.wav">
            <a:hlinkClick r:id="" action="ppaction://media"/>
          </p:cNvPr>
          <p:cNvPicPr>
            <a:picLocks noRot="1" noChangeAspect="1"/>
          </p:cNvPicPr>
          <p:nvPr>
            <a:audioFile r:link="rId1"/>
          </p:nvPr>
        </p:nvPicPr>
        <p:blipFill>
          <a:blip r:embed="rId3" cstate="print"/>
          <a:stretch>
            <a:fillRect/>
          </a:stretch>
        </p:blipFill>
        <p:spPr>
          <a:xfrm>
            <a:off x="4419600" y="3276600"/>
            <a:ext cx="304800" cy="304800"/>
          </a:xfrm>
          <a:prstGeom prst="rect">
            <a:avLst/>
          </a:prstGeom>
        </p:spPr>
      </p:pic>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9" presetClass="exit" presetSubtype="0" fill="hold" nodeType="afterEffect">
                                  <p:stCondLst>
                                    <p:cond delay="5000"/>
                                  </p:stCondLst>
                                  <p:childTnLst>
                                    <p:animEffect transition="out" filter="dissolve">
                                      <p:cBhvr>
                                        <p:cTn id="9" dur="2000"/>
                                        <p:tgtEl>
                                          <p:spTgt spid="4">
                                            <p:txEl>
                                              <p:pRg st="0" end="0"/>
                                            </p:txEl>
                                          </p:spTgt>
                                        </p:tgtEl>
                                      </p:cBhvr>
                                    </p:animEffect>
                                    <p:set>
                                      <p:cBhvr>
                                        <p:cTn id="10" dur="1" fill="hold">
                                          <p:stCondLst>
                                            <p:cond delay="1999"/>
                                          </p:stCondLst>
                                        </p:cTn>
                                        <p:tgtEl>
                                          <p:spTgt spid="4">
                                            <p:txEl>
                                              <p:pRg st="0" end="0"/>
                                            </p:txEl>
                                          </p:spTgt>
                                        </p:tgtEl>
                                        <p:attrNameLst>
                                          <p:attrName>style.visibility</p:attrName>
                                        </p:attrNameLst>
                                      </p:cBhvr>
                                      <p:to>
                                        <p:strVal val="hidden"/>
                                      </p:to>
                                    </p:set>
                                  </p:childTnLst>
                                </p:cTn>
                              </p:par>
                              <p:par>
                                <p:cTn id="11" presetID="1" presetClass="mediacall" presetSubtype="0" fill="hold" nodeType="withEffect">
                                  <p:stCondLst>
                                    <p:cond delay="7000"/>
                                  </p:stCondLst>
                                  <p:childTnLst>
                                    <p:cmd type="call" cmd="playFrom(0.0)">
                                      <p:cBhvr>
                                        <p:cTn id="12"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3" showWhenStopped="0">
                <p:cTn id="13"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892480" cy="1772816"/>
          </a:xfrm>
        </p:spPr>
        <p:txBody>
          <a:bodyPr>
            <a:normAutofit fontScale="90000"/>
          </a:bodyPr>
          <a:lstStyle/>
          <a:p>
            <a:r>
              <a:rPr lang="en-US" sz="3600" b="1" dirty="0" err="1" smtClean="0">
                <a:solidFill>
                  <a:srgbClr val="002060"/>
                </a:solidFill>
              </a:rPr>
              <a:t>Зах</a:t>
            </a:r>
            <a:r>
              <a:rPr lang="en-US" sz="3600" b="1" dirty="0" smtClean="0">
                <a:solidFill>
                  <a:srgbClr val="002060"/>
                </a:solidFill>
              </a:rPr>
              <a:t>. </a:t>
            </a:r>
            <a:r>
              <a:rPr lang="en-US" sz="3600" b="1" dirty="0" err="1" smtClean="0">
                <a:solidFill>
                  <a:srgbClr val="002060"/>
                </a:solidFill>
              </a:rPr>
              <a:t>Дзвіна</a:t>
            </a:r>
            <a:r>
              <a:rPr lang="be-BY" sz="3600" b="1" dirty="0" smtClean="0">
                <a:solidFill>
                  <a:srgbClr val="002060"/>
                </a:solidFill>
              </a:rPr>
              <a:t> – рака ў Расіі, Беларусі і Латвіі (у Латвіі Даўгава), даўжыня – 1020 км</a:t>
            </a:r>
            <a:r>
              <a:rPr lang="en-US" dirty="0" smtClean="0"/>
              <a:t/>
            </a:r>
            <a:br>
              <a:rPr lang="en-US" dirty="0" smtClean="0"/>
            </a:br>
            <a:endParaRPr lang="ru-RU" dirty="0"/>
          </a:p>
        </p:txBody>
      </p:sp>
      <p:pic>
        <p:nvPicPr>
          <p:cNvPr id="3" name="Рисунок 2" descr="krasota_belarus_07.jpg"/>
          <p:cNvPicPr>
            <a:picLocks noChangeAspect="1"/>
          </p:cNvPicPr>
          <p:nvPr/>
        </p:nvPicPr>
        <p:blipFill>
          <a:blip r:embed="rId2" cstate="print"/>
          <a:stretch>
            <a:fillRect/>
          </a:stretch>
        </p:blipFill>
        <p:spPr>
          <a:xfrm>
            <a:off x="179512" y="1124744"/>
            <a:ext cx="8784976" cy="5544616"/>
          </a:xfrm>
          <a:prstGeom prst="rect">
            <a:avLst/>
          </a:prstGeom>
        </p:spPr>
      </p:pic>
    </p:spTree>
  </p:cSld>
  <p:clrMapOvr>
    <a:masterClrMapping/>
  </p:clrMapOvr>
  <p:transition spd="slow" advClick="0" advTm="4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305800" cy="6192688"/>
          </a:xfrm>
        </p:spPr>
        <p:txBody>
          <a:bodyPr>
            <a:noAutofit/>
          </a:bodyPr>
          <a:lstStyle/>
          <a:p>
            <a:r>
              <a:rPr lang="be-BY" sz="4400" b="1" dirty="0" smtClean="0"/>
              <a:t>Пачынаецца Зах. Дзвіна з возера Каракіна на Валдайскім узвышшы, упадае ў Рыжскі заліў Балтыйскага мора. Басе</a:t>
            </a:r>
            <a:r>
              <a:rPr lang="en-US" sz="4400" b="1" dirty="0" smtClean="0"/>
              <a:t>й</a:t>
            </a:r>
            <a:r>
              <a:rPr lang="be-BY" sz="4400" b="1" dirty="0" smtClean="0"/>
              <a:t>н ракі фарміруюць 12 тыс. вялікіх і малых вадацёкаў, найбольшыя з іх на Беларусі Лучоса, Ула, Ушача, Дзісна, Друйка (злева), Обаль, Палата, Дрыса, Свольна (справа)</a:t>
            </a:r>
            <a:endParaRPr lang="ru-RU" sz="4400" b="1" dirty="0"/>
          </a:p>
        </p:txBody>
      </p:sp>
    </p:spTree>
  </p:cSld>
  <p:clrMapOvr>
    <a:masterClrMapping/>
  </p:clrMapOvr>
  <p:transition spd="slow" advClick="0" advTm="13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 ЗАПАДНАЯ ДВАНА НА ГРАНІЦЕ С РОС..jpg"/>
          <p:cNvPicPr>
            <a:picLocks noChangeAspect="1"/>
          </p:cNvPicPr>
          <p:nvPr/>
        </p:nvPicPr>
        <p:blipFill>
          <a:blip r:embed="rId2" cstate="print"/>
          <a:stretch>
            <a:fillRect/>
          </a:stretch>
        </p:blipFill>
        <p:spPr>
          <a:xfrm>
            <a:off x="0" y="0"/>
            <a:ext cx="9144000" cy="7533456"/>
          </a:xfrm>
          <a:prstGeom prst="rect">
            <a:avLst/>
          </a:prstGeom>
        </p:spPr>
      </p:pic>
    </p:spTree>
  </p:cSld>
  <p:clrMapOvr>
    <a:masterClrMapping/>
  </p:clrMapOvr>
  <p:transition spd="slow" advClick="0" advTm="4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24744"/>
            <a:ext cx="8892480" cy="4968552"/>
          </a:xfrm>
        </p:spPr>
        <p:txBody>
          <a:bodyPr>
            <a:normAutofit fontScale="90000"/>
          </a:bodyPr>
          <a:lstStyle/>
          <a:p>
            <a:r>
              <a:rPr lang="be-BY" b="1" dirty="0" smtClean="0"/>
              <a:t>З 9 ст. Зах. Дзвіна – важная магістраль шляху “з варагаў у грэкі”. У 1843 г. па ёй быў адкрыты параходны рух. У пачатку 18 ст. паводле ўказа Пятра І складзены план і апісанне ракі ад вытоку да Полацка.</a:t>
            </a:r>
            <a:endParaRPr lang="ru-RU" b="1" dirty="0"/>
          </a:p>
        </p:txBody>
      </p:sp>
    </p:spTree>
  </p:cSld>
  <p:clrMapOvr>
    <a:masterClrMapping/>
  </p:clrMapOvr>
  <p:transition spd="slow" advClick="0" advTm="80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 ЗАП. ДВІНА, РЕЧНОЙ ПОРТ Г. ВІТЕБСЕ.jpg"/>
          <p:cNvPicPr>
            <a:picLocks noChangeAspect="1"/>
          </p:cNvPicPr>
          <p:nvPr/>
        </p:nvPicPr>
        <p:blipFill>
          <a:blip r:embed="rId2" cstate="print"/>
          <a:stretch>
            <a:fillRect/>
          </a:stretch>
        </p:blipFill>
        <p:spPr>
          <a:xfrm>
            <a:off x="0" y="0"/>
            <a:ext cx="9144000" cy="7317432"/>
          </a:xfrm>
          <a:prstGeom prst="rect">
            <a:avLst/>
          </a:prstGeom>
        </p:spPr>
      </p:pic>
    </p:spTree>
  </p:cSld>
  <p:clrMapOvr>
    <a:masterClrMapping/>
  </p:clrMapOvr>
  <p:transition spd="slow" advClick="0" advTm="400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964488" cy="2060848"/>
          </a:xfrm>
        </p:spPr>
        <p:txBody>
          <a:bodyPr>
            <a:normAutofit fontScale="90000"/>
          </a:bodyPr>
          <a:lstStyle/>
          <a:p>
            <a:r>
              <a:rPr lang="be-BY" sz="3300" b="1" dirty="0" smtClean="0"/>
              <a:t>    </a:t>
            </a:r>
            <a:r>
              <a:rPr lang="en-US" sz="3300" b="1" dirty="0" smtClean="0">
                <a:solidFill>
                  <a:srgbClr val="002060"/>
                </a:solidFill>
              </a:rPr>
              <a:t>НЁМАН</a:t>
            </a:r>
            <a:r>
              <a:rPr lang="be-BY" sz="3300" b="1" dirty="0" smtClean="0">
                <a:solidFill>
                  <a:srgbClr val="002060"/>
                </a:solidFill>
              </a:rPr>
              <a:t> (у Літве Нямунас) – рака ў Беларусі і Літве, часткова на мяжы з Калінінградскай вобласцю Расіі, даўжыня – 937 км </a:t>
            </a:r>
            <a:r>
              <a:rPr lang="en-US" dirty="0" smtClean="0"/>
              <a:t/>
            </a:r>
            <a:br>
              <a:rPr lang="en-US" dirty="0" smtClean="0"/>
            </a:br>
            <a:endParaRPr lang="ru-RU" dirty="0"/>
          </a:p>
        </p:txBody>
      </p:sp>
      <p:pic>
        <p:nvPicPr>
          <p:cNvPr id="3" name="Рисунок 2" descr="p1070999_neman_500_s1.jpg"/>
          <p:cNvPicPr>
            <a:picLocks noChangeAspect="1"/>
          </p:cNvPicPr>
          <p:nvPr/>
        </p:nvPicPr>
        <p:blipFill>
          <a:blip r:embed="rId3" cstate="print"/>
          <a:stretch>
            <a:fillRect/>
          </a:stretch>
        </p:blipFill>
        <p:spPr>
          <a:xfrm>
            <a:off x="251520" y="1484784"/>
            <a:ext cx="8712968" cy="5184576"/>
          </a:xfrm>
          <a:prstGeom prst="rect">
            <a:avLst/>
          </a:prstGeom>
        </p:spPr>
      </p:pic>
      <p:pic>
        <p:nvPicPr>
          <p:cNvPr id="14" name="Звук с компакт-диска 13">
            <a:hlinkClick r:id="" action="ppaction://media"/>
          </p:cNvPr>
          <p:cNvPicPr>
            <a:picLocks noRot="1" noChangeAspect="1"/>
          </p:cNvPicPr>
          <p:nvPr>
            <a:audioCd>
              <a:st track="5"/>
              <a:end track="5" time="59"/>
            </a:audioCd>
          </p:nvPr>
        </p:nvPicPr>
        <p:blipFill>
          <a:blip r:embed="rId4" cstate="print"/>
          <a:stretch>
            <a:fillRect/>
          </a:stretch>
        </p:blipFill>
        <p:spPr>
          <a:xfrm>
            <a:off x="4419600" y="3276600"/>
            <a:ext cx="304800" cy="304800"/>
          </a:xfrm>
          <a:prstGeom prst="rect">
            <a:avLst/>
          </a:prstGeom>
        </p:spPr>
      </p:pic>
      <p:pic>
        <p:nvPicPr>
          <p:cNvPr id="5" name="Track  6.mp3">
            <a:hlinkClick r:id="" action="ppaction://media"/>
          </p:cNvPr>
          <p:cNvPicPr>
            <a:picLocks noRot="1" noChangeAspect="1"/>
          </p:cNvPicPr>
          <p:nvPr>
            <a:audioFile r:link="rId1"/>
          </p:nvPr>
        </p:nvPicPr>
        <p:blipFill>
          <a:blip r:embed="rId5" cstate="print"/>
          <a:stretch>
            <a:fillRect/>
          </a:stretch>
        </p:blipFill>
        <p:spPr>
          <a:xfrm>
            <a:off x="4572000" y="3429000"/>
            <a:ext cx="304800" cy="304800"/>
          </a:xfrm>
          <a:prstGeom prst="rect">
            <a:avLst/>
          </a:prstGeom>
        </p:spPr>
      </p:pic>
    </p:spTree>
  </p:cSld>
  <p:clrMapOvr>
    <a:masterClrMapping/>
  </p:clrMapOvr>
  <p:transition spd="slow" advClick="0"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4"/>
                                        </p:tgtEl>
                                      </p:cBhvr>
                                    </p:cmd>
                                  </p:childTnLst>
                                </p:cTn>
                              </p:par>
                              <p:par>
                                <p:cTn id="7" presetID="1" presetClass="mediacall" presetSubtype="0" fill="hold" nodeType="withEffect">
                                  <p:stCondLst>
                                    <p:cond delay="0"/>
                                  </p:stCondLst>
                                  <p:childTnLst>
                                    <p:cmd type="call" cmd="playFrom(0.0)">
                                      <p:cBhvr>
                                        <p:cTn id="8"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8" showWhenStopped="0">
                <p:cTn id="9" fill="hold" display="0">
                  <p:stCondLst>
                    <p:cond delay="indefinite"/>
                  </p:stCondLst>
                  <p:endCondLst>
                    <p:cond evt="onPrev" delay="0">
                      <p:tgtEl>
                        <p:sldTgt/>
                      </p:tgtEl>
                    </p:cond>
                    <p:cond evt="onStopAudio" delay="0">
                      <p:tgtEl>
                        <p:sldTgt/>
                      </p:tgtEl>
                    </p:cond>
                  </p:endCondLst>
                </p:cTn>
                <p:tgtEl>
                  <p:spTgt spid="14"/>
                </p:tgtEl>
              </p:cMediaNode>
            </p:audio>
            <p:audio>
              <p:cMediaNode numSld="36" showWhenStopped="0">
                <p:cTn id="10"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836712"/>
            <a:ext cx="4896544" cy="4824536"/>
          </a:xfrm>
        </p:spPr>
        <p:txBody>
          <a:bodyPr>
            <a:normAutofit fontScale="90000"/>
          </a:bodyPr>
          <a:lstStyle/>
          <a:p>
            <a:r>
              <a:rPr lang="be-BY" b="1" dirty="0" smtClean="0"/>
              <a:t>Плошча вадазбору Нёмана 98,2 тыс. км</a:t>
            </a:r>
            <a:r>
              <a:rPr lang="be-BY" b="1" dirty="0" smtClean="0">
                <a:cs typeface="Times New Roman"/>
              </a:rPr>
              <a:t>², на тэрыторыі рэспублікі адпаведна 459 км і 35 тыс. км² (без басейна р. Вілія)  </a:t>
            </a:r>
            <a:endParaRPr lang="ru-RU" b="1" dirty="0"/>
          </a:p>
        </p:txBody>
      </p:sp>
      <p:pic>
        <p:nvPicPr>
          <p:cNvPr id="3" name="Рисунок 2" descr="p1070999_neman_500_s1.jpg"/>
          <p:cNvPicPr>
            <a:picLocks noChangeAspect="1"/>
          </p:cNvPicPr>
          <p:nvPr/>
        </p:nvPicPr>
        <p:blipFill>
          <a:blip r:embed="rId3" cstate="print"/>
          <a:stretch>
            <a:fillRect/>
          </a:stretch>
        </p:blipFill>
        <p:spPr>
          <a:xfrm>
            <a:off x="4860032" y="0"/>
            <a:ext cx="4283968" cy="6858000"/>
          </a:xfrm>
          <a:prstGeom prst="rect">
            <a:avLst/>
          </a:prstGeom>
          <a:ln>
            <a:noFill/>
          </a:ln>
          <a:effectLst>
            <a:softEdge rad="112500"/>
          </a:effectLst>
        </p:spPr>
      </p:pic>
    </p:spTree>
  </p:cSld>
  <p:clrMapOvr>
    <a:masterClrMapping/>
  </p:clrMapOvr>
  <p:transition spd="slow" advClick="0"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anim calcmode="lin" valueType="num">
                                      <p:cBhvr>
                                        <p:cTn id="8" dur="3000" fill="hold"/>
                                        <p:tgtEl>
                                          <p:spTgt spid="3"/>
                                        </p:tgtEl>
                                        <p:attrNameLst>
                                          <p:attrName>ppt_x</p:attrName>
                                        </p:attrNameLst>
                                      </p:cBhvr>
                                      <p:tavLst>
                                        <p:tav tm="0">
                                          <p:val>
                                            <p:strVal val="#ppt_x"/>
                                          </p:val>
                                        </p:tav>
                                        <p:tav tm="100000">
                                          <p:val>
                                            <p:strVal val="#ppt_x"/>
                                          </p:val>
                                        </p:tav>
                                      </p:tavLst>
                                    </p:anim>
                                    <p:anim calcmode="lin" valueType="num">
                                      <p:cBhvr>
                                        <p:cTn id="9" dur="3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5965272"/>
          </a:xfrm>
        </p:spPr>
        <p:txBody>
          <a:bodyPr>
            <a:noAutofit/>
          </a:bodyPr>
          <a:lstStyle/>
          <a:p>
            <a:r>
              <a:rPr lang="be-BY" sz="3600" b="1" dirty="0" smtClean="0"/>
              <a:t>Нямала радкоў прысвяцілі Нёману паэты А. Міцкевіч, У. Сыракомля, Я. Лучына, Я. Колас. </a:t>
            </a:r>
            <a:r>
              <a:rPr lang="be-BY" sz="3600" b="1" dirty="0" smtClean="0">
                <a:solidFill>
                  <a:schemeClr val="bg2">
                    <a:lumMod val="10000"/>
                  </a:schemeClr>
                </a:solidFill>
              </a:rPr>
              <a:t>Верш А. Асрэйкі </a:t>
            </a:r>
            <a:r>
              <a:rPr lang="be-BY" sz="3600" b="1" dirty="0" smtClean="0">
                <a:solidFill>
                  <a:srgbClr val="7030A0"/>
                </a:solidFill>
              </a:rPr>
              <a:t>“Ой бацька мой, Нёман” </a:t>
            </a:r>
            <a:r>
              <a:rPr lang="be-BY" sz="3600" b="1" dirty="0" smtClean="0">
                <a:solidFill>
                  <a:srgbClr val="000000"/>
                </a:solidFill>
              </a:rPr>
              <a:t>пакладзены на музыку Н. Сакалоўскага, стаў шырокавядомай беларускай песняй</a:t>
            </a:r>
            <a:r>
              <a:rPr lang="be-BY" sz="3600" b="1" dirty="0" smtClean="0"/>
              <a:t>. У ВАВ 44 вайсковымі злучэннямі і часцямі, якія вызначыліся ў 1944 г. ў баях за Нёман, нададзены ганаровыя найменні “Нёманскі”, у тым ліку французскі авіяполк названы “Нармандыя-Нёман”</a:t>
            </a:r>
            <a:endParaRPr lang="ru-RU" sz="3600" b="1" dirty="0"/>
          </a:p>
        </p:txBody>
      </p:sp>
    </p:spTree>
  </p:cSld>
  <p:clrMapOvr>
    <a:masterClrMapping/>
  </p:clrMapOvr>
  <p:transition spd="slow" advClick="0" advTm="2900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1748" name="Picture 4" descr="http://www.grodno-info.net/pub/objects/948_reka-neman-1280421532-full.jpg"/>
          <p:cNvPicPr>
            <a:picLocks noChangeAspect="1" noChangeArrowheads="1"/>
          </p:cNvPicPr>
          <p:nvPr/>
        </p:nvPicPr>
        <p:blipFill>
          <a:blip r:embed="rId2" cstate="print"/>
          <a:srcRect/>
          <a:stretch>
            <a:fillRect/>
          </a:stretch>
        </p:blipFill>
        <p:spPr bwMode="auto">
          <a:xfrm>
            <a:off x="0" y="-531440"/>
            <a:ext cx="9144000" cy="4104456"/>
          </a:xfrm>
          <a:prstGeom prst="rect">
            <a:avLst/>
          </a:prstGeom>
          <a:noFill/>
        </p:spPr>
      </p:pic>
      <p:pic>
        <p:nvPicPr>
          <p:cNvPr id="31750" name="Picture 6" descr="http://www.proza.ru/pics/2010/05/22/921.jpg"/>
          <p:cNvPicPr>
            <a:picLocks noChangeAspect="1" noChangeArrowheads="1"/>
          </p:cNvPicPr>
          <p:nvPr/>
        </p:nvPicPr>
        <p:blipFill>
          <a:blip r:embed="rId3" cstate="print"/>
          <a:srcRect/>
          <a:stretch>
            <a:fillRect/>
          </a:stretch>
        </p:blipFill>
        <p:spPr bwMode="auto">
          <a:xfrm>
            <a:off x="0" y="3068960"/>
            <a:ext cx="9144000" cy="3789040"/>
          </a:xfrm>
          <a:prstGeom prst="rect">
            <a:avLst/>
          </a:prstGeom>
          <a:noFill/>
        </p:spPr>
      </p:pic>
    </p:spTree>
  </p:cSld>
  <p:clrMapOvr>
    <a:masterClrMapping/>
  </p:clrMapOvr>
  <p:transition spd="slow" advClick="0"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with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fade">
                                      <p:cBhvr>
                                        <p:cTn id="7" dur="1925" decel="100000"/>
                                        <p:tgtEl>
                                          <p:spTgt spid="31748"/>
                                        </p:tgtEl>
                                      </p:cBhvr>
                                    </p:animEffect>
                                    <p:animScale>
                                      <p:cBhvr>
                                        <p:cTn id="8" dur="1925" decel="100000"/>
                                        <p:tgtEl>
                                          <p:spTgt spid="31748"/>
                                        </p:tgtEl>
                                      </p:cBhvr>
                                      <p:from x="10000" y="10000"/>
                                      <p:to x="200000" y="450000"/>
                                    </p:animScale>
                                    <p:animScale>
                                      <p:cBhvr>
                                        <p:cTn id="9" dur="3075" accel="100000" fill="hold">
                                          <p:stCondLst>
                                            <p:cond delay="1925"/>
                                          </p:stCondLst>
                                        </p:cTn>
                                        <p:tgtEl>
                                          <p:spTgt spid="31748"/>
                                        </p:tgtEl>
                                      </p:cBhvr>
                                      <p:from x="200000" y="450000"/>
                                      <p:to x="100000" y="100000"/>
                                    </p:animScale>
                                    <p:set>
                                      <p:cBhvr>
                                        <p:cTn id="10" dur="1925" fill="hold"/>
                                        <p:tgtEl>
                                          <p:spTgt spid="31748"/>
                                        </p:tgtEl>
                                        <p:attrNameLst>
                                          <p:attrName>ppt_x</p:attrName>
                                        </p:attrNameLst>
                                      </p:cBhvr>
                                      <p:to>
                                        <p:strVal val="(0.5)"/>
                                      </p:to>
                                    </p:set>
                                    <p:anim from="(0.5)" to="(#ppt_x)" calcmode="lin" valueType="num">
                                      <p:cBhvr>
                                        <p:cTn id="11" dur="3075" accel="100000" fill="hold">
                                          <p:stCondLst>
                                            <p:cond delay="1925"/>
                                          </p:stCondLst>
                                        </p:cTn>
                                        <p:tgtEl>
                                          <p:spTgt spid="31748"/>
                                        </p:tgtEl>
                                        <p:attrNameLst>
                                          <p:attrName>ppt_x</p:attrName>
                                        </p:attrNameLst>
                                      </p:cBhvr>
                                    </p:anim>
                                    <p:set>
                                      <p:cBhvr>
                                        <p:cTn id="12" dur="1925" fill="hold"/>
                                        <p:tgtEl>
                                          <p:spTgt spid="31748"/>
                                        </p:tgtEl>
                                        <p:attrNameLst>
                                          <p:attrName>ppt_y</p:attrName>
                                        </p:attrNameLst>
                                      </p:cBhvr>
                                      <p:to>
                                        <p:strVal val="(#ppt_y+0.4)"/>
                                      </p:to>
                                    </p:set>
                                    <p:anim from="(#ppt_y+0.4)" to="(#ppt_y)" calcmode="lin" valueType="num">
                                      <p:cBhvr>
                                        <p:cTn id="13" dur="3075" accel="100000" fill="hold">
                                          <p:stCondLst>
                                            <p:cond delay="1925"/>
                                          </p:stCondLst>
                                        </p:cTn>
                                        <p:tgtEl>
                                          <p:spTgt spid="31748"/>
                                        </p:tgtEl>
                                        <p:attrNameLst>
                                          <p:attrName>ppt_y</p:attrName>
                                        </p:attrNameLst>
                                      </p:cBhvr>
                                    </p:anim>
                                  </p:childTnLst>
                                </p:cTn>
                              </p:par>
                            </p:childTnLst>
                          </p:cTn>
                        </p:par>
                        <p:par>
                          <p:cTn id="14" fill="hold">
                            <p:stCondLst>
                              <p:cond delay="5000"/>
                            </p:stCondLst>
                            <p:childTnLst>
                              <p:par>
                                <p:cTn id="15" presetID="51" presetClass="entr" presetSubtype="0" fill="hold" nodeType="afterEffect">
                                  <p:stCondLst>
                                    <p:cond delay="0"/>
                                  </p:stCondLst>
                                  <p:childTnLst>
                                    <p:set>
                                      <p:cBhvr>
                                        <p:cTn id="16" dur="1" fill="hold">
                                          <p:stCondLst>
                                            <p:cond delay="0"/>
                                          </p:stCondLst>
                                        </p:cTn>
                                        <p:tgtEl>
                                          <p:spTgt spid="31750"/>
                                        </p:tgtEl>
                                        <p:attrNameLst>
                                          <p:attrName>style.visibility</p:attrName>
                                        </p:attrNameLst>
                                      </p:cBhvr>
                                      <p:to>
                                        <p:strVal val="visible"/>
                                      </p:to>
                                    </p:set>
                                    <p:animEffect transition="in" filter="fade">
                                      <p:cBhvr>
                                        <p:cTn id="17" dur="1925" decel="100000"/>
                                        <p:tgtEl>
                                          <p:spTgt spid="31750"/>
                                        </p:tgtEl>
                                      </p:cBhvr>
                                    </p:animEffect>
                                    <p:animScale>
                                      <p:cBhvr>
                                        <p:cTn id="18" dur="1925" decel="100000"/>
                                        <p:tgtEl>
                                          <p:spTgt spid="31750"/>
                                        </p:tgtEl>
                                      </p:cBhvr>
                                      <p:from x="10000" y="10000"/>
                                      <p:to x="200000" y="450000"/>
                                    </p:animScale>
                                    <p:animScale>
                                      <p:cBhvr>
                                        <p:cTn id="19" dur="3075" accel="100000" fill="hold">
                                          <p:stCondLst>
                                            <p:cond delay="1925"/>
                                          </p:stCondLst>
                                        </p:cTn>
                                        <p:tgtEl>
                                          <p:spTgt spid="31750"/>
                                        </p:tgtEl>
                                      </p:cBhvr>
                                      <p:from x="200000" y="450000"/>
                                      <p:to x="100000" y="100000"/>
                                    </p:animScale>
                                    <p:set>
                                      <p:cBhvr>
                                        <p:cTn id="20" dur="1925" fill="hold"/>
                                        <p:tgtEl>
                                          <p:spTgt spid="31750"/>
                                        </p:tgtEl>
                                        <p:attrNameLst>
                                          <p:attrName>ppt_x</p:attrName>
                                        </p:attrNameLst>
                                      </p:cBhvr>
                                      <p:to>
                                        <p:strVal val="(0.5)"/>
                                      </p:to>
                                    </p:set>
                                    <p:anim from="(0.5)" to="(#ppt_x)" calcmode="lin" valueType="num">
                                      <p:cBhvr>
                                        <p:cTn id="21" dur="3075" accel="100000" fill="hold">
                                          <p:stCondLst>
                                            <p:cond delay="1925"/>
                                          </p:stCondLst>
                                        </p:cTn>
                                        <p:tgtEl>
                                          <p:spTgt spid="31750"/>
                                        </p:tgtEl>
                                        <p:attrNameLst>
                                          <p:attrName>ppt_x</p:attrName>
                                        </p:attrNameLst>
                                      </p:cBhvr>
                                    </p:anim>
                                    <p:set>
                                      <p:cBhvr>
                                        <p:cTn id="22" dur="1925" fill="hold"/>
                                        <p:tgtEl>
                                          <p:spTgt spid="31750"/>
                                        </p:tgtEl>
                                        <p:attrNameLst>
                                          <p:attrName>ppt_y</p:attrName>
                                        </p:attrNameLst>
                                      </p:cBhvr>
                                      <p:to>
                                        <p:strVal val="(#ppt_y+0.4)"/>
                                      </p:to>
                                    </p:set>
                                    <p:anim from="(#ppt_y+0.4)" to="(#ppt_y)" calcmode="lin" valueType="num">
                                      <p:cBhvr>
                                        <p:cTn id="23" dur="3075" accel="100000" fill="hold">
                                          <p:stCondLst>
                                            <p:cond delay="1925"/>
                                          </p:stCondLst>
                                        </p:cTn>
                                        <p:tgtEl>
                                          <p:spTgt spid="3175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664"/>
            <a:ext cx="9144000" cy="1584176"/>
          </a:xfrm>
        </p:spPr>
        <p:txBody>
          <a:bodyPr>
            <a:normAutofit fontScale="90000"/>
          </a:bodyPr>
          <a:lstStyle/>
          <a:p>
            <a:r>
              <a:rPr lang="en-US" sz="3600" b="1" dirty="0" smtClean="0">
                <a:solidFill>
                  <a:srgbClr val="002060"/>
                </a:solidFill>
              </a:rPr>
              <a:t>ЗАХ. БУГ</a:t>
            </a:r>
            <a:r>
              <a:rPr lang="be-BY" sz="3600" b="1" dirty="0" smtClean="0">
                <a:solidFill>
                  <a:srgbClr val="002060"/>
                </a:solidFill>
              </a:rPr>
              <a:t>, Буг – рака на Украіне, Беларусі і ў Польшчы, левы прыток Нарава, даўжыня – 831 км </a:t>
            </a:r>
            <a:r>
              <a:rPr lang="en-US" b="1" dirty="0" smtClean="0"/>
              <a:t/>
            </a:r>
            <a:br>
              <a:rPr lang="en-US" b="1" dirty="0" smtClean="0"/>
            </a:br>
            <a:endParaRPr lang="ru-RU" b="1" dirty="0"/>
          </a:p>
        </p:txBody>
      </p:sp>
      <p:pic>
        <p:nvPicPr>
          <p:cNvPr id="3" name="Рисунок 2" descr="Р. ЗАПАДНЫЙ БУГ У Г. БРЕСТА.JPG"/>
          <p:cNvPicPr>
            <a:picLocks noChangeAspect="1"/>
          </p:cNvPicPr>
          <p:nvPr/>
        </p:nvPicPr>
        <p:blipFill>
          <a:blip r:embed="rId3" cstate="print"/>
          <a:stretch>
            <a:fillRect/>
          </a:stretch>
        </p:blipFill>
        <p:spPr>
          <a:xfrm>
            <a:off x="0" y="1484784"/>
            <a:ext cx="9144000" cy="5904656"/>
          </a:xfrm>
          <a:prstGeom prst="rect">
            <a:avLst/>
          </a:prstGeom>
        </p:spPr>
      </p:pic>
    </p:spTree>
  </p:cSld>
  <p:clrMapOvr>
    <a:masterClrMapping/>
  </p:clrMapOvr>
  <p:transition spd="slow" advClick="0" advTm="4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052736"/>
            <a:ext cx="8305800" cy="4896544"/>
          </a:xfrm>
        </p:spPr>
        <p:txBody>
          <a:bodyPr>
            <a:noAutofit/>
          </a:bodyPr>
          <a:lstStyle/>
          <a:p>
            <a:r>
              <a:rPr lang="ru-RU" sz="4000" b="1" dirty="0" err="1" smtClean="0"/>
              <a:t>Аднаўляльныя</a:t>
            </a:r>
            <a:r>
              <a:rPr lang="ru-RU" sz="4000" b="1" dirty="0" smtClean="0"/>
              <a:t> </a:t>
            </a:r>
            <a:r>
              <a:rPr lang="ru-RU" sz="4000" b="1" dirty="0" err="1" smtClean="0"/>
              <a:t>рэсурсы</a:t>
            </a:r>
            <a:r>
              <a:rPr lang="ru-RU" sz="4000" b="1" dirty="0" smtClean="0"/>
              <a:t> </a:t>
            </a:r>
            <a:r>
              <a:rPr lang="ru-RU" sz="4000" b="1" dirty="0" err="1" smtClean="0"/>
              <a:t>прэсных</a:t>
            </a:r>
            <a:r>
              <a:rPr lang="ru-RU" sz="4000" b="1" dirty="0" smtClean="0"/>
              <a:t> вод у </a:t>
            </a:r>
            <a:r>
              <a:rPr lang="ru-RU" sz="4000" b="1" dirty="0" err="1" smtClean="0"/>
              <a:t>Рэспубліцы</a:t>
            </a:r>
            <a:r>
              <a:rPr lang="ru-RU" sz="4000" b="1" dirty="0" smtClean="0"/>
              <a:t> Беларусь </a:t>
            </a:r>
            <a:r>
              <a:rPr lang="ru-RU" sz="4000" b="1" dirty="0" err="1" smtClean="0"/>
              <a:t>прадстаўлены</a:t>
            </a:r>
            <a:r>
              <a:rPr lang="ru-RU" sz="4000" b="1" dirty="0" smtClean="0"/>
              <a:t> </a:t>
            </a:r>
            <a:r>
              <a:rPr lang="ru-RU" sz="4000" b="1" dirty="0" err="1" smtClean="0"/>
              <a:t>рачным</a:t>
            </a:r>
            <a:r>
              <a:rPr lang="ru-RU" sz="4000" b="1" dirty="0" smtClean="0"/>
              <a:t> </a:t>
            </a:r>
            <a:r>
              <a:rPr lang="ru-RU" sz="4000" b="1" dirty="0" err="1" smtClean="0"/>
              <a:t>сцёкам</a:t>
            </a:r>
            <a:r>
              <a:rPr lang="ru-RU" sz="4000" b="1" dirty="0" smtClean="0"/>
              <a:t>, </a:t>
            </a:r>
            <a:r>
              <a:rPr lang="ru-RU" sz="4000" b="1" dirty="0" err="1" smtClean="0"/>
              <a:t>азёрамі</a:t>
            </a:r>
            <a:r>
              <a:rPr lang="ru-RU" sz="4000" b="1" dirty="0" smtClean="0"/>
              <a:t>, </a:t>
            </a:r>
            <a:r>
              <a:rPr lang="ru-RU" sz="4000" b="1" dirty="0" err="1" smtClean="0"/>
              <a:t>вадасховішчамі</a:t>
            </a:r>
            <a:r>
              <a:rPr lang="ru-RU" sz="4000" b="1" dirty="0" smtClean="0"/>
              <a:t> </a:t>
            </a:r>
            <a:r>
              <a:rPr lang="ru-RU" sz="4000" b="1" dirty="0" err="1" smtClean="0"/>
              <a:t>і</a:t>
            </a:r>
            <a:r>
              <a:rPr lang="ru-RU" sz="4000" b="1" dirty="0" smtClean="0"/>
              <a:t> </a:t>
            </a:r>
            <a:r>
              <a:rPr lang="ru-RU" sz="4000" b="1" dirty="0" err="1" smtClean="0"/>
              <a:t>падземнымі</a:t>
            </a:r>
            <a:r>
              <a:rPr lang="ru-RU" sz="4000" b="1" dirty="0" smtClean="0"/>
              <a:t> </a:t>
            </a:r>
            <a:r>
              <a:rPr lang="ru-RU" sz="4000" b="1" dirty="0" err="1" smtClean="0"/>
              <a:t>водамі</a:t>
            </a:r>
            <a:r>
              <a:rPr lang="ru-RU" sz="4000" b="1" dirty="0" smtClean="0"/>
              <a:t>. </a:t>
            </a:r>
            <a:br>
              <a:rPr lang="ru-RU" sz="4000" b="1" dirty="0" smtClean="0"/>
            </a:br>
            <a:r>
              <a:rPr lang="ru-RU" sz="4000" b="1" dirty="0" err="1" smtClean="0"/>
              <a:t>Асноўнай</a:t>
            </a:r>
            <a:r>
              <a:rPr lang="ru-RU" sz="4000" b="1" dirty="0" smtClean="0"/>
              <a:t> </a:t>
            </a:r>
            <a:r>
              <a:rPr lang="ru-RU" sz="4000" b="1" dirty="0" err="1" smtClean="0"/>
              <a:t>крыніцай</a:t>
            </a:r>
            <a:r>
              <a:rPr lang="ru-RU" sz="4000" b="1" dirty="0" smtClean="0"/>
              <a:t> </a:t>
            </a:r>
            <a:r>
              <a:rPr lang="ru-RU" sz="4000" b="1" dirty="0" err="1" smtClean="0"/>
              <a:t>паверхневых</a:t>
            </a:r>
            <a:r>
              <a:rPr lang="ru-RU" sz="4000" b="1" dirty="0" smtClean="0"/>
              <a:t> водных </a:t>
            </a:r>
            <a:r>
              <a:rPr lang="ru-RU" sz="4000" b="1" dirty="0" err="1" smtClean="0"/>
              <a:t>рэсурсаў</a:t>
            </a:r>
            <a:r>
              <a:rPr lang="ru-RU" sz="4000" b="1" dirty="0" smtClean="0"/>
              <a:t> </a:t>
            </a:r>
            <a:r>
              <a:rPr lang="ru-RU" sz="4000" b="1" dirty="0" err="1" smtClean="0"/>
              <a:t>краіны</a:t>
            </a:r>
            <a:r>
              <a:rPr lang="ru-RU" sz="4000" b="1" dirty="0" smtClean="0"/>
              <a:t> </a:t>
            </a:r>
            <a:r>
              <a:rPr lang="ru-RU" sz="4000" b="1" dirty="0" err="1" smtClean="0"/>
              <a:t>з'яўляюцца</a:t>
            </a:r>
            <a:r>
              <a:rPr lang="ru-RU" sz="4000" b="1" dirty="0" smtClean="0"/>
              <a:t> </a:t>
            </a:r>
            <a:r>
              <a:rPr lang="ru-RU" sz="4000" b="1" dirty="0" err="1" smtClean="0"/>
              <a:t>сярэднія</a:t>
            </a:r>
            <a:r>
              <a:rPr lang="ru-RU" sz="4000" b="1" dirty="0" smtClean="0"/>
              <a:t> </a:t>
            </a:r>
            <a:r>
              <a:rPr lang="ru-RU" sz="4000" b="1" dirty="0" err="1" smtClean="0"/>
              <a:t>і</a:t>
            </a:r>
            <a:r>
              <a:rPr lang="ru-RU" sz="4000" b="1" dirty="0" smtClean="0"/>
              <a:t> </a:t>
            </a:r>
            <a:r>
              <a:rPr lang="ru-RU" sz="4000" b="1" dirty="0" err="1" smtClean="0"/>
              <a:t>буйныя</a:t>
            </a:r>
            <a:r>
              <a:rPr lang="ru-RU" sz="4000" b="1" dirty="0" smtClean="0"/>
              <a:t> </a:t>
            </a:r>
            <a:r>
              <a:rPr lang="ru-RU" sz="4000" b="1" dirty="0" err="1" smtClean="0"/>
              <a:t>рэкі</a:t>
            </a:r>
            <a:endParaRPr lang="ru-RU" sz="4000" b="1" dirty="0"/>
          </a:p>
        </p:txBody>
      </p:sp>
      <p:pic>
        <p:nvPicPr>
          <p:cNvPr id="4" name="002.wav">
            <a:hlinkClick r:id="" action="ppaction://media"/>
          </p:cNvPr>
          <p:cNvPicPr>
            <a:picLocks noRot="1" noChangeAspect="1"/>
          </p:cNvPicPr>
          <p:nvPr>
            <a:audioFile r:link="rId1"/>
          </p:nvPr>
        </p:nvPicPr>
        <p:blipFill>
          <a:blip r:embed="rId3" cstate="print"/>
          <a:stretch>
            <a:fillRect/>
          </a:stretch>
        </p:blipFill>
        <p:spPr>
          <a:xfrm>
            <a:off x="4419600" y="3276600"/>
            <a:ext cx="304800" cy="304800"/>
          </a:xfrm>
          <a:prstGeom prst="rect">
            <a:avLst/>
          </a:prstGeom>
        </p:spPr>
      </p:pic>
    </p:spTree>
  </p:cSld>
  <p:clrMapOvr>
    <a:masterClrMapping/>
  </p:clrMapOvr>
  <p:transition spd="slow" advClick="0" advTm="1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800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4"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704088"/>
            <a:ext cx="8439472" cy="5029168"/>
          </a:xfrm>
        </p:spPr>
        <p:txBody>
          <a:bodyPr>
            <a:normAutofit fontScale="90000"/>
          </a:bodyPr>
          <a:lstStyle/>
          <a:p>
            <a:r>
              <a:rPr lang="be-BY" b="1" dirty="0" smtClean="0"/>
              <a:t>Пачынаецца Зах. Буг на заходніх схілах Падольскага ўзвышша, цячэ праз Львоўскую вобласць, у сярэднім цячэнні на мяжы Беларусі (Брэсцкая вобл.) і Польшчы, упадае ў Загжынскае вадасховішча на р. Нараў</a:t>
            </a:r>
            <a:endParaRPr lang="ru-RU" b="1" dirty="0"/>
          </a:p>
        </p:txBody>
      </p:sp>
    </p:spTree>
  </p:cSld>
  <p:clrMapOvr>
    <a:masterClrMapping/>
  </p:clrMapOvr>
  <p:transition spd="slow" advClick="0" advTm="700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04088"/>
            <a:ext cx="9144000" cy="852704"/>
          </a:xfrm>
        </p:spPr>
        <p:txBody>
          <a:bodyPr>
            <a:normAutofit fontScale="90000"/>
          </a:bodyPr>
          <a:lstStyle/>
          <a:p>
            <a:r>
              <a:rPr lang="be-BY" sz="4000" b="1" dirty="0" smtClean="0"/>
              <a:t>Вядзецца суднаходства ў ніжнім цячэнні – на рацэ г. Брэст, порт на прытоку Зах. Буга – р. Мухавец</a:t>
            </a:r>
            <a:endParaRPr lang="ru-RU" sz="4000" b="1" dirty="0"/>
          </a:p>
        </p:txBody>
      </p:sp>
      <p:pic>
        <p:nvPicPr>
          <p:cNvPr id="38914" name="Picture 2" descr="http://os1.i.ua/3/1/7629101_ff72a7ca.jpg"/>
          <p:cNvPicPr>
            <a:picLocks noChangeAspect="1" noChangeArrowheads="1"/>
          </p:cNvPicPr>
          <p:nvPr/>
        </p:nvPicPr>
        <p:blipFill>
          <a:blip r:embed="rId2" cstate="print"/>
          <a:srcRect/>
          <a:stretch>
            <a:fillRect/>
          </a:stretch>
        </p:blipFill>
        <p:spPr bwMode="auto">
          <a:xfrm>
            <a:off x="0" y="1556792"/>
            <a:ext cx="9144000" cy="5301208"/>
          </a:xfrm>
          <a:prstGeom prst="rect">
            <a:avLst/>
          </a:prstGeom>
          <a:noFill/>
        </p:spPr>
      </p:pic>
    </p:spTree>
  </p:cSld>
  <p:clrMapOvr>
    <a:masterClrMapping/>
  </p:clrMapOvr>
  <p:transition spd="slow" advClick="0" advTm="400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32856"/>
            <a:ext cx="9144000" cy="4725144"/>
          </a:xfrm>
        </p:spPr>
        <p:txBody>
          <a:bodyPr>
            <a:normAutofit/>
          </a:bodyPr>
          <a:lstStyle/>
          <a:p>
            <a:r>
              <a:rPr lang="be-BY" sz="3200" b="1" dirty="0" smtClean="0">
                <a:solidFill>
                  <a:srgbClr val="002060"/>
                </a:solidFill>
              </a:rPr>
              <a:t>     ПРЫПЯЦЬ – рака ў Беларусі і Украіне, найбольшы па велічыні і воднасці правы прыток Дняпра, даўжыня – 761 км</a:t>
            </a:r>
            <a:endParaRPr lang="ru-RU" sz="3200" b="1" dirty="0">
              <a:solidFill>
                <a:srgbClr val="002060"/>
              </a:solidFill>
            </a:endParaRPr>
          </a:p>
        </p:txBody>
      </p:sp>
      <p:pic>
        <p:nvPicPr>
          <p:cNvPr id="41986" name="Picture 2" descr="http://img-fotki.yandex.ru/get/3408/mir-adamtchik.12/0_43b76_1f64ce72_XL.jpg"/>
          <p:cNvPicPr>
            <a:picLocks noChangeAspect="1" noChangeArrowheads="1"/>
          </p:cNvPicPr>
          <p:nvPr/>
        </p:nvPicPr>
        <p:blipFill>
          <a:blip r:embed="rId2" cstate="print"/>
          <a:srcRect/>
          <a:stretch>
            <a:fillRect/>
          </a:stretch>
        </p:blipFill>
        <p:spPr bwMode="auto">
          <a:xfrm>
            <a:off x="0" y="0"/>
            <a:ext cx="9143999" cy="5445224"/>
          </a:xfrm>
          <a:prstGeom prst="rect">
            <a:avLst/>
          </a:prstGeom>
          <a:noFill/>
        </p:spPr>
      </p:pic>
    </p:spTree>
  </p:cSld>
  <p:clrMapOvr>
    <a:masterClrMapping/>
  </p:clrMapOvr>
  <p:transition spd="slow" advClick="0" advTm="500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5893264"/>
          </a:xfrm>
        </p:spPr>
        <p:txBody>
          <a:bodyPr>
            <a:noAutofit/>
          </a:bodyPr>
          <a:lstStyle/>
          <a:p>
            <a:r>
              <a:rPr lang="be-BY" sz="3200" b="1" dirty="0" smtClean="0"/>
              <a:t>Пачынаецца на захадзе Украінскага Палесся ў Валынскай вобласці, цячэ па аднастайнай Палескай нізіне праз Брэсцкую і Гомельскую вобласці, упадае ў Кіеўскае вадасховішча.</a:t>
            </a:r>
            <a:br>
              <a:rPr lang="be-BY" sz="3200" b="1" dirty="0" smtClean="0"/>
            </a:br>
            <a:r>
              <a:rPr lang="be-BY" sz="3200" b="1" dirty="0" smtClean="0"/>
              <a:t/>
            </a:r>
            <a:br>
              <a:rPr lang="be-BY" sz="3200" b="1" dirty="0" smtClean="0"/>
            </a:br>
            <a:r>
              <a:rPr lang="be-BY" sz="3200" b="1" dirty="0" smtClean="0"/>
              <a:t/>
            </a:r>
            <a:br>
              <a:rPr lang="be-BY" sz="3200" b="1" dirty="0" smtClean="0"/>
            </a:br>
            <a:r>
              <a:rPr lang="be-BY" sz="3200" b="1" dirty="0" smtClean="0"/>
              <a:t>Прыпяць прымае воды больш за 800 вадацёкаў, большасць з якіх цалкам або часткова каналізавана. Асноўныя прытокі Стаход, Стыр, Гарынь, Сцвіга, Убарць, Славечна (справа), Піна, Ясельда, Бобрык 1-шы, Цна, Лань, Случ, Пціч, Трэмля, Іпа (злева).</a:t>
            </a:r>
            <a:endParaRPr lang="ru-RU" sz="3200" b="1" dirty="0"/>
          </a:p>
        </p:txBody>
      </p:sp>
    </p:spTree>
  </p:cSld>
  <p:clrMapOvr>
    <a:masterClrMapping/>
  </p:clrMapOvr>
  <p:transition spd="slow" advClick="0" advTm="30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1"/>
                                          </p:val>
                                        </p:tav>
                                        <p:tav tm="100000">
                                          <p:val>
                                            <p:strVal val="#ppt_x"/>
                                          </p:val>
                                        </p:tav>
                                      </p:tavLst>
                                    </p:anim>
                                    <p:anim calcmode="lin" valueType="num">
                                      <p:cBhvr>
                                        <p:cTn id="9"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photocentra.ru/images/main14/149338_mai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advClick="0" advTm="400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04088"/>
            <a:ext cx="9144000" cy="6153912"/>
          </a:xfrm>
        </p:spPr>
        <p:txBody>
          <a:bodyPr>
            <a:normAutofit/>
          </a:bodyPr>
          <a:lstStyle/>
          <a:p>
            <a:r>
              <a:rPr lang="be-BY" sz="3200" dirty="0" smtClean="0"/>
              <a:t>    </a:t>
            </a:r>
            <a:r>
              <a:rPr lang="be-BY" sz="3000" b="1" dirty="0" smtClean="0">
                <a:solidFill>
                  <a:srgbClr val="002060"/>
                </a:solidFill>
              </a:rPr>
              <a:t>ГАРЫНЬ – рака, правы прыток Прыпяці. Пачынаецца ў Цярнопальскай, цячэ праз Хмяльніцкую і Ровенскую вобласці Украіны, на Беларусі – у Столінскім р-не, даўжыня – 659 км</a:t>
            </a:r>
            <a:endParaRPr lang="ru-RU" sz="3000" b="1" dirty="0">
              <a:solidFill>
                <a:srgbClr val="002060"/>
              </a:solidFill>
            </a:endParaRPr>
          </a:p>
        </p:txBody>
      </p:sp>
      <p:pic>
        <p:nvPicPr>
          <p:cNvPr id="44036" name="Picture 4" descr="http://mw2.google.com/mw-panoramio/photos/medium/27457427.jpg"/>
          <p:cNvPicPr>
            <a:picLocks noChangeAspect="1" noChangeArrowheads="1"/>
          </p:cNvPicPr>
          <p:nvPr/>
        </p:nvPicPr>
        <p:blipFill>
          <a:blip r:embed="rId2" cstate="print"/>
          <a:srcRect/>
          <a:stretch>
            <a:fillRect/>
          </a:stretch>
        </p:blipFill>
        <p:spPr bwMode="auto">
          <a:xfrm>
            <a:off x="0" y="0"/>
            <a:ext cx="9144000" cy="5085184"/>
          </a:xfrm>
          <a:prstGeom prst="rect">
            <a:avLst/>
          </a:prstGeom>
          <a:noFill/>
        </p:spPr>
      </p:pic>
    </p:spTree>
  </p:cSld>
  <p:clrMapOvr>
    <a:masterClrMapping/>
  </p:clrMapOvr>
  <p:transition spd="slow" advClick="0" advTm="600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0"/>
            <a:ext cx="8172400" cy="836712"/>
          </a:xfrm>
        </p:spPr>
        <p:txBody>
          <a:bodyPr>
            <a:noAutofit/>
          </a:bodyPr>
          <a:lstStyle/>
          <a:p>
            <a:r>
              <a:rPr lang="be-BY" sz="3000" b="1" dirty="0" smtClean="0"/>
              <a:t>На Беларусі судаходная на ўсім працягу, на рацэ гарады Столін і Давыд-Гарадок</a:t>
            </a:r>
            <a:endParaRPr lang="ru-RU" sz="3000" b="1" dirty="0"/>
          </a:p>
        </p:txBody>
      </p:sp>
      <p:pic>
        <p:nvPicPr>
          <p:cNvPr id="46082" name="Picture 2" descr="http://www.radzima.org/images/pamatniki/269/brstdaha09-07.jpg"/>
          <p:cNvPicPr>
            <a:picLocks noChangeAspect="1" noChangeArrowheads="1"/>
          </p:cNvPicPr>
          <p:nvPr/>
        </p:nvPicPr>
        <p:blipFill>
          <a:blip r:embed="rId2" cstate="print"/>
          <a:srcRect/>
          <a:stretch>
            <a:fillRect/>
          </a:stretch>
        </p:blipFill>
        <p:spPr bwMode="auto">
          <a:xfrm>
            <a:off x="0" y="908720"/>
            <a:ext cx="9144000" cy="5949280"/>
          </a:xfrm>
          <a:prstGeom prst="rect">
            <a:avLst/>
          </a:prstGeom>
          <a:noFill/>
        </p:spPr>
      </p:pic>
    </p:spTree>
  </p:cSld>
  <p:clrMapOvr>
    <a:masterClrMapping/>
  </p:clrMapOvr>
  <p:transition spd="slow" advClick="0" advTm="400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2656"/>
            <a:ext cx="9144000" cy="6336704"/>
          </a:xfrm>
        </p:spPr>
        <p:txBody>
          <a:bodyPr>
            <a:noAutofit/>
          </a:bodyPr>
          <a:lstStyle/>
          <a:p>
            <a:r>
              <a:rPr lang="be-BY" sz="2700" b="1" dirty="0" smtClean="0">
                <a:solidFill>
                  <a:srgbClr val="002060"/>
                </a:solidFill>
              </a:rPr>
              <a:t>СОЖ – рака ў Беларусі і Расіі, левы прыток Дняпра (другі па велічыні і воднасці пасля Прыпяці), даўжыня – 648 км</a:t>
            </a:r>
            <a:endParaRPr lang="ru-RU" sz="2700" b="1" dirty="0">
              <a:solidFill>
                <a:srgbClr val="002060"/>
              </a:solidFill>
            </a:endParaRPr>
          </a:p>
        </p:txBody>
      </p:sp>
      <p:pic>
        <p:nvPicPr>
          <p:cNvPr id="47108" name="Picture 4" descr="http://www.fotka.by/img--i-33410-w-640.jpg"/>
          <p:cNvPicPr>
            <a:picLocks noChangeAspect="1" noChangeArrowheads="1"/>
          </p:cNvPicPr>
          <p:nvPr/>
        </p:nvPicPr>
        <p:blipFill>
          <a:blip r:embed="rId2" cstate="print"/>
          <a:srcRect/>
          <a:stretch>
            <a:fillRect/>
          </a:stretch>
        </p:blipFill>
        <p:spPr bwMode="auto">
          <a:xfrm>
            <a:off x="0" y="0"/>
            <a:ext cx="9144000" cy="5805264"/>
          </a:xfrm>
          <a:prstGeom prst="rect">
            <a:avLst/>
          </a:prstGeom>
          <a:noFill/>
        </p:spPr>
      </p:pic>
    </p:spTree>
  </p:cSld>
  <p:clrMapOvr>
    <a:masterClrMapping/>
  </p:clrMapOvr>
  <p:transition spd="slow" advClick="0" advTm="500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04088"/>
            <a:ext cx="9144000" cy="1143000"/>
          </a:xfrm>
        </p:spPr>
        <p:txBody>
          <a:bodyPr>
            <a:noAutofit/>
          </a:bodyPr>
          <a:lstStyle/>
          <a:p>
            <a:r>
              <a:rPr lang="be-BY" sz="2500" b="1" dirty="0" smtClean="0"/>
              <a:t>Пачынаецца за 12 км на поўдзень ад Смаленска, цячэ па паўднёва-заходняй ускраіне Смаленскага ўзвышша, на Беларусі з паўночнага ўсходу на паўднёвы захад па Аршанска-Магілёўскай раўніне, потым рэзка паварочвае на поўдзень, заходзіць у межы Гомельскага Палесся, упадае ў Дняпро каля г. п. Лоева</a:t>
            </a:r>
            <a:endParaRPr lang="ru-RU" sz="2500" b="1" dirty="0"/>
          </a:p>
        </p:txBody>
      </p:sp>
      <p:pic>
        <p:nvPicPr>
          <p:cNvPr id="3" name="Picture 6" descr="http://www.belarus.nemiga.info/gomel/reka-sozh.jpg"/>
          <p:cNvPicPr>
            <a:picLocks noChangeAspect="1" noChangeArrowheads="1"/>
          </p:cNvPicPr>
          <p:nvPr/>
        </p:nvPicPr>
        <p:blipFill>
          <a:blip r:embed="rId2" cstate="print"/>
          <a:srcRect/>
          <a:stretch>
            <a:fillRect/>
          </a:stretch>
        </p:blipFill>
        <p:spPr bwMode="auto">
          <a:xfrm>
            <a:off x="0" y="1844824"/>
            <a:ext cx="9144000" cy="4320480"/>
          </a:xfrm>
          <a:prstGeom prst="rect">
            <a:avLst/>
          </a:prstGeom>
          <a:noFill/>
        </p:spPr>
      </p:pic>
      <p:sp>
        <p:nvSpPr>
          <p:cNvPr id="5" name="TextBox 4"/>
          <p:cNvSpPr txBox="1"/>
          <p:nvPr/>
        </p:nvSpPr>
        <p:spPr>
          <a:xfrm>
            <a:off x="0" y="6093296"/>
            <a:ext cx="11451459" cy="861774"/>
          </a:xfrm>
          <a:prstGeom prst="rect">
            <a:avLst/>
          </a:prstGeom>
          <a:noFill/>
        </p:spPr>
        <p:txBody>
          <a:bodyPr wrap="square" rtlCol="0">
            <a:spAutoFit/>
          </a:bodyPr>
          <a:lstStyle/>
          <a:p>
            <a:r>
              <a:rPr lang="be-BY" sz="2500" b="1" dirty="0" smtClean="0">
                <a:solidFill>
                  <a:srgbClr val="002060"/>
                </a:solidFill>
                <a:latin typeface="+mj-lt"/>
              </a:rPr>
              <a:t>На рацэ порт Гомель, прыстані Слаўгарад, Чачэрск, Ветка.</a:t>
            </a:r>
          </a:p>
          <a:p>
            <a:r>
              <a:rPr lang="be-BY" sz="2500" b="1" dirty="0" smtClean="0">
                <a:solidFill>
                  <a:srgbClr val="002060"/>
                </a:solidFill>
                <a:latin typeface="+mj-lt"/>
              </a:rPr>
              <a:t>Каля Сажа створаны зоны адпачынку</a:t>
            </a:r>
            <a:endParaRPr lang="ru-RU" sz="2500" b="1" dirty="0">
              <a:solidFill>
                <a:srgbClr val="002060"/>
              </a:solidFill>
              <a:latin typeface="+mj-lt"/>
            </a:endParaRPr>
          </a:p>
        </p:txBody>
      </p:sp>
    </p:spTree>
  </p:cSld>
  <p:clrMapOvr>
    <a:masterClrMapping/>
  </p:clrMapOvr>
  <p:transition spd="slow" advClick="0" advTm="1700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144000" cy="1080120"/>
          </a:xfrm>
        </p:spPr>
        <p:txBody>
          <a:bodyPr>
            <a:noAutofit/>
          </a:bodyPr>
          <a:lstStyle/>
          <a:p>
            <a:r>
              <a:rPr lang="be-BY" sz="3200" b="1" dirty="0" smtClean="0">
                <a:solidFill>
                  <a:srgbClr val="002060"/>
                </a:solidFill>
              </a:rPr>
              <a:t>БЯРЭЗІНА – рака, правы прыток Дняпра, даўжыня– 613 км, плошча вадазбору 24,5 тыс. км</a:t>
            </a:r>
            <a:r>
              <a:rPr lang="be-BY" sz="3200" b="1" dirty="0" smtClean="0">
                <a:solidFill>
                  <a:srgbClr val="002060"/>
                </a:solidFill>
                <a:latin typeface="Times New Roman"/>
                <a:cs typeface="Times New Roman"/>
              </a:rPr>
              <a:t>²  </a:t>
            </a:r>
            <a:endParaRPr lang="ru-RU" sz="3200" b="1" dirty="0">
              <a:solidFill>
                <a:srgbClr val="002060"/>
              </a:solidFill>
            </a:endParaRPr>
          </a:p>
        </p:txBody>
      </p:sp>
      <p:pic>
        <p:nvPicPr>
          <p:cNvPr id="49154" name="Picture 2" descr="http://grodnonews.by/uploads/8571.jpg"/>
          <p:cNvPicPr>
            <a:picLocks noChangeAspect="1" noChangeArrowheads="1"/>
          </p:cNvPicPr>
          <p:nvPr/>
        </p:nvPicPr>
        <p:blipFill>
          <a:blip r:embed="rId2" cstate="print"/>
          <a:srcRect/>
          <a:stretch>
            <a:fillRect/>
          </a:stretch>
        </p:blipFill>
        <p:spPr bwMode="auto">
          <a:xfrm>
            <a:off x="0" y="1340768"/>
            <a:ext cx="9144000" cy="6264696"/>
          </a:xfrm>
          <a:prstGeom prst="rect">
            <a:avLst/>
          </a:prstGeom>
          <a:noFill/>
        </p:spPr>
      </p:pic>
    </p:spTree>
  </p:cSld>
  <p:clrMapOvr>
    <a:masterClrMapping/>
  </p:clrMapOvr>
  <p:transition spd="slow" advClick="0" advTm="4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descr="3.gif_271261413.jpg"/>
          <p:cNvPicPr>
            <a:picLocks noChangeAspect="1"/>
          </p:cNvPicPr>
          <p:nvPr/>
        </p:nvPicPr>
        <p:blipFill>
          <a:blip r:embed="rId2" cstate="print"/>
          <a:stretch>
            <a:fillRect/>
          </a:stretch>
        </p:blipFill>
        <p:spPr>
          <a:xfrm>
            <a:off x="3059832" y="2132856"/>
            <a:ext cx="3028950" cy="2514600"/>
          </a:xfrm>
          <a:prstGeom prst="rect">
            <a:avLst/>
          </a:prstGeom>
          <a:ln>
            <a:noFill/>
          </a:ln>
          <a:effectLst>
            <a:softEdge rad="112500"/>
          </a:effectLst>
        </p:spPr>
      </p:pic>
      <p:pic>
        <p:nvPicPr>
          <p:cNvPr id="4" name="Рисунок 3" descr="09b89f84f828.jpg"/>
          <p:cNvPicPr>
            <a:picLocks noChangeAspect="1"/>
          </p:cNvPicPr>
          <p:nvPr/>
        </p:nvPicPr>
        <p:blipFill>
          <a:blip r:embed="rId3" cstate="print"/>
          <a:stretch>
            <a:fillRect/>
          </a:stretch>
        </p:blipFill>
        <p:spPr>
          <a:xfrm>
            <a:off x="0" y="0"/>
            <a:ext cx="3167086" cy="3068960"/>
          </a:xfrm>
          <a:prstGeom prst="rect">
            <a:avLst/>
          </a:prstGeom>
        </p:spPr>
      </p:pic>
      <p:pic>
        <p:nvPicPr>
          <p:cNvPr id="5" name="Рисунок 4" descr="2014872_2.jpg"/>
          <p:cNvPicPr>
            <a:picLocks noChangeAspect="1"/>
          </p:cNvPicPr>
          <p:nvPr/>
        </p:nvPicPr>
        <p:blipFill>
          <a:blip r:embed="rId4" cstate="print"/>
          <a:stretch>
            <a:fillRect/>
          </a:stretch>
        </p:blipFill>
        <p:spPr>
          <a:xfrm>
            <a:off x="3131840" y="0"/>
            <a:ext cx="2880320" cy="2376264"/>
          </a:xfrm>
          <a:prstGeom prst="rect">
            <a:avLst/>
          </a:prstGeom>
        </p:spPr>
      </p:pic>
      <p:pic>
        <p:nvPicPr>
          <p:cNvPr id="6" name="Рисунок 5" descr="bprirod4.jpg"/>
          <p:cNvPicPr>
            <a:picLocks noChangeAspect="1"/>
          </p:cNvPicPr>
          <p:nvPr/>
        </p:nvPicPr>
        <p:blipFill>
          <a:blip r:embed="rId5" cstate="print"/>
          <a:stretch>
            <a:fillRect/>
          </a:stretch>
        </p:blipFill>
        <p:spPr>
          <a:xfrm>
            <a:off x="0" y="3068960"/>
            <a:ext cx="3203848" cy="3789040"/>
          </a:xfrm>
          <a:prstGeom prst="rect">
            <a:avLst/>
          </a:prstGeom>
        </p:spPr>
      </p:pic>
      <p:pic>
        <p:nvPicPr>
          <p:cNvPr id="7" name="Рисунок 6" descr="d95cc970a615b52cf0448578eb5ba4ae.jpg"/>
          <p:cNvPicPr>
            <a:picLocks noChangeAspect="1"/>
          </p:cNvPicPr>
          <p:nvPr/>
        </p:nvPicPr>
        <p:blipFill>
          <a:blip r:embed="rId6" cstate="print"/>
          <a:stretch>
            <a:fillRect/>
          </a:stretch>
        </p:blipFill>
        <p:spPr>
          <a:xfrm>
            <a:off x="6012160" y="0"/>
            <a:ext cx="3131840" cy="2996952"/>
          </a:xfrm>
          <a:prstGeom prst="rect">
            <a:avLst/>
          </a:prstGeom>
        </p:spPr>
      </p:pic>
      <p:pic>
        <p:nvPicPr>
          <p:cNvPr id="8" name="Рисунок 7" descr="img_8719_svit_500.jpg"/>
          <p:cNvPicPr>
            <a:picLocks noChangeAspect="1"/>
          </p:cNvPicPr>
          <p:nvPr/>
        </p:nvPicPr>
        <p:blipFill>
          <a:blip r:embed="rId7" cstate="print"/>
          <a:stretch>
            <a:fillRect/>
          </a:stretch>
        </p:blipFill>
        <p:spPr>
          <a:xfrm>
            <a:off x="3203848" y="4581128"/>
            <a:ext cx="2808312" cy="2276872"/>
          </a:xfrm>
          <a:prstGeom prst="rect">
            <a:avLst/>
          </a:prstGeom>
        </p:spPr>
      </p:pic>
      <p:pic>
        <p:nvPicPr>
          <p:cNvPr id="9" name="Рисунок 8" descr="p1070999_neman_500_s1.jpg"/>
          <p:cNvPicPr>
            <a:picLocks noChangeAspect="1"/>
          </p:cNvPicPr>
          <p:nvPr/>
        </p:nvPicPr>
        <p:blipFill>
          <a:blip r:embed="rId8" cstate="print"/>
          <a:stretch>
            <a:fillRect/>
          </a:stretch>
        </p:blipFill>
        <p:spPr>
          <a:xfrm>
            <a:off x="6012160" y="2996952"/>
            <a:ext cx="3131840" cy="3861048"/>
          </a:xfrm>
          <a:prstGeom prst="rect">
            <a:avLst/>
          </a:prstGeom>
        </p:spPr>
      </p:pic>
    </p:spTree>
  </p:cSld>
  <p:clrMapOvr>
    <a:masterClrMapping/>
  </p:clrMapOvr>
  <p:transition spd="slow" advClick="0" advTm="400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51204" name="AutoShape 4" descr="http://www.all-fishing.ru/uploads/all/image/Lake/berezin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06" name="AutoShape 6" descr="http://www.all-fishing.ru/uploads/all/image/Lake/berezin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08" name="AutoShape 8" descr="http://www.all-fishing.ru/uploads/all/image/Lake/berezin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1210" name="Picture 10" descr="http://www.all-fishing.ru/uploads/all/image/Lake/berezina.jpg"/>
          <p:cNvPicPr>
            <a:picLocks noChangeAspect="1" noChangeArrowheads="1"/>
          </p:cNvPicPr>
          <p:nvPr/>
        </p:nvPicPr>
        <p:blipFill>
          <a:blip r:embed="rId2" cstate="print"/>
          <a:srcRect/>
          <a:stretch>
            <a:fillRect/>
          </a:stretch>
        </p:blipFill>
        <p:spPr bwMode="auto">
          <a:xfrm>
            <a:off x="0" y="1196752"/>
            <a:ext cx="9144000" cy="6858000"/>
          </a:xfrm>
          <a:prstGeom prst="rect">
            <a:avLst/>
          </a:prstGeom>
          <a:noFill/>
        </p:spPr>
      </p:pic>
      <p:sp>
        <p:nvSpPr>
          <p:cNvPr id="9" name="TextBox 8"/>
          <p:cNvSpPr txBox="1"/>
          <p:nvPr/>
        </p:nvSpPr>
        <p:spPr>
          <a:xfrm>
            <a:off x="0" y="1"/>
            <a:ext cx="9950207" cy="4401205"/>
          </a:xfrm>
          <a:prstGeom prst="rect">
            <a:avLst/>
          </a:prstGeom>
          <a:noFill/>
        </p:spPr>
        <p:txBody>
          <a:bodyPr wrap="square" rtlCol="0">
            <a:spAutoFit/>
          </a:bodyPr>
          <a:lstStyle/>
          <a:p>
            <a:r>
              <a:rPr lang="be-BY" sz="2800" b="1" dirty="0" smtClean="0">
                <a:solidFill>
                  <a:schemeClr val="bg2">
                    <a:lumMod val="10000"/>
                  </a:schemeClr>
                </a:solidFill>
                <a:latin typeface="+mj-lt"/>
              </a:rPr>
              <a:t>Бярэзіна – частка Бярэзінскай воднай сістэмы, якая злуча-</a:t>
            </a:r>
          </a:p>
          <a:p>
            <a:r>
              <a:rPr lang="be-BY" sz="2800" b="1" dirty="0" smtClean="0">
                <a:solidFill>
                  <a:schemeClr val="bg2">
                    <a:lumMod val="10000"/>
                  </a:schemeClr>
                </a:solidFill>
                <a:latin typeface="+mj-lt"/>
              </a:rPr>
              <a:t>ла Дняпро з Заходняй Дзвіной. Яна была сведкай шматлі-</a:t>
            </a:r>
          </a:p>
          <a:p>
            <a:r>
              <a:rPr lang="be-BY" sz="2800" b="1" dirty="0" smtClean="0">
                <a:solidFill>
                  <a:schemeClr val="bg2">
                    <a:lumMod val="10000"/>
                  </a:schemeClr>
                </a:solidFill>
                <a:latin typeface="+mj-lt"/>
              </a:rPr>
              <a:t>кіх гістарычных падзей. У час Паўночнай вайны (1700 – </a:t>
            </a:r>
          </a:p>
          <a:p>
            <a:r>
              <a:rPr lang="be-BY" sz="2800" b="1" dirty="0" smtClean="0">
                <a:solidFill>
                  <a:schemeClr val="bg2">
                    <a:lumMod val="10000"/>
                  </a:schemeClr>
                </a:solidFill>
                <a:latin typeface="+mj-lt"/>
              </a:rPr>
              <a:t>1721) цераз раку пераправілася армія шведскага Караля </a:t>
            </a:r>
          </a:p>
          <a:p>
            <a:r>
              <a:rPr lang="en-US" sz="2800" b="1" dirty="0" smtClean="0">
                <a:solidFill>
                  <a:schemeClr val="bg2">
                    <a:lumMod val="10000"/>
                  </a:schemeClr>
                </a:solidFill>
                <a:latin typeface="+mj-lt"/>
              </a:rPr>
              <a:t>XII</a:t>
            </a:r>
            <a:r>
              <a:rPr lang="be-BY" sz="2800" b="1" dirty="0" smtClean="0">
                <a:solidFill>
                  <a:schemeClr val="bg2">
                    <a:lumMod val="10000"/>
                  </a:schemeClr>
                </a:solidFill>
                <a:latin typeface="+mj-lt"/>
              </a:rPr>
              <a:t>. У Айчынную Вайну 1812 г. бітва на Бярэзіне пад Барысавам практычна завяршыла разгром арміі Напалео-</a:t>
            </a:r>
          </a:p>
          <a:p>
            <a:r>
              <a:rPr lang="be-BY" sz="2800" b="1" dirty="0" smtClean="0">
                <a:solidFill>
                  <a:schemeClr val="bg2">
                    <a:lumMod val="10000"/>
                  </a:schemeClr>
                </a:solidFill>
                <a:latin typeface="+mj-lt"/>
              </a:rPr>
              <a:t>на. У першыя дні ВАВ тут вяліся ўпартыя баі, асабліва каля Барысава; у ходзе Беларускай аперацыі 1944 г. на Бярэзі-</a:t>
            </a:r>
          </a:p>
          <a:p>
            <a:r>
              <a:rPr lang="be-BY" sz="2800" b="1" dirty="0" smtClean="0">
                <a:solidFill>
                  <a:schemeClr val="bg2">
                    <a:lumMod val="10000"/>
                  </a:schemeClr>
                </a:solidFill>
                <a:latin typeface="+mj-lt"/>
              </a:rPr>
              <a:t>не была праведзена Бабруйская наступальная аперацыя, </a:t>
            </a:r>
          </a:p>
          <a:p>
            <a:r>
              <a:rPr lang="be-BY" sz="2800" b="1" dirty="0" smtClean="0">
                <a:solidFill>
                  <a:schemeClr val="bg2"/>
                </a:solidFill>
                <a:latin typeface="+mj-lt"/>
              </a:rPr>
              <a:t>у выніку якой знішчана 40-тысячная групіроўка праціўніка</a:t>
            </a:r>
          </a:p>
        </p:txBody>
      </p:sp>
    </p:spTree>
  </p:cSld>
  <p:clrMapOvr>
    <a:masterClrMapping/>
  </p:clrMapOvr>
  <p:transition spd="slow" advClick="0" advTm="2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1"/>
                                          </p:val>
                                        </p:tav>
                                        <p:tav tm="100000">
                                          <p:val>
                                            <p:strVal val="#ppt_x"/>
                                          </p:val>
                                        </p:tav>
                                      </p:tavLst>
                                    </p:anim>
                                    <p:anim calcmode="lin" valueType="num">
                                      <p:cBhvr>
                                        <p:cTn id="9"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half" idx="1"/>
          </p:nvPr>
        </p:nvSpPr>
        <p:spPr>
          <a:xfrm>
            <a:off x="0" y="0"/>
            <a:ext cx="4495800" cy="6354925"/>
          </a:xfrm>
        </p:spPr>
        <p:txBody>
          <a:bodyPr>
            <a:normAutofit/>
          </a:bodyPr>
          <a:lstStyle/>
          <a:p>
            <a:pPr>
              <a:buNone/>
            </a:pPr>
            <a:r>
              <a:rPr lang="be-BY" sz="2400" b="1" dirty="0" smtClean="0">
                <a:solidFill>
                  <a:schemeClr val="tx2">
                    <a:lumMod val="50000"/>
                  </a:schemeClr>
                </a:solidFill>
                <a:latin typeface="+mj-lt"/>
              </a:rPr>
              <a:t>     </a:t>
            </a:r>
            <a:r>
              <a:rPr lang="be-BY" sz="2800" b="1" dirty="0" smtClean="0">
                <a:solidFill>
                  <a:schemeClr val="tx2">
                    <a:lumMod val="50000"/>
                  </a:schemeClr>
                </a:solidFill>
                <a:latin typeface="+mj-lt"/>
              </a:rPr>
              <a:t>ВІЛІЯ</a:t>
            </a:r>
            <a:r>
              <a:rPr lang="be-BY" sz="2400" b="1" dirty="0" smtClean="0">
                <a:solidFill>
                  <a:schemeClr val="tx2">
                    <a:lumMod val="50000"/>
                  </a:schemeClr>
                </a:solidFill>
                <a:latin typeface="+mj-lt"/>
              </a:rPr>
              <a:t> – </a:t>
            </a:r>
            <a:r>
              <a:rPr lang="be-BY" sz="2400" b="1" dirty="0" smtClean="0">
                <a:solidFill>
                  <a:schemeClr val="bg2">
                    <a:lumMod val="10000"/>
                  </a:schemeClr>
                </a:solidFill>
                <a:latin typeface="+mj-lt"/>
              </a:rPr>
              <a:t>рака ў Беларусі і Літве (у Літве Нярыс), правы, самы буйны прыток Нёмана, даўжыня – 510 км</a:t>
            </a:r>
          </a:p>
          <a:p>
            <a:pPr>
              <a:buNone/>
            </a:pPr>
            <a:endParaRPr lang="ru-RU" sz="2400" b="1" dirty="0">
              <a:solidFill>
                <a:schemeClr val="tx2">
                  <a:lumMod val="50000"/>
                </a:schemeClr>
              </a:solidFill>
              <a:latin typeface="+mj-lt"/>
            </a:endParaRPr>
          </a:p>
        </p:txBody>
      </p:sp>
      <p:sp>
        <p:nvSpPr>
          <p:cNvPr id="4" name="Содержимое 3"/>
          <p:cNvSpPr>
            <a:spLocks noGrp="1"/>
          </p:cNvSpPr>
          <p:nvPr>
            <p:ph sz="half" idx="2"/>
          </p:nvPr>
        </p:nvSpPr>
        <p:spPr>
          <a:xfrm>
            <a:off x="4427984" y="1"/>
            <a:ext cx="4716016" cy="5373216"/>
          </a:xfrm>
        </p:spPr>
        <p:txBody>
          <a:bodyPr>
            <a:normAutofit/>
          </a:bodyPr>
          <a:lstStyle/>
          <a:p>
            <a:pPr>
              <a:buNone/>
            </a:pPr>
            <a:r>
              <a:rPr lang="be-BY" sz="2400" b="1" dirty="0" smtClean="0">
                <a:solidFill>
                  <a:schemeClr val="tx2">
                    <a:lumMod val="50000"/>
                  </a:schemeClr>
                </a:solidFill>
                <a:latin typeface="+mj-lt"/>
              </a:rPr>
              <a:t>    </a:t>
            </a:r>
            <a:r>
              <a:rPr lang="be-BY" sz="2800" b="1" dirty="0" smtClean="0">
                <a:solidFill>
                  <a:schemeClr val="tx2">
                    <a:lumMod val="50000"/>
                  </a:schemeClr>
                </a:solidFill>
                <a:latin typeface="+mj-lt"/>
              </a:rPr>
              <a:t>СТЫР</a:t>
            </a:r>
            <a:r>
              <a:rPr lang="be-BY" sz="2400" b="1" dirty="0" smtClean="0">
                <a:solidFill>
                  <a:schemeClr val="tx2">
                    <a:lumMod val="50000"/>
                  </a:schemeClr>
                </a:solidFill>
                <a:latin typeface="+mj-lt"/>
              </a:rPr>
              <a:t> - </a:t>
            </a:r>
            <a:r>
              <a:rPr lang="ru-RU" sz="2400" b="1" dirty="0" smtClean="0">
                <a:solidFill>
                  <a:schemeClr val="tx2">
                    <a:lumMod val="50000"/>
                  </a:schemeClr>
                </a:solidFill>
                <a:latin typeface="+mj-lt"/>
              </a:rPr>
              <a:t>рака на </a:t>
            </a:r>
            <a:r>
              <a:rPr lang="ru-RU" sz="2400" b="1" dirty="0" err="1" smtClean="0">
                <a:solidFill>
                  <a:schemeClr val="tx2">
                    <a:lumMod val="50000"/>
                  </a:schemeClr>
                </a:solidFill>
                <a:latin typeface="+mj-lt"/>
              </a:rPr>
              <a:t>паўночным</a:t>
            </a:r>
            <a:r>
              <a:rPr lang="ru-RU" sz="2400" b="1" dirty="0" smtClean="0">
                <a:solidFill>
                  <a:schemeClr val="tx2">
                    <a:lumMod val="50000"/>
                  </a:schemeClr>
                </a:solidFill>
                <a:latin typeface="+mj-lt"/>
              </a:rPr>
              <a:t> </a:t>
            </a:r>
            <a:r>
              <a:rPr lang="ru-RU" sz="2400" b="1" dirty="0" err="1" smtClean="0">
                <a:solidFill>
                  <a:schemeClr val="tx2">
                    <a:lumMod val="50000"/>
                  </a:schemeClr>
                </a:solidFill>
                <a:latin typeface="+mj-lt"/>
              </a:rPr>
              <a:t>захадзе</a:t>
            </a:r>
            <a:r>
              <a:rPr lang="ru-RU" sz="2400" b="1" dirty="0" smtClean="0">
                <a:solidFill>
                  <a:schemeClr val="tx2">
                    <a:lumMod val="50000"/>
                  </a:schemeClr>
                </a:solidFill>
                <a:latin typeface="+mj-lt"/>
              </a:rPr>
              <a:t>  </a:t>
            </a:r>
            <a:r>
              <a:rPr lang="ru-RU" sz="2400" b="1" dirty="0" err="1" smtClean="0">
                <a:solidFill>
                  <a:schemeClr val="tx2">
                    <a:lumMod val="50000"/>
                  </a:schemeClr>
                </a:solidFill>
                <a:latin typeface="+mj-lt"/>
              </a:rPr>
              <a:t>Украіны</a:t>
            </a:r>
            <a:r>
              <a:rPr lang="ru-RU" sz="2400" b="1" dirty="0" smtClean="0">
                <a:solidFill>
                  <a:schemeClr val="tx2">
                    <a:lumMod val="50000"/>
                  </a:schemeClr>
                </a:solidFill>
                <a:latin typeface="+mj-lt"/>
              </a:rPr>
              <a:t> </a:t>
            </a:r>
            <a:r>
              <a:rPr lang="ru-RU" sz="2400" b="1" dirty="0" err="1" smtClean="0">
                <a:solidFill>
                  <a:schemeClr val="tx2">
                    <a:lumMod val="50000"/>
                  </a:schemeClr>
                </a:solidFill>
                <a:latin typeface="+mj-lt"/>
              </a:rPr>
              <a:t>і</a:t>
            </a:r>
            <a:r>
              <a:rPr lang="ru-RU" sz="2400" b="1" dirty="0" smtClean="0">
                <a:solidFill>
                  <a:schemeClr val="tx2">
                    <a:lumMod val="50000"/>
                  </a:schemeClr>
                </a:solidFill>
                <a:latin typeface="+mj-lt"/>
              </a:rPr>
              <a:t> </a:t>
            </a:r>
            <a:r>
              <a:rPr lang="ru-RU" sz="2400" b="1" dirty="0" err="1" smtClean="0">
                <a:solidFill>
                  <a:schemeClr val="tx2">
                    <a:lumMod val="50000"/>
                  </a:schemeClr>
                </a:solidFill>
                <a:latin typeface="+mj-lt"/>
              </a:rPr>
              <a:t>поўдні</a:t>
            </a:r>
            <a:r>
              <a:rPr lang="ru-RU" sz="2400" b="1" dirty="0" smtClean="0">
                <a:solidFill>
                  <a:schemeClr val="tx2">
                    <a:lumMod val="50000"/>
                  </a:schemeClr>
                </a:solidFill>
                <a:latin typeface="+mj-lt"/>
              </a:rPr>
              <a:t> </a:t>
            </a:r>
            <a:r>
              <a:rPr lang="ru-RU" sz="2400" b="1" dirty="0" err="1" smtClean="0">
                <a:solidFill>
                  <a:schemeClr val="tx2">
                    <a:lumMod val="50000"/>
                  </a:schemeClr>
                </a:solidFill>
                <a:latin typeface="+mj-lt"/>
              </a:rPr>
              <a:t>Беларусі</a:t>
            </a:r>
            <a:r>
              <a:rPr lang="ru-RU" sz="2400" b="1" dirty="0" smtClean="0">
                <a:solidFill>
                  <a:schemeClr val="tx2">
                    <a:lumMod val="50000"/>
                  </a:schemeClr>
                </a:solidFill>
                <a:latin typeface="+mj-lt"/>
              </a:rPr>
              <a:t>, правы прыток </a:t>
            </a:r>
            <a:r>
              <a:rPr lang="ru-RU" sz="2400" b="1" dirty="0" err="1" smtClean="0">
                <a:solidFill>
                  <a:schemeClr val="tx2">
                    <a:lumMod val="50000"/>
                  </a:schemeClr>
                </a:solidFill>
                <a:latin typeface="+mj-lt"/>
              </a:rPr>
              <a:t>Прыпяці</a:t>
            </a:r>
            <a:r>
              <a:rPr lang="ru-RU" sz="2400" b="1" dirty="0" smtClean="0">
                <a:solidFill>
                  <a:schemeClr val="tx2">
                    <a:lumMod val="50000"/>
                  </a:schemeClr>
                </a:solidFill>
                <a:latin typeface="+mj-lt"/>
              </a:rPr>
              <a:t>. </a:t>
            </a:r>
            <a:r>
              <a:rPr lang="ru-RU" sz="2400" b="1" dirty="0" err="1" smtClean="0">
                <a:solidFill>
                  <a:schemeClr val="tx2">
                    <a:lumMod val="50000"/>
                  </a:schemeClr>
                </a:solidFill>
                <a:latin typeface="+mj-lt"/>
              </a:rPr>
              <a:t>Даўжыня</a:t>
            </a:r>
            <a:r>
              <a:rPr lang="ru-RU" sz="2400" b="1" dirty="0" smtClean="0">
                <a:solidFill>
                  <a:schemeClr val="tx2">
                    <a:lumMod val="50000"/>
                  </a:schemeClr>
                </a:solidFill>
                <a:latin typeface="+mj-lt"/>
              </a:rPr>
              <a:t> 494 км, у межах </a:t>
            </a:r>
            <a:r>
              <a:rPr lang="ru-RU" sz="2400" b="1" dirty="0" err="1" smtClean="0">
                <a:solidFill>
                  <a:schemeClr val="tx2">
                    <a:lumMod val="50000"/>
                  </a:schemeClr>
                </a:solidFill>
                <a:latin typeface="+mj-lt"/>
              </a:rPr>
              <a:t>Беларусі</a:t>
            </a:r>
            <a:r>
              <a:rPr lang="ru-RU" sz="2400" b="1" dirty="0" smtClean="0">
                <a:solidFill>
                  <a:schemeClr val="tx2">
                    <a:lumMod val="50000"/>
                  </a:schemeClr>
                </a:solidFill>
                <a:latin typeface="+mj-lt"/>
              </a:rPr>
              <a:t> 70 км. </a:t>
            </a:r>
            <a:r>
              <a:rPr lang="ru-RU" sz="2400" b="1" dirty="0" err="1" smtClean="0">
                <a:solidFill>
                  <a:schemeClr val="tx2">
                    <a:lumMod val="50000"/>
                  </a:schemeClr>
                </a:solidFill>
                <a:latin typeface="+mj-lt"/>
              </a:rPr>
              <a:t>Вадазбор</a:t>
            </a:r>
            <a:r>
              <a:rPr lang="ru-RU" sz="2400" b="1" dirty="0" smtClean="0">
                <a:solidFill>
                  <a:schemeClr val="tx2">
                    <a:lumMod val="50000"/>
                  </a:schemeClr>
                </a:solidFill>
                <a:latin typeface="+mj-lt"/>
              </a:rPr>
              <a:t> 12,9 тыс. км².</a:t>
            </a:r>
            <a:endParaRPr lang="ru-RU" sz="2400" b="1" dirty="0">
              <a:solidFill>
                <a:schemeClr val="tx2">
                  <a:lumMod val="50000"/>
                </a:schemeClr>
              </a:solidFill>
              <a:latin typeface="+mj-lt"/>
            </a:endParaRPr>
          </a:p>
        </p:txBody>
      </p:sp>
      <p:pic>
        <p:nvPicPr>
          <p:cNvPr id="5" name="Рисунок 4" descr="010A.jpg"/>
          <p:cNvPicPr>
            <a:picLocks noChangeAspect="1"/>
          </p:cNvPicPr>
          <p:nvPr/>
        </p:nvPicPr>
        <p:blipFill>
          <a:blip r:embed="rId2" cstate="print"/>
          <a:stretch>
            <a:fillRect/>
          </a:stretch>
        </p:blipFill>
        <p:spPr>
          <a:xfrm>
            <a:off x="4716016" y="2420888"/>
            <a:ext cx="4427984" cy="4437112"/>
          </a:xfrm>
          <a:prstGeom prst="rect">
            <a:avLst/>
          </a:prstGeom>
          <a:ln>
            <a:noFill/>
          </a:ln>
          <a:effectLst>
            <a:softEdge rad="112500"/>
          </a:effectLst>
        </p:spPr>
      </p:pic>
      <p:pic>
        <p:nvPicPr>
          <p:cNvPr id="6" name="Рисунок 5" descr="v0027.jpg"/>
          <p:cNvPicPr>
            <a:picLocks noChangeAspect="1"/>
          </p:cNvPicPr>
          <p:nvPr/>
        </p:nvPicPr>
        <p:blipFill>
          <a:blip r:embed="rId3" cstate="print"/>
          <a:stretch>
            <a:fillRect/>
          </a:stretch>
        </p:blipFill>
        <p:spPr>
          <a:xfrm>
            <a:off x="0" y="1556792"/>
            <a:ext cx="4788024" cy="5301208"/>
          </a:xfrm>
          <a:prstGeom prst="rect">
            <a:avLst/>
          </a:prstGeom>
          <a:ln>
            <a:noFill/>
          </a:ln>
          <a:effectLst>
            <a:softEdge rad="112500"/>
          </a:effectLst>
        </p:spPr>
      </p:pic>
    </p:spTree>
  </p:cSld>
  <p:clrMapOvr>
    <a:masterClrMapping/>
  </p:clrMapOvr>
  <p:transition spd="slow" advClick="0" advTm="1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0" fill="hold">
                            <p:stCondLst>
                              <p:cond delay="445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anim calcmode="lin" valueType="num">
                                      <p:cBhvr>
                                        <p:cTn id="14" dur="500" fill="hold"/>
                                        <p:tgtEl>
                                          <p:spTgt spid="4">
                                            <p:txEl>
                                              <p:pRg st="0" end="0"/>
                                            </p:txEl>
                                          </p:spTgt>
                                        </p:tgtEl>
                                        <p:attrNameLst>
                                          <p:attrName>ppt_x</p:attrName>
                                        </p:attrNameLst>
                                      </p:cBhvr>
                                      <p:tavLst>
                                        <p:tav tm="0">
                                          <p:val>
                                            <p:strVal val="#ppt_x-.1"/>
                                          </p:val>
                                        </p:tav>
                                        <p:tav tm="100000">
                                          <p:val>
                                            <p:strVal val="#ppt_x"/>
                                          </p:val>
                                        </p:tav>
                                      </p:tavLst>
                                    </p:anim>
                                    <p:anim calcmode="lin" valueType="num">
                                      <p:cBhvr>
                                        <p:cTn id="15" dur="500" fill="hold"/>
                                        <p:tgtEl>
                                          <p:spTgt spid="4">
                                            <p:txEl>
                                              <p:pRg st="0" end="0"/>
                                            </p:txEl>
                                          </p:spTgt>
                                        </p:tgtEl>
                                        <p:attrNameLst>
                                          <p:attrName>ppt_y</p:attrName>
                                        </p:attrNameLst>
                                      </p:cBhvr>
                                      <p:tavLst>
                                        <p:tav tm="0">
                                          <p:val>
                                            <p:strVal val="#ppt_y"/>
                                          </p:val>
                                        </p:tav>
                                        <p:tav tm="100000">
                                          <p:val>
                                            <p:strVal val="#ppt_y"/>
                                          </p:val>
                                        </p:tav>
                                      </p:tavLst>
                                    </p:anim>
                                  </p:childTnLst>
                                </p:cTn>
                              </p:par>
                              <p:par>
                                <p:cTn id="16" presetID="1"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0" y="0"/>
            <a:ext cx="4495800" cy="6354925"/>
          </a:xfrm>
        </p:spPr>
        <p:txBody>
          <a:bodyPr>
            <a:normAutofit/>
          </a:bodyPr>
          <a:lstStyle/>
          <a:p>
            <a:pPr>
              <a:buNone/>
            </a:pPr>
            <a:r>
              <a:rPr lang="be-BY" sz="2800" b="1" dirty="0" smtClean="0">
                <a:solidFill>
                  <a:schemeClr val="bg2">
                    <a:lumMod val="10000"/>
                  </a:schemeClr>
                </a:solidFill>
                <a:latin typeface="+mj-lt"/>
              </a:rPr>
              <a:t>ІПУЦЬ </a:t>
            </a:r>
            <a:r>
              <a:rPr lang="be-BY" sz="2400" b="1" dirty="0" smtClean="0">
                <a:solidFill>
                  <a:schemeClr val="bg2">
                    <a:lumMod val="10000"/>
                  </a:schemeClr>
                </a:solidFill>
                <a:latin typeface="+mj-lt"/>
              </a:rPr>
              <a:t>– рака, левы прыток Сажа, даўжыня – 437 км, на тэрыторыі Беларусі 64 км, плошча вадазбору ў межах рэспублікі 1268 км</a:t>
            </a:r>
            <a:r>
              <a:rPr lang="be-BY" sz="2400" b="1" dirty="0" smtClean="0">
                <a:solidFill>
                  <a:schemeClr val="bg2">
                    <a:lumMod val="10000"/>
                  </a:schemeClr>
                </a:solidFill>
                <a:latin typeface="+mj-lt"/>
                <a:cs typeface="Times New Roman"/>
              </a:rPr>
              <a:t>²</a:t>
            </a:r>
            <a:endParaRPr lang="ru-RU" sz="2400" b="1" dirty="0">
              <a:solidFill>
                <a:schemeClr val="bg2">
                  <a:lumMod val="10000"/>
                </a:schemeClr>
              </a:solidFill>
              <a:latin typeface="+mj-lt"/>
            </a:endParaRPr>
          </a:p>
        </p:txBody>
      </p:sp>
      <p:sp>
        <p:nvSpPr>
          <p:cNvPr id="4" name="Содержимое 3"/>
          <p:cNvSpPr>
            <a:spLocks noGrp="1"/>
          </p:cNvSpPr>
          <p:nvPr>
            <p:ph sz="half" idx="2"/>
          </p:nvPr>
        </p:nvSpPr>
        <p:spPr>
          <a:xfrm>
            <a:off x="4648200" y="0"/>
            <a:ext cx="4495800" cy="6354925"/>
          </a:xfrm>
        </p:spPr>
        <p:txBody>
          <a:bodyPr>
            <a:normAutofit/>
          </a:bodyPr>
          <a:lstStyle/>
          <a:p>
            <a:pPr>
              <a:buNone/>
            </a:pPr>
            <a:r>
              <a:rPr lang="be-BY" sz="2800" b="1" dirty="0" smtClean="0">
                <a:solidFill>
                  <a:schemeClr val="bg2">
                    <a:lumMod val="10000"/>
                  </a:schemeClr>
                </a:solidFill>
                <a:latin typeface="+mj-lt"/>
              </a:rPr>
              <a:t>ПЦІЧ </a:t>
            </a:r>
            <a:r>
              <a:rPr lang="be-BY" sz="2400" b="1" dirty="0" smtClean="0">
                <a:solidFill>
                  <a:schemeClr val="bg2">
                    <a:lumMod val="10000"/>
                  </a:schemeClr>
                </a:solidFill>
                <a:latin typeface="+mj-lt"/>
              </a:rPr>
              <a:t>– </a:t>
            </a:r>
            <a:r>
              <a:rPr lang="be-BY" sz="2400" b="1" dirty="0" smtClean="0">
                <a:solidFill>
                  <a:srgbClr val="002060"/>
                </a:solidFill>
                <a:latin typeface="+mj-lt"/>
              </a:rPr>
              <a:t>рака, самы вялікі левы прыток Прыпяці на тэрыторыі Беларусі, даўжыня – 421 км. На рацэ пасёлкі Глуск і Капаткевічы, у вярхоўі створана Воўчкавіцкае вадасховішча </a:t>
            </a:r>
            <a:endParaRPr lang="ru-RU" sz="2400" b="1" dirty="0">
              <a:solidFill>
                <a:srgbClr val="002060"/>
              </a:solidFill>
              <a:latin typeface="+mj-lt"/>
            </a:endParaRPr>
          </a:p>
        </p:txBody>
      </p:sp>
      <p:pic>
        <p:nvPicPr>
          <p:cNvPr id="5" name="Рисунок 4" descr="288px-UtRiver.jpg"/>
          <p:cNvPicPr>
            <a:picLocks noChangeAspect="1"/>
          </p:cNvPicPr>
          <p:nvPr/>
        </p:nvPicPr>
        <p:blipFill>
          <a:blip r:embed="rId2" cstate="print"/>
          <a:stretch>
            <a:fillRect/>
          </a:stretch>
        </p:blipFill>
        <p:spPr>
          <a:xfrm>
            <a:off x="0" y="1988840"/>
            <a:ext cx="4355976" cy="4869160"/>
          </a:xfrm>
          <a:prstGeom prst="rect">
            <a:avLst/>
          </a:prstGeom>
          <a:ln>
            <a:noFill/>
          </a:ln>
          <a:effectLst>
            <a:softEdge rad="112500"/>
          </a:effectLst>
        </p:spPr>
      </p:pic>
      <p:pic>
        <p:nvPicPr>
          <p:cNvPr id="6" name="Рисунок 5" descr="P1010008.jpg"/>
          <p:cNvPicPr>
            <a:picLocks noChangeAspect="1"/>
          </p:cNvPicPr>
          <p:nvPr/>
        </p:nvPicPr>
        <p:blipFill>
          <a:blip r:embed="rId3" cstate="print"/>
          <a:stretch>
            <a:fillRect/>
          </a:stretch>
        </p:blipFill>
        <p:spPr>
          <a:xfrm>
            <a:off x="4427984" y="2708920"/>
            <a:ext cx="4716016" cy="4149080"/>
          </a:xfrm>
          <a:prstGeom prst="rect">
            <a:avLst/>
          </a:prstGeom>
          <a:ln>
            <a:noFill/>
          </a:ln>
          <a:effectLst>
            <a:softEdge rad="112500"/>
          </a:effectLst>
        </p:spPr>
      </p:pic>
    </p:spTree>
  </p:cSld>
  <p:clrMapOvr>
    <a:masterClrMapping/>
  </p:clrMapOvr>
  <p:transition spd="slow" advClick="0" advTm="1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0" fill="hold">
                            <p:stCondLst>
                              <p:cond delay="555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anim calcmode="lin" valueType="num">
                                      <p:cBhvr>
                                        <p:cTn id="14" dur="500" fill="hold"/>
                                        <p:tgtEl>
                                          <p:spTgt spid="4">
                                            <p:txEl>
                                              <p:pRg st="0" end="0"/>
                                            </p:txEl>
                                          </p:spTgt>
                                        </p:tgtEl>
                                        <p:attrNameLst>
                                          <p:attrName>ppt_x</p:attrName>
                                        </p:attrNameLst>
                                      </p:cBhvr>
                                      <p:tavLst>
                                        <p:tav tm="0">
                                          <p:val>
                                            <p:strVal val="#ppt_x-.1"/>
                                          </p:val>
                                        </p:tav>
                                        <p:tav tm="100000">
                                          <p:val>
                                            <p:strVal val="#ppt_x"/>
                                          </p:val>
                                        </p:tav>
                                      </p:tavLst>
                                    </p:anim>
                                    <p:anim calcmode="lin" valueType="num">
                                      <p:cBhvr>
                                        <p:cTn id="15" dur="500" fill="hold"/>
                                        <p:tgtEl>
                                          <p:spTgt spid="4">
                                            <p:txEl>
                                              <p:pRg st="0" end="0"/>
                                            </p:txEl>
                                          </p:spTgt>
                                        </p:tgtEl>
                                        <p:attrNameLst>
                                          <p:attrName>ppt_y</p:attrName>
                                        </p:attrNameLst>
                                      </p:cBhvr>
                                      <p:tavLst>
                                        <p:tav tm="0">
                                          <p:val>
                                            <p:strVal val="#ppt_y"/>
                                          </p:val>
                                        </p:tav>
                                        <p:tav tm="100000">
                                          <p:val>
                                            <p:strVal val="#ppt_y"/>
                                          </p:val>
                                        </p:tav>
                                      </p:tavLst>
                                    </p:anim>
                                  </p:childTnLst>
                                </p:cTn>
                              </p:par>
                              <p:par>
                                <p:cTn id="16" presetID="1"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0" y="0"/>
            <a:ext cx="4495800" cy="6354925"/>
          </a:xfrm>
        </p:spPr>
        <p:txBody>
          <a:bodyPr>
            <a:normAutofit lnSpcReduction="10000"/>
          </a:bodyPr>
          <a:lstStyle/>
          <a:p>
            <a:pPr>
              <a:buNone/>
            </a:pPr>
            <a:r>
              <a:rPr lang="be-BY" sz="2800" b="1" dirty="0" smtClean="0">
                <a:solidFill>
                  <a:srgbClr val="002060"/>
                </a:solidFill>
                <a:latin typeface="+mj-lt"/>
              </a:rPr>
              <a:t>ШЧАРА</a:t>
            </a:r>
            <a:r>
              <a:rPr lang="be-BY" b="1" dirty="0" smtClean="0">
                <a:solidFill>
                  <a:srgbClr val="002060"/>
                </a:solidFill>
                <a:latin typeface="+mj-lt"/>
              </a:rPr>
              <a:t> </a:t>
            </a:r>
            <a:r>
              <a:rPr lang="be-BY" sz="2400" b="1" dirty="0" smtClean="0">
                <a:solidFill>
                  <a:srgbClr val="002060"/>
                </a:solidFill>
                <a:latin typeface="+mj-lt"/>
              </a:rPr>
              <a:t>– рака, левы прыток Нёмана, даўжыня – 325 км, плошча вадазбору 6990 км</a:t>
            </a:r>
            <a:r>
              <a:rPr lang="be-BY" sz="2400" b="1" dirty="0" smtClean="0">
                <a:solidFill>
                  <a:srgbClr val="002060"/>
                </a:solidFill>
                <a:latin typeface="+mj-lt"/>
                <a:cs typeface="Times New Roman"/>
              </a:rPr>
              <a:t>². Пачынаецца з возера Калдычэўскае ў Баранавіцкім р-не, цячэ праз Брэсцкую і Гродзенскую вобласці </a:t>
            </a:r>
            <a:endParaRPr lang="ru-RU" sz="2400" b="1" dirty="0">
              <a:solidFill>
                <a:srgbClr val="002060"/>
              </a:solidFill>
              <a:latin typeface="+mj-lt"/>
            </a:endParaRPr>
          </a:p>
        </p:txBody>
      </p:sp>
      <p:sp>
        <p:nvSpPr>
          <p:cNvPr id="4" name="Содержимое 3"/>
          <p:cNvSpPr>
            <a:spLocks noGrp="1"/>
          </p:cNvSpPr>
          <p:nvPr>
            <p:ph sz="half" idx="2"/>
          </p:nvPr>
        </p:nvSpPr>
        <p:spPr>
          <a:xfrm>
            <a:off x="4283968" y="1"/>
            <a:ext cx="4860032" cy="3501007"/>
          </a:xfrm>
        </p:spPr>
        <p:txBody>
          <a:bodyPr>
            <a:normAutofit lnSpcReduction="10000"/>
          </a:bodyPr>
          <a:lstStyle/>
          <a:p>
            <a:pPr>
              <a:buNone/>
            </a:pPr>
            <a:r>
              <a:rPr lang="be-BY" sz="2800" b="1" dirty="0" smtClean="0">
                <a:solidFill>
                  <a:srgbClr val="00090C"/>
                </a:solidFill>
                <a:latin typeface="+mj-lt"/>
              </a:rPr>
              <a:t>ДРУЦЬ</a:t>
            </a:r>
            <a:r>
              <a:rPr lang="be-BY" b="1" dirty="0" smtClean="0">
                <a:solidFill>
                  <a:srgbClr val="00090C"/>
                </a:solidFill>
                <a:latin typeface="+mj-lt"/>
              </a:rPr>
              <a:t> – </a:t>
            </a:r>
            <a:r>
              <a:rPr lang="be-BY" sz="2400" b="1" dirty="0" smtClean="0">
                <a:solidFill>
                  <a:srgbClr val="00090C"/>
                </a:solidFill>
                <a:latin typeface="+mj-lt"/>
              </a:rPr>
              <a:t>рака, правы прыток Дняпра, даўжыня 295 км, плошча вадазбору 5 тыс. км</a:t>
            </a:r>
            <a:r>
              <a:rPr lang="be-BY" sz="2400" b="1" dirty="0" smtClean="0">
                <a:solidFill>
                  <a:srgbClr val="00090C"/>
                </a:solidFill>
                <a:latin typeface="+mj-lt"/>
                <a:cs typeface="Times New Roman"/>
              </a:rPr>
              <a:t>². Пачынаецца з Аршанскага ўзвышша на паўднёвы захад ад в. Раздольная Талачынскага р-на, цячэ з поўначы на поўдзень праз Цэнтральнабярэзінскую раўніну па Магілёўскай і Гомельскай абласцях  </a:t>
            </a:r>
            <a:endParaRPr lang="ru-RU" sz="2400" b="1" dirty="0">
              <a:solidFill>
                <a:srgbClr val="00090C"/>
              </a:solidFill>
              <a:latin typeface="+mj-lt"/>
            </a:endParaRPr>
          </a:p>
        </p:txBody>
      </p:sp>
      <p:pic>
        <p:nvPicPr>
          <p:cNvPr id="5" name="Рисунок 4" descr="images.jpg"/>
          <p:cNvPicPr>
            <a:picLocks noChangeAspect="1"/>
          </p:cNvPicPr>
          <p:nvPr/>
        </p:nvPicPr>
        <p:blipFill>
          <a:blip r:embed="rId2" cstate="print"/>
          <a:stretch>
            <a:fillRect/>
          </a:stretch>
        </p:blipFill>
        <p:spPr>
          <a:xfrm>
            <a:off x="0" y="2708920"/>
            <a:ext cx="4355976" cy="4149080"/>
          </a:xfrm>
          <a:prstGeom prst="rect">
            <a:avLst/>
          </a:prstGeom>
          <a:ln>
            <a:noFill/>
          </a:ln>
          <a:effectLst>
            <a:softEdge rad="112500"/>
          </a:effectLst>
        </p:spPr>
      </p:pic>
      <p:pic>
        <p:nvPicPr>
          <p:cNvPr id="6" name="Рисунок 5" descr="5245_b1255555277.jpg"/>
          <p:cNvPicPr>
            <a:picLocks noChangeAspect="1"/>
          </p:cNvPicPr>
          <p:nvPr/>
        </p:nvPicPr>
        <p:blipFill>
          <a:blip r:embed="rId3" cstate="print"/>
          <a:stretch>
            <a:fillRect/>
          </a:stretch>
        </p:blipFill>
        <p:spPr>
          <a:xfrm>
            <a:off x="4381500" y="3429000"/>
            <a:ext cx="4762500" cy="3429000"/>
          </a:xfrm>
          <a:prstGeom prst="rect">
            <a:avLst/>
          </a:prstGeom>
          <a:ln>
            <a:noFill/>
          </a:ln>
          <a:effectLst>
            <a:softEdge rad="112500"/>
          </a:effectLst>
        </p:spPr>
      </p:pic>
    </p:spTree>
  </p:cSld>
  <p:clrMapOvr>
    <a:masterClrMapping/>
  </p:clrMapOvr>
  <p:transition spd="slow" advClick="0" advTm="1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0" fill="hold">
                            <p:stCondLst>
                              <p:cond delay="785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anim calcmode="lin" valueType="num">
                                      <p:cBhvr>
                                        <p:cTn id="14" dur="500" fill="hold"/>
                                        <p:tgtEl>
                                          <p:spTgt spid="4">
                                            <p:txEl>
                                              <p:pRg st="0" end="0"/>
                                            </p:txEl>
                                          </p:spTgt>
                                        </p:tgtEl>
                                        <p:attrNameLst>
                                          <p:attrName>ppt_x</p:attrName>
                                        </p:attrNameLst>
                                      </p:cBhvr>
                                      <p:tavLst>
                                        <p:tav tm="0">
                                          <p:val>
                                            <p:strVal val="#ppt_x-.1"/>
                                          </p:val>
                                        </p:tav>
                                        <p:tav tm="100000">
                                          <p:val>
                                            <p:strVal val="#ppt_x"/>
                                          </p:val>
                                        </p:tav>
                                      </p:tavLst>
                                    </p:anim>
                                    <p:anim calcmode="lin" valueType="num">
                                      <p:cBhvr>
                                        <p:cTn id="15" dur="500" fill="hold"/>
                                        <p:tgtEl>
                                          <p:spTgt spid="4">
                                            <p:txEl>
                                              <p:pRg st="0" end="0"/>
                                            </p:txEl>
                                          </p:spTgt>
                                        </p:tgtEl>
                                        <p:attrNameLst>
                                          <p:attrName>ppt_y</p:attrName>
                                        </p:attrNameLst>
                                      </p:cBhvr>
                                      <p:tavLst>
                                        <p:tav tm="0">
                                          <p:val>
                                            <p:strVal val="#ppt_y"/>
                                          </p:val>
                                        </p:tav>
                                        <p:tav tm="100000">
                                          <p:val>
                                            <p:strVal val="#ppt_y"/>
                                          </p:val>
                                        </p:tav>
                                      </p:tavLst>
                                    </p:anim>
                                  </p:childTnLst>
                                </p:cTn>
                              </p:par>
                              <p:par>
                                <p:cTn id="16" presetID="1"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484784"/>
            <a:ext cx="9144000" cy="360040"/>
          </a:xfrm>
        </p:spPr>
        <p:txBody>
          <a:bodyPr>
            <a:noAutofit/>
          </a:bodyPr>
          <a:lstStyle/>
          <a:p>
            <a:r>
              <a:rPr lang="be-BY" sz="3200" dirty="0" smtClean="0"/>
              <a:t>  </a:t>
            </a:r>
            <a:r>
              <a:rPr lang="be-BY" sz="3200" b="1" dirty="0" smtClean="0">
                <a:solidFill>
                  <a:srgbClr val="00090C"/>
                </a:solidFill>
              </a:rPr>
              <a:t>УБАРЦЬ</a:t>
            </a:r>
            <a:r>
              <a:rPr lang="be-BY" sz="3000" b="1" dirty="0" smtClean="0">
                <a:solidFill>
                  <a:srgbClr val="00090C"/>
                </a:solidFill>
              </a:rPr>
              <a:t> – рака, правы прыток Прыпяці. Пачынаецца ў Жытомірскай вобласці Украіны, цячэ па Палескай нізіне ў Лельчыцкім і Петрыкаўскім р-нах, упадае ў Прыпяць за 2 км вышэй Петрыкава</a:t>
            </a:r>
            <a:endParaRPr lang="ru-RU" sz="3000" b="1" dirty="0">
              <a:solidFill>
                <a:srgbClr val="00090C"/>
              </a:solidFill>
            </a:endParaRPr>
          </a:p>
        </p:txBody>
      </p:sp>
      <p:pic>
        <p:nvPicPr>
          <p:cNvPr id="3" name="Рисунок 2" descr="SAM_1679.JPG"/>
          <p:cNvPicPr>
            <a:picLocks noChangeAspect="1"/>
          </p:cNvPicPr>
          <p:nvPr/>
        </p:nvPicPr>
        <p:blipFill>
          <a:blip r:embed="rId2" cstate="print"/>
          <a:stretch>
            <a:fillRect/>
          </a:stretch>
        </p:blipFill>
        <p:spPr>
          <a:xfrm>
            <a:off x="0" y="1844824"/>
            <a:ext cx="9144000" cy="5013176"/>
          </a:xfrm>
          <a:prstGeom prst="rect">
            <a:avLst/>
          </a:prstGeom>
          <a:ln>
            <a:noFill/>
          </a:ln>
          <a:effectLst>
            <a:softEdge rad="112500"/>
          </a:effectLst>
        </p:spPr>
      </p:pic>
    </p:spTree>
  </p:cSld>
  <p:clrMapOvr>
    <a:masterClrMapping/>
  </p:clrMapOvr>
  <p:transition spd="slow" advClick="0" advTm="7000">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205096"/>
            <a:ext cx="9144000" cy="2652904"/>
          </a:xfrm>
        </p:spPr>
        <p:txBody>
          <a:bodyPr>
            <a:noAutofit/>
          </a:bodyPr>
          <a:lstStyle/>
          <a:p>
            <a:r>
              <a:rPr lang="be-BY" sz="3000" b="1" dirty="0" smtClean="0">
                <a:solidFill>
                  <a:schemeClr val="tx1">
                    <a:lumMod val="50000"/>
                  </a:schemeClr>
                </a:solidFill>
              </a:rPr>
              <a:t>   </a:t>
            </a:r>
            <a:r>
              <a:rPr lang="be-BY" sz="3000" b="1" dirty="0" smtClean="0">
                <a:solidFill>
                  <a:schemeClr val="bg2">
                    <a:lumMod val="10000"/>
                  </a:schemeClr>
                </a:solidFill>
              </a:rPr>
              <a:t>Даўжыня 292 км (у Беларусі 126 км), плошча вадазбору 5820 км</a:t>
            </a:r>
            <a:r>
              <a:rPr lang="be-BY" sz="3000" b="1" dirty="0" smtClean="0">
                <a:solidFill>
                  <a:schemeClr val="bg2">
                    <a:lumMod val="10000"/>
                  </a:schemeClr>
                </a:solidFill>
                <a:cs typeface="Times New Roman"/>
              </a:rPr>
              <a:t>² (у Беларусі 1910 км²).     Найбольшыя прытокі: Плотніца, Лохніца, Свідовец, Гурыстая (справа), Каросцінка (злева). Рака свабодна пятляе, у ніжнім цячэнні моцназвілістая, яе шырыня – 10 – 15 м.</a:t>
            </a:r>
            <a:endParaRPr lang="ru-RU" sz="3000" b="1" dirty="0">
              <a:solidFill>
                <a:schemeClr val="bg2">
                  <a:lumMod val="10000"/>
                </a:schemeClr>
              </a:solidFill>
            </a:endParaRPr>
          </a:p>
        </p:txBody>
      </p:sp>
      <p:pic>
        <p:nvPicPr>
          <p:cNvPr id="4" name="Рисунок 3" descr="весна 2011 031.JPG"/>
          <p:cNvPicPr>
            <a:picLocks noChangeAspect="1"/>
          </p:cNvPicPr>
          <p:nvPr/>
        </p:nvPicPr>
        <p:blipFill>
          <a:blip r:embed="rId2" cstate="print"/>
          <a:stretch>
            <a:fillRect/>
          </a:stretch>
        </p:blipFill>
        <p:spPr>
          <a:xfrm>
            <a:off x="0" y="0"/>
            <a:ext cx="9144000" cy="4365104"/>
          </a:xfrm>
          <a:prstGeom prst="rect">
            <a:avLst/>
          </a:prstGeom>
          <a:ln>
            <a:noFill/>
          </a:ln>
          <a:effectLst>
            <a:softEdge rad="112500"/>
          </a:effectLst>
        </p:spPr>
      </p:pic>
    </p:spTree>
  </p:cSld>
  <p:clrMapOvr>
    <a:masterClrMapping/>
  </p:clrMapOvr>
  <p:transition spd="slow" advClick="0" advTm="7000">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0" y="1484784"/>
            <a:ext cx="4860032" cy="216024"/>
          </a:xfrm>
        </p:spPr>
        <p:txBody>
          <a:bodyPr/>
          <a:lstStyle/>
          <a:p>
            <a:r>
              <a:rPr lang="be-BY" sz="2800" dirty="0" smtClean="0">
                <a:solidFill>
                  <a:schemeClr val="accent1">
                    <a:lumMod val="50000"/>
                  </a:schemeClr>
                </a:solidFill>
                <a:latin typeface="+mj-lt"/>
              </a:rPr>
              <a:t>СВІСЛАЧ</a:t>
            </a:r>
            <a:r>
              <a:rPr lang="be-BY" dirty="0" smtClean="0">
                <a:latin typeface="+mj-lt"/>
              </a:rPr>
              <a:t> </a:t>
            </a:r>
            <a:r>
              <a:rPr lang="be-BY" dirty="0" smtClean="0">
                <a:solidFill>
                  <a:schemeClr val="tx1">
                    <a:lumMod val="50000"/>
                  </a:schemeClr>
                </a:solidFill>
                <a:latin typeface="+mj-lt"/>
              </a:rPr>
              <a:t>– </a:t>
            </a:r>
            <a:r>
              <a:rPr lang="be-BY" dirty="0" smtClean="0">
                <a:solidFill>
                  <a:schemeClr val="tx2">
                    <a:lumMod val="75000"/>
                  </a:schemeClr>
                </a:solidFill>
                <a:latin typeface="+mj-lt"/>
              </a:rPr>
              <a:t>рака, правы прыток Бярэзіны (басейн Дняпра), даўжыня – 297 км, плошча вадазбору 5160 км</a:t>
            </a:r>
            <a:r>
              <a:rPr lang="be-BY" dirty="0" smtClean="0">
                <a:solidFill>
                  <a:schemeClr val="tx2">
                    <a:lumMod val="75000"/>
                  </a:schemeClr>
                </a:solidFill>
                <a:latin typeface="+mj-lt"/>
                <a:cs typeface="Times New Roman"/>
              </a:rPr>
              <a:t>². На рацэ гарады Мінск і Заслаўе, на маляўнічых берагах створаны зоны адпачынку Мінскае мора, Стайкі, Чырвоны бераг, Асіповічы, санаторыі</a:t>
            </a:r>
            <a:endParaRPr lang="ru-RU" dirty="0">
              <a:solidFill>
                <a:schemeClr val="tx2">
                  <a:lumMod val="75000"/>
                </a:schemeClr>
              </a:solidFill>
              <a:latin typeface="+mj-lt"/>
            </a:endParaRPr>
          </a:p>
        </p:txBody>
      </p:sp>
      <p:sp>
        <p:nvSpPr>
          <p:cNvPr id="4" name="Текст 3"/>
          <p:cNvSpPr>
            <a:spLocks noGrp="1"/>
          </p:cNvSpPr>
          <p:nvPr>
            <p:ph type="body" sz="half" idx="3"/>
          </p:nvPr>
        </p:nvSpPr>
        <p:spPr>
          <a:xfrm>
            <a:off x="4572000" y="1"/>
            <a:ext cx="4572000" cy="1844823"/>
          </a:xfrm>
        </p:spPr>
        <p:txBody>
          <a:bodyPr>
            <a:normAutofit fontScale="25000" lnSpcReduction="20000"/>
          </a:bodyPr>
          <a:lstStyle/>
          <a:p>
            <a:r>
              <a:rPr lang="be-BY" sz="11200" dirty="0" smtClean="0">
                <a:solidFill>
                  <a:schemeClr val="bg2">
                    <a:lumMod val="10000"/>
                  </a:schemeClr>
                </a:solidFill>
                <a:latin typeface="+mj-lt"/>
              </a:rPr>
              <a:t>АСЦЁР</a:t>
            </a:r>
            <a:r>
              <a:rPr lang="be-BY" sz="9600" dirty="0" smtClean="0">
                <a:latin typeface="+mj-lt"/>
              </a:rPr>
              <a:t> </a:t>
            </a:r>
            <a:r>
              <a:rPr lang="be-BY" sz="9600" dirty="0" smtClean="0">
                <a:solidFill>
                  <a:schemeClr val="bg2">
                    <a:lumMod val="10000"/>
                  </a:schemeClr>
                </a:solidFill>
                <a:latin typeface="+mj-lt"/>
              </a:rPr>
              <a:t>– </a:t>
            </a:r>
            <a:r>
              <a:rPr lang="ru-RU" sz="9600" dirty="0" smtClean="0">
                <a:solidFill>
                  <a:schemeClr val="bg2">
                    <a:lumMod val="10000"/>
                  </a:schemeClr>
                </a:solidFill>
                <a:latin typeface="+mj-lt"/>
              </a:rPr>
              <a:t>рака </a:t>
            </a:r>
            <a:r>
              <a:rPr lang="ru-RU" sz="9600" dirty="0" err="1" smtClean="0">
                <a:solidFill>
                  <a:schemeClr val="bg2">
                    <a:lumMod val="10000"/>
                  </a:schemeClr>
                </a:solidFill>
                <a:latin typeface="+mj-lt"/>
              </a:rPr>
              <a:t>ў</a:t>
            </a:r>
            <a:r>
              <a:rPr lang="ru-RU" sz="9600" dirty="0" smtClean="0">
                <a:solidFill>
                  <a:schemeClr val="bg2">
                    <a:lumMod val="10000"/>
                  </a:schemeClr>
                </a:solidFill>
                <a:latin typeface="+mj-lt"/>
              </a:rPr>
              <a:t> </a:t>
            </a:r>
            <a:r>
              <a:rPr lang="ru-RU" sz="9600" dirty="0" err="1" smtClean="0">
                <a:solidFill>
                  <a:schemeClr val="bg2">
                    <a:lumMod val="10000"/>
                  </a:schemeClr>
                </a:solidFill>
                <a:latin typeface="+mj-lt"/>
              </a:rPr>
              <a:t>Смаленскай</a:t>
            </a:r>
            <a:r>
              <a:rPr lang="ru-RU" sz="9600" dirty="0" smtClean="0">
                <a:solidFill>
                  <a:schemeClr val="bg2">
                    <a:lumMod val="10000"/>
                  </a:schemeClr>
                </a:solidFill>
                <a:latin typeface="+mj-lt"/>
              </a:rPr>
              <a:t> </a:t>
            </a:r>
            <a:r>
              <a:rPr lang="ru-RU" sz="9600" dirty="0" smtClean="0">
                <a:solidFill>
                  <a:schemeClr val="bg2">
                    <a:lumMod val="10000"/>
                  </a:schemeClr>
                </a:solidFill>
                <a:latin typeface="+mj-lt"/>
                <a:hlinkClick r:id="rId2" tooltip="Смаленская вобласць"/>
              </a:rPr>
              <a:t> </a:t>
            </a:r>
            <a:r>
              <a:rPr lang="ru-RU" sz="9600" dirty="0" err="1" smtClean="0">
                <a:solidFill>
                  <a:schemeClr val="bg2">
                    <a:lumMod val="10000"/>
                  </a:schemeClr>
                </a:solidFill>
                <a:latin typeface="+mj-lt"/>
              </a:rPr>
              <a:t>вобласці</a:t>
            </a:r>
            <a:r>
              <a:rPr lang="ru-RU" sz="9600" dirty="0" smtClean="0">
                <a:solidFill>
                  <a:schemeClr val="bg2">
                    <a:lumMod val="10000"/>
                  </a:schemeClr>
                </a:solidFill>
                <a:latin typeface="+mj-lt"/>
              </a:rPr>
              <a:t> </a:t>
            </a:r>
            <a:r>
              <a:rPr lang="ru-RU" sz="9600" dirty="0" err="1" smtClean="0">
                <a:solidFill>
                  <a:schemeClr val="bg2">
                    <a:lumMod val="10000"/>
                  </a:schemeClr>
                </a:solidFill>
                <a:latin typeface="+mj-lt"/>
              </a:rPr>
              <a:t>Расіі</a:t>
            </a:r>
            <a:r>
              <a:rPr lang="en-US" sz="9600" dirty="0" smtClean="0">
                <a:solidFill>
                  <a:schemeClr val="bg2">
                    <a:lumMod val="10000"/>
                  </a:schemeClr>
                </a:solidFill>
                <a:latin typeface="+mj-lt"/>
              </a:rPr>
              <a:t> </a:t>
            </a:r>
            <a:r>
              <a:rPr lang="ru-RU" sz="9600" dirty="0" err="1" smtClean="0">
                <a:solidFill>
                  <a:schemeClr val="bg2">
                    <a:lumMod val="10000"/>
                  </a:schemeClr>
                </a:solidFill>
                <a:latin typeface="+mj-lt"/>
              </a:rPr>
              <a:t>і</a:t>
            </a:r>
            <a:r>
              <a:rPr lang="ru-RU" sz="9600" dirty="0" smtClean="0">
                <a:solidFill>
                  <a:schemeClr val="bg2">
                    <a:lumMod val="10000"/>
                  </a:schemeClr>
                </a:solidFill>
                <a:latin typeface="+mj-lt"/>
              </a:rPr>
              <a:t> </a:t>
            </a:r>
            <a:r>
              <a:rPr lang="ru-RU" sz="9600" dirty="0" err="1" smtClean="0">
                <a:solidFill>
                  <a:schemeClr val="bg2">
                    <a:lumMod val="10000"/>
                  </a:schemeClr>
                </a:solidFill>
                <a:latin typeface="+mj-lt"/>
              </a:rPr>
              <a:t>Магілёўскай</a:t>
            </a:r>
            <a:r>
              <a:rPr lang="ru-RU" sz="9600" dirty="0" smtClean="0">
                <a:solidFill>
                  <a:schemeClr val="bg2">
                    <a:lumMod val="10000"/>
                  </a:schemeClr>
                </a:solidFill>
                <a:latin typeface="+mj-lt"/>
              </a:rPr>
              <a:t> </a:t>
            </a:r>
            <a:r>
              <a:rPr lang="ru-RU" sz="9600" dirty="0" err="1" smtClean="0">
                <a:solidFill>
                  <a:schemeClr val="bg2">
                    <a:lumMod val="10000"/>
                  </a:schemeClr>
                </a:solidFill>
                <a:latin typeface="+mj-lt"/>
              </a:rPr>
              <a:t>вобласці</a:t>
            </a:r>
            <a:r>
              <a:rPr lang="ru-RU" sz="9600" dirty="0" smtClean="0">
                <a:solidFill>
                  <a:schemeClr val="bg2">
                    <a:lumMod val="10000"/>
                  </a:schemeClr>
                </a:solidFill>
                <a:latin typeface="+mj-lt"/>
              </a:rPr>
              <a:t> </a:t>
            </a:r>
            <a:r>
              <a:rPr lang="ru-RU" sz="9600" dirty="0" err="1" smtClean="0">
                <a:solidFill>
                  <a:schemeClr val="bg2">
                    <a:lumMod val="10000"/>
                  </a:schemeClr>
                </a:solidFill>
                <a:latin typeface="+mj-lt"/>
              </a:rPr>
              <a:t>Беларусі</a:t>
            </a:r>
            <a:r>
              <a:rPr lang="ru-RU" sz="9600" dirty="0" smtClean="0">
                <a:solidFill>
                  <a:schemeClr val="bg2">
                    <a:lumMod val="10000"/>
                  </a:schemeClr>
                </a:solidFill>
                <a:latin typeface="+mj-lt"/>
              </a:rPr>
              <a:t>, левы прыток Сажа. </a:t>
            </a:r>
            <a:r>
              <a:rPr lang="ru-RU" sz="9600" dirty="0" err="1" smtClean="0">
                <a:solidFill>
                  <a:schemeClr val="bg2">
                    <a:lumMod val="10000"/>
                  </a:schemeClr>
                </a:solidFill>
                <a:latin typeface="+mj-lt"/>
              </a:rPr>
              <a:t>Даўжыня</a:t>
            </a:r>
            <a:r>
              <a:rPr lang="ru-RU" sz="9600" dirty="0" smtClean="0">
                <a:solidFill>
                  <a:schemeClr val="bg2">
                    <a:lumMod val="10000"/>
                  </a:schemeClr>
                </a:solidFill>
                <a:latin typeface="+mj-lt"/>
              </a:rPr>
              <a:t> 274 км (у межах </a:t>
            </a:r>
            <a:r>
              <a:rPr lang="ru-RU" sz="9600" dirty="0" err="1" smtClean="0">
                <a:solidFill>
                  <a:schemeClr val="bg2">
                    <a:lumMod val="10000"/>
                  </a:schemeClr>
                </a:solidFill>
                <a:latin typeface="+mj-lt"/>
              </a:rPr>
              <a:t>Беларусі</a:t>
            </a:r>
            <a:r>
              <a:rPr lang="ru-RU" sz="9600" dirty="0" smtClean="0">
                <a:solidFill>
                  <a:schemeClr val="bg2">
                    <a:lumMod val="10000"/>
                  </a:schemeClr>
                </a:solidFill>
                <a:latin typeface="+mj-lt"/>
              </a:rPr>
              <a:t> каля 50 км) </a:t>
            </a:r>
          </a:p>
          <a:p>
            <a:endParaRPr lang="ru-RU" dirty="0"/>
          </a:p>
        </p:txBody>
      </p:sp>
      <p:pic>
        <p:nvPicPr>
          <p:cNvPr id="7" name="Содержимое 6" descr="da06bf169afaa9b9a0ff26cfd2fba9ef.jpg"/>
          <p:cNvPicPr>
            <a:picLocks noGrp="1" noChangeAspect="1"/>
          </p:cNvPicPr>
          <p:nvPr>
            <p:ph sz="quarter" idx="2"/>
          </p:nvPr>
        </p:nvPicPr>
        <p:blipFill>
          <a:blip r:embed="rId3" cstate="print"/>
          <a:stretch>
            <a:fillRect/>
          </a:stretch>
        </p:blipFill>
        <p:spPr>
          <a:xfrm>
            <a:off x="0" y="3140968"/>
            <a:ext cx="4932040" cy="3717032"/>
          </a:xfrm>
          <a:prstGeom prst="rect">
            <a:avLst/>
          </a:prstGeom>
          <a:ln>
            <a:noFill/>
          </a:ln>
          <a:effectLst>
            <a:softEdge rad="112500"/>
          </a:effectLst>
        </p:spPr>
      </p:pic>
      <p:pic>
        <p:nvPicPr>
          <p:cNvPr id="8" name="Содержимое 7" descr="250px-RiverPronya9.JPG"/>
          <p:cNvPicPr>
            <a:picLocks noGrp="1" noChangeAspect="1"/>
          </p:cNvPicPr>
          <p:nvPr>
            <p:ph sz="quarter" idx="4"/>
          </p:nvPr>
        </p:nvPicPr>
        <p:blipFill>
          <a:blip r:embed="rId4" cstate="print"/>
          <a:stretch>
            <a:fillRect/>
          </a:stretch>
        </p:blipFill>
        <p:spPr>
          <a:xfrm>
            <a:off x="4860032" y="1628800"/>
            <a:ext cx="4283968" cy="5229200"/>
          </a:xfrm>
          <a:prstGeom prst="rect">
            <a:avLst/>
          </a:prstGeom>
          <a:ln>
            <a:noFill/>
          </a:ln>
          <a:effectLst>
            <a:softEdge rad="112500"/>
          </a:effectLst>
        </p:spPr>
      </p:pic>
    </p:spTree>
  </p:cSld>
  <p:clrMapOvr>
    <a:masterClrMapping/>
  </p:clrMapOvr>
  <p:transition spd="slow" advClick="0" advTm="19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0" fill="hold">
                            <p:stCondLst>
                              <p:cond delay="105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anim calcmode="lin" valueType="num">
                                      <p:cBhvr>
                                        <p:cTn id="14" dur="500" fill="hold"/>
                                        <p:tgtEl>
                                          <p:spTgt spid="4">
                                            <p:txEl>
                                              <p:pRg st="0" end="0"/>
                                            </p:txEl>
                                          </p:spTgt>
                                        </p:tgtEl>
                                        <p:attrNameLst>
                                          <p:attrName>ppt_x</p:attrName>
                                        </p:attrNameLst>
                                      </p:cBhvr>
                                      <p:tavLst>
                                        <p:tav tm="0">
                                          <p:val>
                                            <p:strVal val="#ppt_x-.1"/>
                                          </p:val>
                                        </p:tav>
                                        <p:tav tm="100000">
                                          <p:val>
                                            <p:strVal val="#ppt_x"/>
                                          </p:val>
                                        </p:tav>
                                      </p:tavLst>
                                    </p:anim>
                                    <p:anim calcmode="lin" valueType="num">
                                      <p:cBhvr>
                                        <p:cTn id="15" dur="500" fill="hold"/>
                                        <p:tgtEl>
                                          <p:spTgt spid="4">
                                            <p:txEl>
                                              <p:pRg st="0" end="0"/>
                                            </p:txEl>
                                          </p:spTgt>
                                        </p:tgtEl>
                                        <p:attrNameLst>
                                          <p:attrName>ppt_y</p:attrName>
                                        </p:attrNameLst>
                                      </p:cBhvr>
                                      <p:tavLst>
                                        <p:tav tm="0">
                                          <p:val>
                                            <p:strVal val="#ppt_y"/>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half" idx="1"/>
          </p:nvPr>
        </p:nvSpPr>
        <p:spPr>
          <a:xfrm>
            <a:off x="0" y="0"/>
            <a:ext cx="4788024" cy="2708920"/>
          </a:xfrm>
        </p:spPr>
        <p:txBody>
          <a:bodyPr>
            <a:normAutofit fontScale="55000" lnSpcReduction="20000"/>
          </a:bodyPr>
          <a:lstStyle/>
          <a:p>
            <a:pPr>
              <a:buNone/>
            </a:pPr>
            <a:r>
              <a:rPr lang="be-BY" sz="4500" b="1" dirty="0" smtClean="0">
                <a:solidFill>
                  <a:schemeClr val="bg2">
                    <a:lumMod val="10000"/>
                  </a:schemeClr>
                </a:solidFill>
                <a:latin typeface="+mj-lt"/>
              </a:rPr>
              <a:t>БЕСЕДЗЬ </a:t>
            </a:r>
            <a:r>
              <a:rPr lang="be-BY" sz="4400" b="1" dirty="0" smtClean="0">
                <a:solidFill>
                  <a:schemeClr val="bg2">
                    <a:lumMod val="10000"/>
                  </a:schemeClr>
                </a:solidFill>
                <a:latin typeface="+mj-lt"/>
              </a:rPr>
              <a:t>–</a:t>
            </a:r>
            <a:r>
              <a:rPr lang="be-BY" b="1" dirty="0" smtClean="0">
                <a:solidFill>
                  <a:schemeClr val="bg2">
                    <a:lumMod val="10000"/>
                  </a:schemeClr>
                </a:solidFill>
                <a:latin typeface="+mj-lt"/>
              </a:rPr>
              <a:t> </a:t>
            </a:r>
            <a:r>
              <a:rPr lang="be-BY" sz="4400" b="1" dirty="0" smtClean="0">
                <a:solidFill>
                  <a:schemeClr val="bg2">
                    <a:lumMod val="10000"/>
                  </a:schemeClr>
                </a:solidFill>
                <a:latin typeface="+mj-lt"/>
              </a:rPr>
              <a:t>рака, левы прыток  Сажа, даўжыня – 261 км, у межах Беларусі 185 км, плошча вадазбору 5460 км</a:t>
            </a:r>
            <a:r>
              <a:rPr lang="be-BY" sz="4400" b="1" dirty="0" smtClean="0">
                <a:solidFill>
                  <a:schemeClr val="bg2">
                    <a:lumMod val="10000"/>
                  </a:schemeClr>
                </a:solidFill>
                <a:latin typeface="+mj-lt"/>
                <a:cs typeface="Times New Roman"/>
              </a:rPr>
              <a:t>², у Беларусі 3880 км². Пачынаецца ў Смаленскай вобласці, цячэ па тэрыторыі Магілёўскай, Бранскай і Гомельскай абласцей</a:t>
            </a:r>
          </a:p>
          <a:p>
            <a:pPr>
              <a:buNone/>
            </a:pPr>
            <a:r>
              <a:rPr lang="be-BY" b="1" dirty="0" smtClean="0">
                <a:solidFill>
                  <a:schemeClr val="bg2">
                    <a:lumMod val="10000"/>
                  </a:schemeClr>
                </a:solidFill>
                <a:latin typeface="+mj-lt"/>
                <a:cs typeface="Times New Roman"/>
              </a:rPr>
              <a:t> </a:t>
            </a:r>
            <a:endParaRPr lang="ru-RU" b="1" dirty="0">
              <a:solidFill>
                <a:schemeClr val="bg2">
                  <a:lumMod val="10000"/>
                </a:schemeClr>
              </a:solidFill>
              <a:latin typeface="+mj-lt"/>
            </a:endParaRPr>
          </a:p>
        </p:txBody>
      </p:sp>
      <p:sp>
        <p:nvSpPr>
          <p:cNvPr id="4" name="Содержимое 3"/>
          <p:cNvSpPr>
            <a:spLocks noGrp="1"/>
          </p:cNvSpPr>
          <p:nvPr>
            <p:ph sz="half" idx="2"/>
          </p:nvPr>
        </p:nvSpPr>
        <p:spPr>
          <a:xfrm>
            <a:off x="4716016" y="0"/>
            <a:ext cx="4427984" cy="3284984"/>
          </a:xfrm>
        </p:spPr>
        <p:txBody>
          <a:bodyPr>
            <a:normAutofit fontScale="55000" lnSpcReduction="20000"/>
          </a:bodyPr>
          <a:lstStyle/>
          <a:p>
            <a:pPr>
              <a:buNone/>
            </a:pPr>
            <a:r>
              <a:rPr lang="be-BY" sz="4500" b="1" dirty="0" smtClean="0">
                <a:solidFill>
                  <a:schemeClr val="accent1">
                    <a:lumMod val="50000"/>
                  </a:schemeClr>
                </a:solidFill>
                <a:latin typeface="+mj-lt"/>
              </a:rPr>
              <a:t>ЯСЕЛЬДА</a:t>
            </a:r>
            <a:r>
              <a:rPr lang="be-BY" b="1" dirty="0" smtClean="0">
                <a:solidFill>
                  <a:schemeClr val="accent1">
                    <a:lumMod val="50000"/>
                  </a:schemeClr>
                </a:solidFill>
                <a:latin typeface="+mj-lt"/>
              </a:rPr>
              <a:t> </a:t>
            </a:r>
            <a:r>
              <a:rPr lang="be-BY" sz="4400" b="1" dirty="0" smtClean="0">
                <a:solidFill>
                  <a:schemeClr val="accent1">
                    <a:lumMod val="50000"/>
                  </a:schemeClr>
                </a:solidFill>
                <a:latin typeface="+mj-lt"/>
              </a:rPr>
              <a:t>– рака, левы прыток Прыпяці, даўжыня 214 км, плошча вадазбору 5590 км</a:t>
            </a:r>
            <a:r>
              <a:rPr lang="be-BY" sz="4400" b="1" dirty="0" smtClean="0">
                <a:solidFill>
                  <a:schemeClr val="accent1">
                    <a:lumMod val="50000"/>
                  </a:schemeClr>
                </a:solidFill>
                <a:latin typeface="+mj-lt"/>
                <a:cs typeface="Times New Roman"/>
              </a:rPr>
              <a:t>². Пачынаецца на Прыбугскай раўніне за 4 км ад в. Клепачы (Пружанскі р-н). Уваходзіць у водную сістэму, якая злучае басейны Прыпяці і Нёмана Агінскім каналам</a:t>
            </a:r>
            <a:endParaRPr lang="ru-RU" sz="4400" b="1" dirty="0">
              <a:solidFill>
                <a:schemeClr val="accent1">
                  <a:lumMod val="50000"/>
                </a:schemeClr>
              </a:solidFill>
              <a:latin typeface="+mj-lt"/>
            </a:endParaRPr>
          </a:p>
        </p:txBody>
      </p:sp>
      <p:pic>
        <p:nvPicPr>
          <p:cNvPr id="5" name="Рисунок 4" descr="255px-VetkaRaion2.JPG"/>
          <p:cNvPicPr>
            <a:picLocks noChangeAspect="1"/>
          </p:cNvPicPr>
          <p:nvPr/>
        </p:nvPicPr>
        <p:blipFill>
          <a:blip r:embed="rId3" cstate="print"/>
          <a:stretch>
            <a:fillRect/>
          </a:stretch>
        </p:blipFill>
        <p:spPr>
          <a:xfrm>
            <a:off x="0" y="2276872"/>
            <a:ext cx="5076056" cy="4581128"/>
          </a:xfrm>
          <a:prstGeom prst="rect">
            <a:avLst/>
          </a:prstGeom>
          <a:ln>
            <a:noFill/>
          </a:ln>
          <a:effectLst>
            <a:softEdge rad="112500"/>
          </a:effectLst>
        </p:spPr>
      </p:pic>
      <p:pic>
        <p:nvPicPr>
          <p:cNvPr id="6" name="Рисунок 5" descr="images (1).jpg"/>
          <p:cNvPicPr>
            <a:picLocks noChangeAspect="1"/>
          </p:cNvPicPr>
          <p:nvPr/>
        </p:nvPicPr>
        <p:blipFill>
          <a:blip r:embed="rId4" cstate="print"/>
          <a:stretch>
            <a:fillRect/>
          </a:stretch>
        </p:blipFill>
        <p:spPr>
          <a:xfrm>
            <a:off x="5076056" y="2564904"/>
            <a:ext cx="4067944" cy="4293096"/>
          </a:xfrm>
          <a:prstGeom prst="rect">
            <a:avLst/>
          </a:prstGeom>
          <a:ln>
            <a:noFill/>
          </a:ln>
          <a:effectLst>
            <a:softEdge rad="112500"/>
          </a:effectLst>
        </p:spPr>
      </p:pic>
      <p:pic>
        <p:nvPicPr>
          <p:cNvPr id="9" name="003 (3).wav">
            <a:hlinkClick r:id="" action="ppaction://media"/>
          </p:cNvPr>
          <p:cNvPicPr>
            <a:picLocks noRot="1" noChangeAspect="1"/>
          </p:cNvPicPr>
          <p:nvPr>
            <a:audioFile r:link="rId1"/>
          </p:nvPr>
        </p:nvPicPr>
        <p:blipFill>
          <a:blip r:embed="rId5" cstate="print"/>
          <a:stretch>
            <a:fillRect/>
          </a:stretch>
        </p:blipFill>
        <p:spPr>
          <a:xfrm>
            <a:off x="3779912" y="1772816"/>
            <a:ext cx="304800" cy="304800"/>
          </a:xfrm>
          <a:prstGeom prst="rect">
            <a:avLst/>
          </a:prstGeom>
        </p:spPr>
      </p:pic>
    </p:spTree>
  </p:cSld>
  <p:clrMapOvr>
    <a:masterClrMapping/>
  </p:clrMapOvr>
  <p:transition spd="slow" advClick="0" advTm="2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
                                          </p:val>
                                        </p:tav>
                                        <p:tav tm="100000">
                                          <p:val>
                                            <p:strVal val="#ppt_y"/>
                                          </p:val>
                                        </p:tav>
                                      </p:tavLst>
                                    </p:anim>
                                  </p:childTnLst>
                                </p:cTn>
                              </p:par>
                              <p:par>
                                <p:cTn id="10" presetID="40" presetClass="entr" presetSubtype="0" fill="hold" grpId="0" nodeType="with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1"/>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5" fill="hold">
                            <p:stCondLst>
                              <p:cond delay="9750"/>
                            </p:stCondLst>
                            <p:childTnLst>
                              <p:par>
                                <p:cTn id="16" presetID="40" presetClass="entr" presetSubtype="0" fill="hold" grpId="0" nodeType="afterEffect">
                                  <p:stCondLst>
                                    <p:cond delay="0"/>
                                  </p:stCondLst>
                                  <p:iterate type="lt">
                                    <p:tmPct val="10000"/>
                                  </p:iterate>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1000"/>
                                        <p:tgtEl>
                                          <p:spTgt spid="4">
                                            <p:txEl>
                                              <p:pRg st="0" end="0"/>
                                            </p:txEl>
                                          </p:spTgt>
                                        </p:tgtEl>
                                      </p:cBhvr>
                                    </p:animEffect>
                                    <p:anim calcmode="lin" valueType="num">
                                      <p:cBhvr>
                                        <p:cTn id="19" dur="1000" fill="hold"/>
                                        <p:tgtEl>
                                          <p:spTgt spid="4">
                                            <p:txEl>
                                              <p:pRg st="0" end="0"/>
                                            </p:txEl>
                                          </p:spTgt>
                                        </p:tgtEl>
                                        <p:attrNameLst>
                                          <p:attrName>ppt_x</p:attrName>
                                        </p:attrNameLst>
                                      </p:cBhvr>
                                      <p:tavLst>
                                        <p:tav tm="0">
                                          <p:val>
                                            <p:strVal val="#ppt_x-.1"/>
                                          </p:val>
                                        </p:tav>
                                        <p:tav tm="100000">
                                          <p:val>
                                            <p:strVal val="#ppt_x"/>
                                          </p:val>
                                        </p:tav>
                                      </p:tavLst>
                                    </p:anim>
                                    <p:anim calcmode="lin" valueType="num">
                                      <p:cBhvr>
                                        <p:cTn id="20" dur="1000" fill="hold"/>
                                        <p:tgtEl>
                                          <p:spTgt spid="4">
                                            <p:txEl>
                                              <p:pRg st="0" end="0"/>
                                            </p:txEl>
                                          </p:spTgt>
                                        </p:tgtEl>
                                        <p:attrNameLst>
                                          <p:attrName>ppt_y</p:attrName>
                                        </p:attrNameLst>
                                      </p:cBhvr>
                                      <p:tavLst>
                                        <p:tav tm="0">
                                          <p:val>
                                            <p:strVal val="#ppt_y"/>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3000"/>
                                        <p:tgtEl>
                                          <p:spTgt spid="6"/>
                                        </p:tgtEl>
                                      </p:cBhvr>
                                    </p:animEffect>
                                    <p:anim calcmode="lin" valueType="num">
                                      <p:cBhvr>
                                        <p:cTn id="24" dur="3000" fill="hold"/>
                                        <p:tgtEl>
                                          <p:spTgt spid="6"/>
                                        </p:tgtEl>
                                        <p:attrNameLst>
                                          <p:attrName>ppt_x</p:attrName>
                                        </p:attrNameLst>
                                      </p:cBhvr>
                                      <p:tavLst>
                                        <p:tav tm="0">
                                          <p:val>
                                            <p:strVal val="#ppt_x"/>
                                          </p:val>
                                        </p:tav>
                                        <p:tav tm="100000">
                                          <p:val>
                                            <p:strVal val="#ppt_x"/>
                                          </p:val>
                                        </p:tav>
                                      </p:tavLst>
                                    </p:anim>
                                    <p:anim calcmode="lin" valueType="num">
                                      <p:cBhvr>
                                        <p:cTn id="25" dur="3000" fill="hold"/>
                                        <p:tgtEl>
                                          <p:spTgt spid="6"/>
                                        </p:tgtEl>
                                        <p:attrNameLst>
                                          <p:attrName>ppt_y</p:attrName>
                                        </p:attrNameLst>
                                      </p:cBhvr>
                                      <p:tavLst>
                                        <p:tav tm="0">
                                          <p:val>
                                            <p:strVal val="#ppt_y+.1"/>
                                          </p:val>
                                        </p:tav>
                                        <p:tav tm="100000">
                                          <p:val>
                                            <p:strVal val="#ppt_y"/>
                                          </p:val>
                                        </p:tav>
                                      </p:tavLst>
                                    </p:anim>
                                  </p:childTnLst>
                                </p:cTn>
                              </p:par>
                              <p:par>
                                <p:cTn id="26" presetID="1" presetClass="mediacall" presetSubtype="0" fill="hold" nodeType="withEffect">
                                  <p:stCondLst>
                                    <p:cond delay="3000"/>
                                  </p:stCondLst>
                                  <p:childTnLst>
                                    <p:cmd type="call" cmd="playFrom(0.0)">
                                      <p:cBhvr>
                                        <p:cTn id="27"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38" showWhenStopped="0">
                <p:cTn id="28" fill="hold" display="0">
                  <p:stCondLst>
                    <p:cond delay="indefinite"/>
                  </p:stCondLst>
                  <p:endCondLst>
                    <p:cond evt="onPrev" delay="0">
                      <p:tgtEl>
                        <p:sldTgt/>
                      </p:tgtEl>
                    </p:cond>
                    <p:cond evt="onStopAudio" delay="0">
                      <p:tgtEl>
                        <p:sldTgt/>
                      </p:tgtEl>
                    </p:cond>
                  </p:endCondLst>
                </p:cTn>
                <p:tgtEl>
                  <p:spTgt spid="9"/>
                </p:tgtEl>
              </p:cMediaNode>
            </p:audio>
          </p:childTnLst>
        </p:cTn>
      </p:par>
    </p:tnLst>
    <p:bldLst>
      <p:bldP spid="3" grpId="0" build="p"/>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bagor.net/_fr/1/8542325.jpeg"/>
          <p:cNvPicPr>
            <a:picLocks noChangeAspect="1" noChangeArrowheads="1"/>
          </p:cNvPicPr>
          <p:nvPr/>
        </p:nvPicPr>
        <p:blipFill>
          <a:blip r:embed="rId2" cstate="print"/>
          <a:srcRect/>
          <a:stretch>
            <a:fillRect/>
          </a:stretch>
        </p:blipFill>
        <p:spPr bwMode="auto">
          <a:xfrm>
            <a:off x="0" y="1700808"/>
            <a:ext cx="9144000" cy="5400600"/>
          </a:xfrm>
          <a:prstGeom prst="rect">
            <a:avLst/>
          </a:prstGeom>
          <a:noFill/>
        </p:spPr>
      </p:pic>
      <p:sp>
        <p:nvSpPr>
          <p:cNvPr id="3" name="TextBox 2"/>
          <p:cNvSpPr txBox="1"/>
          <p:nvPr/>
        </p:nvSpPr>
        <p:spPr>
          <a:xfrm>
            <a:off x="1" y="188640"/>
            <a:ext cx="8892480" cy="1569660"/>
          </a:xfrm>
          <a:prstGeom prst="rect">
            <a:avLst/>
          </a:prstGeom>
          <a:noFill/>
        </p:spPr>
        <p:txBody>
          <a:bodyPr wrap="square" rtlCol="0">
            <a:spAutoFit/>
          </a:bodyPr>
          <a:lstStyle/>
          <a:p>
            <a:r>
              <a:rPr lang="be-BY" sz="3200" b="1" dirty="0" smtClean="0">
                <a:solidFill>
                  <a:schemeClr val="tx2">
                    <a:lumMod val="50000"/>
                  </a:schemeClr>
                </a:solidFill>
                <a:latin typeface="+mj-lt"/>
              </a:rPr>
              <a:t>Камусьці сапраўды пашчасціла …</a:t>
            </a:r>
          </a:p>
          <a:p>
            <a:r>
              <a:rPr lang="be-BY" sz="3200" b="1" dirty="0" smtClean="0">
                <a:solidFill>
                  <a:schemeClr val="tx2">
                    <a:lumMod val="50000"/>
                  </a:schemeClr>
                </a:solidFill>
                <a:latin typeface="+mj-lt"/>
              </a:rPr>
              <a:t>Беларуская рэчка падаравала свой скарб – велічэзную рыбіну</a:t>
            </a:r>
            <a:endParaRPr lang="ru-RU" sz="3200" b="1" dirty="0">
              <a:solidFill>
                <a:schemeClr val="tx2">
                  <a:lumMod val="50000"/>
                </a:schemeClr>
              </a:solidFill>
              <a:latin typeface="+mj-lt"/>
            </a:endParaRPr>
          </a:p>
        </p:txBody>
      </p:sp>
    </p:spTree>
  </p:cSld>
  <p:clrMapOvr>
    <a:masterClrMapping/>
  </p:clrMapOvr>
  <p:transition spd="slow" advClick="0" advTm="7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0" end="0"/>
                                            </p:txEl>
                                          </p:spTgt>
                                        </p:tgtEl>
                                      </p:cBhvr>
                                      <p:by x="90000" y="9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76672"/>
            <a:ext cx="8511480" cy="6381328"/>
          </a:xfrm>
        </p:spPr>
        <p:txBody>
          <a:bodyPr>
            <a:normAutofit fontScale="90000"/>
          </a:bodyPr>
          <a:lstStyle/>
          <a:p>
            <a:r>
              <a:rPr lang="be-BY" b="1" dirty="0" smtClean="0">
                <a:solidFill>
                  <a:srgbClr val="00090C"/>
                </a:solidFill>
              </a:rPr>
              <a:t/>
            </a:r>
            <a:br>
              <a:rPr lang="be-BY" b="1" dirty="0" smtClean="0">
                <a:solidFill>
                  <a:srgbClr val="00090C"/>
                </a:solidFill>
              </a:rPr>
            </a:br>
            <a:r>
              <a:rPr lang="be-BY" b="1" dirty="0" smtClean="0">
                <a:solidFill>
                  <a:srgbClr val="00090C"/>
                </a:solidFill>
              </a:rPr>
              <a:t>АЗЁРЫ </a:t>
            </a:r>
            <a:br>
              <a:rPr lang="be-BY" b="1" dirty="0" smtClean="0">
                <a:solidFill>
                  <a:srgbClr val="00090C"/>
                </a:solidFill>
              </a:rPr>
            </a:br>
            <a:r>
              <a:rPr lang="ru-RU" sz="3600" b="1" dirty="0" smtClean="0"/>
              <a:t> У </a:t>
            </a:r>
            <a:r>
              <a:rPr lang="ru-RU" sz="3600" b="1" dirty="0" err="1" smtClean="0"/>
              <a:t>Беларусі</a:t>
            </a:r>
            <a:r>
              <a:rPr lang="ru-RU" sz="3600" b="1" dirty="0" smtClean="0"/>
              <a:t> каля 10 800 </a:t>
            </a:r>
            <a:r>
              <a:rPr lang="ru-RU" sz="3600" b="1" dirty="0" err="1" smtClean="0"/>
              <a:t>вялікіх</a:t>
            </a:r>
            <a:r>
              <a:rPr lang="ru-RU" sz="3600" b="1" dirty="0" smtClean="0"/>
              <a:t> </a:t>
            </a:r>
            <a:r>
              <a:rPr lang="ru-RU" sz="3600" b="1" dirty="0" err="1" smtClean="0"/>
              <a:t>і</a:t>
            </a:r>
            <a:r>
              <a:rPr lang="ru-RU" sz="3600" b="1" dirty="0" smtClean="0"/>
              <a:t> малых </a:t>
            </a:r>
            <a:r>
              <a:rPr lang="ru-RU" sz="3600" b="1" dirty="0" err="1" smtClean="0"/>
              <a:t>азёраў</a:t>
            </a:r>
            <a:r>
              <a:rPr lang="ru-RU" sz="3600" b="1" dirty="0" smtClean="0"/>
              <a:t>. </a:t>
            </a:r>
            <a:r>
              <a:rPr lang="ru-RU" sz="3600" b="1" dirty="0" err="1" smtClean="0"/>
              <a:t>Найбольш</a:t>
            </a:r>
            <a:r>
              <a:rPr lang="ru-RU" sz="3600" b="1" dirty="0" smtClean="0"/>
              <a:t> </a:t>
            </a:r>
            <a:r>
              <a:rPr lang="ru-RU" sz="3600" b="1" dirty="0" err="1" smtClean="0"/>
              <a:t>глыбокія</a:t>
            </a:r>
            <a:r>
              <a:rPr lang="ru-RU" sz="3600" b="1" dirty="0" smtClean="0"/>
              <a:t>, </a:t>
            </a:r>
            <a:r>
              <a:rPr lang="ru-RU" sz="3600" b="1" dirty="0" err="1" smtClean="0"/>
              <a:t>разнастайныя</a:t>
            </a:r>
            <a:r>
              <a:rPr lang="ru-RU" sz="3600" b="1" dirty="0" smtClean="0"/>
              <a:t> па </a:t>
            </a:r>
            <a:r>
              <a:rPr lang="ru-RU" sz="3600" b="1" dirty="0" err="1" smtClean="0"/>
              <a:t>абрысах</a:t>
            </a:r>
            <a:r>
              <a:rPr lang="ru-RU" sz="3600" b="1" dirty="0" smtClean="0"/>
              <a:t> </a:t>
            </a:r>
            <a:r>
              <a:rPr lang="ru-RU" sz="3600" b="1" dirty="0" err="1" smtClean="0"/>
              <a:t>і</a:t>
            </a:r>
            <a:r>
              <a:rPr lang="ru-RU" sz="3600" b="1" dirty="0" smtClean="0"/>
              <a:t> </a:t>
            </a:r>
            <a:r>
              <a:rPr lang="ru-RU" sz="3600" b="1" dirty="0" err="1" smtClean="0"/>
              <a:t>маляўнічыя</a:t>
            </a:r>
            <a:r>
              <a:rPr lang="ru-RU" sz="3600" b="1" dirty="0" smtClean="0"/>
              <a:t> </a:t>
            </a:r>
            <a:r>
              <a:rPr lang="ru-RU" sz="3600" b="1" dirty="0" err="1" smtClean="0"/>
              <a:t>азёры</a:t>
            </a:r>
            <a:r>
              <a:rPr lang="ru-RU" sz="3600" b="1" dirty="0" smtClean="0"/>
              <a:t> </a:t>
            </a:r>
            <a:r>
              <a:rPr lang="ru-RU" sz="3600" b="1" dirty="0" err="1" smtClean="0"/>
              <a:t>знаходзяцца</a:t>
            </a:r>
            <a:r>
              <a:rPr lang="ru-RU" sz="3600" b="1" dirty="0" smtClean="0"/>
              <a:t> </a:t>
            </a:r>
            <a:r>
              <a:rPr lang="ru-RU" sz="3600" b="1" dirty="0" err="1" smtClean="0"/>
              <a:t>ў</a:t>
            </a:r>
            <a:r>
              <a:rPr lang="ru-RU" sz="3600" b="1" dirty="0" smtClean="0"/>
              <a:t> </a:t>
            </a:r>
            <a:r>
              <a:rPr lang="ru-RU" sz="3600" b="1" dirty="0" err="1" smtClean="0"/>
              <a:t>Паазер’і</a:t>
            </a:r>
            <a:r>
              <a:rPr lang="ru-RU" sz="3600" b="1" dirty="0" smtClean="0"/>
              <a:t>. У </a:t>
            </a:r>
            <a:r>
              <a:rPr lang="ru-RU" sz="3600" b="1" dirty="0" err="1" smtClean="0"/>
              <a:t>Палессі</a:t>
            </a:r>
            <a:r>
              <a:rPr lang="ru-RU" sz="3600" b="1" dirty="0" smtClean="0"/>
              <a:t> на поймах буйных </a:t>
            </a:r>
            <a:r>
              <a:rPr lang="ru-RU" sz="3600" b="1" dirty="0" err="1" smtClean="0"/>
              <a:t>рэк</a:t>
            </a:r>
            <a:r>
              <a:rPr lang="ru-RU" sz="3600" b="1" dirty="0" smtClean="0"/>
              <a:t> — </a:t>
            </a:r>
            <a:r>
              <a:rPr lang="ru-RU" sz="3600" b="1" dirty="0" err="1" smtClean="0"/>
              <a:t>шматлікія</a:t>
            </a:r>
            <a:r>
              <a:rPr lang="ru-RU" sz="3600" b="1" dirty="0" smtClean="0"/>
              <a:t> </a:t>
            </a:r>
            <a:r>
              <a:rPr lang="ru-RU" sz="3600" b="1" dirty="0" err="1" smtClean="0"/>
              <a:t>дробныя</a:t>
            </a:r>
            <a:r>
              <a:rPr lang="ru-RU" sz="3600" b="1" dirty="0" smtClean="0"/>
              <a:t> </a:t>
            </a:r>
            <a:r>
              <a:rPr lang="ru-RU" sz="3600" b="1" dirty="0" err="1" smtClean="0"/>
              <a:t>старычныя</a:t>
            </a:r>
            <a:r>
              <a:rPr lang="ru-RU" sz="3600" b="1" dirty="0" smtClean="0"/>
              <a:t> </a:t>
            </a:r>
            <a:r>
              <a:rPr lang="ru-RU" sz="3600" b="1" dirty="0" err="1" smtClean="0"/>
              <a:t>азёры</a:t>
            </a:r>
            <a:r>
              <a:rPr lang="ru-RU" sz="3600" b="1" dirty="0" smtClean="0"/>
              <a:t>. </a:t>
            </a:r>
            <a:r>
              <a:rPr lang="ru-RU" sz="3600" b="1" dirty="0" err="1" smtClean="0"/>
              <a:t>Месцамі</a:t>
            </a:r>
            <a:r>
              <a:rPr lang="ru-RU" sz="3600" b="1" dirty="0" smtClean="0"/>
              <a:t> </a:t>
            </a:r>
            <a:r>
              <a:rPr lang="ru-RU" sz="3600" b="1" dirty="0" err="1" smtClean="0"/>
              <a:t>захаваліся</a:t>
            </a:r>
            <a:r>
              <a:rPr lang="ru-RU" sz="3600" b="1" dirty="0" smtClean="0"/>
              <a:t> </a:t>
            </a:r>
            <a:r>
              <a:rPr lang="ru-RU" sz="3600" b="1" dirty="0" err="1" smtClean="0"/>
              <a:t>і</a:t>
            </a:r>
            <a:r>
              <a:rPr lang="ru-RU" sz="3600" b="1" dirty="0" smtClean="0"/>
              <a:t> </a:t>
            </a:r>
            <a:r>
              <a:rPr lang="ru-RU" sz="3600" b="1" dirty="0" err="1" smtClean="0"/>
              <a:t>вялікія</a:t>
            </a:r>
            <a:r>
              <a:rPr lang="ru-RU" sz="3600" b="1" dirty="0" smtClean="0"/>
              <a:t> </a:t>
            </a:r>
            <a:r>
              <a:rPr lang="ru-RU" sz="3600" b="1" dirty="0" err="1" smtClean="0"/>
              <a:t>вадаёмы</a:t>
            </a:r>
            <a:r>
              <a:rPr lang="ru-RU" sz="3600" b="1" dirty="0" smtClean="0"/>
              <a:t> </a:t>
            </a:r>
            <a:r>
              <a:rPr lang="ru-RU" sz="3600" b="1" dirty="0" err="1" smtClean="0"/>
              <a:t>рэшткавага</a:t>
            </a:r>
            <a:r>
              <a:rPr lang="ru-RU" sz="3600" b="1" dirty="0" smtClean="0"/>
              <a:t> </a:t>
            </a:r>
            <a:r>
              <a:rPr lang="ru-RU" sz="3600" b="1" dirty="0" err="1" smtClean="0"/>
              <a:t>тыпу</a:t>
            </a:r>
            <a:r>
              <a:rPr lang="ru-RU" sz="3600" b="1" dirty="0" smtClean="0"/>
              <a:t> (</a:t>
            </a:r>
            <a:r>
              <a:rPr lang="ru-RU" sz="3600" b="1" dirty="0" err="1" smtClean="0"/>
              <a:t>напрыклад</a:t>
            </a:r>
            <a:r>
              <a:rPr lang="ru-RU" sz="3600" b="1" dirty="0" smtClean="0"/>
              <a:t>, </a:t>
            </a:r>
            <a:r>
              <a:rPr lang="ru-RU" sz="3600" b="1" dirty="0" err="1" smtClean="0"/>
              <a:t>Чырвонае</a:t>
            </a:r>
            <a:r>
              <a:rPr lang="ru-RU" sz="3600" b="1" dirty="0" smtClean="0"/>
              <a:t>). </a:t>
            </a:r>
            <a:r>
              <a:rPr lang="ru-RU" sz="3600" b="1" dirty="0" err="1" smtClean="0"/>
              <a:t>Памеры</a:t>
            </a:r>
            <a:r>
              <a:rPr lang="ru-RU" sz="3600" b="1" dirty="0" smtClean="0"/>
              <a:t> </a:t>
            </a:r>
            <a:r>
              <a:rPr lang="ru-RU" sz="3600" b="1" dirty="0" err="1" smtClean="0"/>
              <a:t>азёр</a:t>
            </a:r>
            <a:r>
              <a:rPr lang="ru-RU" sz="3600" b="1" dirty="0" smtClean="0"/>
              <a:t> — ад </a:t>
            </a:r>
            <a:r>
              <a:rPr lang="ru-RU" sz="3600" b="1" dirty="0" err="1" smtClean="0"/>
              <a:t>соцень</a:t>
            </a:r>
            <a:r>
              <a:rPr lang="ru-RU" sz="3600" b="1" dirty="0" smtClean="0"/>
              <a:t> </a:t>
            </a:r>
            <a:r>
              <a:rPr lang="ru-RU" sz="3600" b="1" dirty="0" err="1" smtClean="0"/>
              <a:t>метраў</a:t>
            </a:r>
            <a:r>
              <a:rPr lang="ru-RU" sz="3600" b="1" dirty="0" smtClean="0"/>
              <a:t> да </a:t>
            </a:r>
            <a:r>
              <a:rPr lang="ru-RU" sz="3600" b="1" dirty="0" err="1" smtClean="0"/>
              <a:t>дзясяткаў</a:t>
            </a:r>
            <a:r>
              <a:rPr lang="ru-RU" sz="3600" b="1" dirty="0" smtClean="0"/>
              <a:t> </a:t>
            </a:r>
            <a:r>
              <a:rPr lang="ru-RU" sz="3600" b="1" dirty="0" err="1" smtClean="0"/>
              <a:t>кіламетраў</a:t>
            </a:r>
            <a:r>
              <a:rPr lang="ru-RU" sz="3600" b="1" dirty="0" smtClean="0"/>
              <a:t>.</a:t>
            </a:r>
            <a:br>
              <a:rPr lang="ru-RU" sz="3600" b="1" dirty="0" smtClean="0"/>
            </a:br>
            <a:r>
              <a:rPr lang="be-BY" sz="4000" b="1" dirty="0" smtClean="0">
                <a:solidFill>
                  <a:srgbClr val="00090C"/>
                </a:solidFill>
              </a:rPr>
              <a:t/>
            </a:r>
            <a:br>
              <a:rPr lang="be-BY" sz="4000" b="1" dirty="0" smtClean="0">
                <a:solidFill>
                  <a:srgbClr val="00090C"/>
                </a:solidFill>
              </a:rPr>
            </a:br>
            <a:r>
              <a:rPr lang="be-BY" sz="4000" b="1" dirty="0" smtClean="0">
                <a:solidFill>
                  <a:srgbClr val="00090C"/>
                </a:solidFill>
              </a:rPr>
              <a:t>Сумарная плошча беларускіх азёр складае 1,6 тыс. км</a:t>
            </a:r>
            <a:r>
              <a:rPr lang="be-BY" sz="4000" b="1" dirty="0" smtClean="0">
                <a:solidFill>
                  <a:srgbClr val="00090C"/>
                </a:solidFill>
                <a:cs typeface="Times New Roman"/>
              </a:rPr>
              <a:t>²</a:t>
            </a:r>
            <a:r>
              <a:rPr lang="be-BY" sz="3600" b="1" dirty="0" smtClean="0">
                <a:solidFill>
                  <a:srgbClr val="00090C"/>
                </a:solidFill>
              </a:rPr>
              <a:t/>
            </a:r>
            <a:br>
              <a:rPr lang="be-BY" sz="3600" b="1" dirty="0" smtClean="0">
                <a:solidFill>
                  <a:srgbClr val="00090C"/>
                </a:solidFill>
              </a:rPr>
            </a:br>
            <a:endParaRPr lang="ru-RU" sz="3600" b="1" dirty="0">
              <a:solidFill>
                <a:srgbClr val="00090C"/>
              </a:solidFill>
            </a:endParaRPr>
          </a:p>
        </p:txBody>
      </p:sp>
    </p:spTree>
  </p:cSld>
  <p:clrMapOvr>
    <a:masterClrMapping/>
  </p:clrMapOvr>
  <p:transition spd="slow" advClick="0" advTm="15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305800" cy="7317432"/>
          </a:xfrm>
        </p:spPr>
        <p:txBody>
          <a:bodyPr>
            <a:normAutofit fontScale="90000"/>
          </a:bodyPr>
          <a:lstStyle/>
          <a:p>
            <a:r>
              <a:rPr lang="en-US" sz="5600" b="1" dirty="0" smtClean="0">
                <a:solidFill>
                  <a:srgbClr val="00090C"/>
                </a:solidFill>
              </a:rPr>
              <a:t>РЭКІ</a:t>
            </a:r>
            <a:r>
              <a:rPr lang="en-US" sz="3600" dirty="0" smtClean="0"/>
              <a:t/>
            </a:r>
            <a:br>
              <a:rPr lang="en-US" sz="3600" dirty="0" smtClean="0"/>
            </a:br>
            <a:r>
              <a:rPr lang="en-US" sz="3600" b="1" dirty="0" err="1" smtClean="0"/>
              <a:t>На</a:t>
            </a:r>
            <a:r>
              <a:rPr lang="en-US" sz="3600" b="1" dirty="0" smtClean="0"/>
              <a:t> </a:t>
            </a:r>
            <a:r>
              <a:rPr lang="en-US" sz="3600" b="1" dirty="0" err="1" smtClean="0"/>
              <a:t>Беларусі</a:t>
            </a:r>
            <a:r>
              <a:rPr lang="en-US" sz="3600" b="1" dirty="0" smtClean="0"/>
              <a:t> 20,8 </a:t>
            </a:r>
            <a:r>
              <a:rPr lang="en-US" sz="3600" b="1" dirty="0" err="1" smtClean="0"/>
              <a:t>тыс</a:t>
            </a:r>
            <a:r>
              <a:rPr lang="en-US" sz="3600" b="1" dirty="0" smtClean="0"/>
              <a:t>. </a:t>
            </a:r>
            <a:r>
              <a:rPr lang="en-US" sz="3600" b="1" dirty="0" err="1" smtClean="0"/>
              <a:t>рэк</a:t>
            </a:r>
            <a:r>
              <a:rPr lang="en-US" sz="3600" b="1" dirty="0" smtClean="0"/>
              <a:t>, </a:t>
            </a:r>
            <a:r>
              <a:rPr lang="en-US" sz="3600" b="1" dirty="0" err="1" smtClean="0"/>
              <a:t>іх</a:t>
            </a:r>
            <a:r>
              <a:rPr lang="en-US" sz="3600" b="1" dirty="0" smtClean="0"/>
              <a:t> </a:t>
            </a:r>
            <a:r>
              <a:rPr lang="en-US" sz="3600" b="1" dirty="0" err="1" smtClean="0"/>
              <a:t>агульная</a:t>
            </a:r>
            <a:r>
              <a:rPr lang="en-US" sz="3600" b="1" dirty="0" smtClean="0"/>
              <a:t> </a:t>
            </a:r>
            <a:r>
              <a:rPr lang="en-US" sz="3600" b="1" dirty="0" err="1" smtClean="0"/>
              <a:t>даўжыня</a:t>
            </a:r>
            <a:r>
              <a:rPr lang="en-US" sz="3600" b="1" dirty="0" smtClean="0"/>
              <a:t> 90,6 </a:t>
            </a:r>
            <a:r>
              <a:rPr lang="en-US" sz="3600" b="1" dirty="0" err="1" smtClean="0"/>
              <a:t>тыс</a:t>
            </a:r>
            <a:r>
              <a:rPr lang="en-US" sz="3600" b="1" dirty="0" smtClean="0"/>
              <a:t>. </a:t>
            </a:r>
            <a:r>
              <a:rPr lang="en-US" sz="3600" b="1" dirty="0" err="1" smtClean="0"/>
              <a:t>км</a:t>
            </a:r>
            <a:r>
              <a:rPr lang="en-US" sz="3600" b="1" dirty="0" smtClean="0"/>
              <a:t>. </a:t>
            </a:r>
            <a:r>
              <a:rPr lang="ru-RU" sz="3600" b="1" dirty="0" smtClean="0"/>
              <a:t>Р</a:t>
            </a:r>
            <a:r>
              <a:rPr lang="en-US" sz="3600" b="1" dirty="0" err="1" smtClean="0"/>
              <a:t>экі</a:t>
            </a:r>
            <a:r>
              <a:rPr lang="en-US" sz="3600" b="1" dirty="0" smtClean="0"/>
              <a:t> </a:t>
            </a:r>
            <a:r>
              <a:rPr lang="en-US" sz="3600" b="1" dirty="0" err="1" smtClean="0"/>
              <a:t>належаць</a:t>
            </a:r>
            <a:r>
              <a:rPr lang="en-US" sz="3600" b="1" dirty="0" smtClean="0"/>
              <a:t> </a:t>
            </a:r>
            <a:r>
              <a:rPr lang="en-US" sz="3600" b="1" dirty="0" err="1" smtClean="0"/>
              <a:t>да</a:t>
            </a:r>
            <a:r>
              <a:rPr lang="en-US" sz="3600" b="1" dirty="0" smtClean="0"/>
              <a:t> </a:t>
            </a:r>
            <a:r>
              <a:rPr lang="en-US" sz="3600" b="1" dirty="0" err="1" smtClean="0"/>
              <a:t>водазбораў</a:t>
            </a:r>
            <a:r>
              <a:rPr lang="en-US" sz="3600" b="1" dirty="0" smtClean="0"/>
              <a:t> </a:t>
            </a:r>
            <a:r>
              <a:rPr lang="en-US" sz="3600" b="1" dirty="0" err="1" smtClean="0"/>
              <a:t>Чорнага</a:t>
            </a:r>
            <a:r>
              <a:rPr lang="en-US" sz="3600" b="1" dirty="0" smtClean="0"/>
              <a:t> (</a:t>
            </a:r>
            <a:r>
              <a:rPr lang="en-US" sz="3600" b="1" dirty="0" err="1" smtClean="0"/>
              <a:t>Дняпро</a:t>
            </a:r>
            <a:r>
              <a:rPr lang="en-US" sz="3600" b="1" dirty="0" smtClean="0"/>
              <a:t> з </a:t>
            </a:r>
            <a:r>
              <a:rPr lang="en-US" sz="3600" b="1" dirty="0" err="1" smtClean="0"/>
              <a:t>Прыпяццю</a:t>
            </a:r>
            <a:r>
              <a:rPr lang="en-US" sz="3600" b="1" dirty="0" smtClean="0"/>
              <a:t>, </a:t>
            </a:r>
            <a:r>
              <a:rPr lang="en-US" sz="3600" b="1" dirty="0" err="1" smtClean="0"/>
              <a:t>Бярэзінай</a:t>
            </a:r>
            <a:r>
              <a:rPr lang="en-US" sz="3600" b="1" dirty="0" smtClean="0"/>
              <a:t> і </a:t>
            </a:r>
            <a:r>
              <a:rPr lang="en-US" sz="3600" b="1" dirty="0" err="1" smtClean="0"/>
              <a:t>Сажом</a:t>
            </a:r>
            <a:r>
              <a:rPr lang="en-US" sz="3600" b="1" dirty="0" smtClean="0"/>
              <a:t>) і </a:t>
            </a:r>
            <a:r>
              <a:rPr lang="en-US" sz="3600" b="1" dirty="0" err="1" smtClean="0"/>
              <a:t>Балтыйскага</a:t>
            </a:r>
            <a:r>
              <a:rPr lang="en-US" sz="3600" b="1" dirty="0" smtClean="0"/>
              <a:t> </a:t>
            </a:r>
            <a:r>
              <a:rPr lang="en-US" sz="3600" b="1" dirty="0" err="1" smtClean="0"/>
              <a:t>мораў</a:t>
            </a:r>
            <a:r>
              <a:rPr lang="en-US" sz="3600" b="1" dirty="0" smtClean="0"/>
              <a:t> (</a:t>
            </a:r>
            <a:r>
              <a:rPr lang="en-US" sz="3600" b="1" dirty="0" err="1" smtClean="0"/>
              <a:t>Нёман</a:t>
            </a:r>
            <a:r>
              <a:rPr lang="en-US" sz="3600" b="1" dirty="0" smtClean="0"/>
              <a:t>, </a:t>
            </a:r>
            <a:r>
              <a:rPr lang="en-US" sz="3600" b="1" dirty="0" err="1" smtClean="0"/>
              <a:t>Зах</a:t>
            </a:r>
            <a:r>
              <a:rPr lang="en-US" sz="3600" b="1" dirty="0" smtClean="0"/>
              <a:t>. </a:t>
            </a:r>
            <a:r>
              <a:rPr lang="en-US" sz="3600" b="1" dirty="0" err="1" smtClean="0"/>
              <a:t>Дзвіна</a:t>
            </a:r>
            <a:r>
              <a:rPr lang="en-US" sz="3600" b="1" dirty="0" smtClean="0"/>
              <a:t>, </a:t>
            </a:r>
            <a:r>
              <a:rPr lang="en-US" sz="3600" b="1" dirty="0" err="1" smtClean="0"/>
              <a:t>Нараў</a:t>
            </a:r>
            <a:r>
              <a:rPr lang="en-US" sz="3600" b="1" dirty="0" smtClean="0"/>
              <a:t>, </a:t>
            </a:r>
            <a:r>
              <a:rPr lang="en-US" sz="3600" b="1" dirty="0" err="1" smtClean="0"/>
              <a:t>Зах</a:t>
            </a:r>
            <a:r>
              <a:rPr lang="en-US" sz="3600" b="1" dirty="0" smtClean="0"/>
              <a:t>. </a:t>
            </a:r>
            <a:r>
              <a:rPr lang="en-US" sz="3600" b="1" dirty="0" err="1" smtClean="0"/>
              <a:t>Буг</a:t>
            </a:r>
            <a:r>
              <a:rPr lang="en-US" sz="3600" b="1" dirty="0" smtClean="0"/>
              <a:t>, </a:t>
            </a:r>
            <a:r>
              <a:rPr lang="en-US" sz="3600" b="1" dirty="0" err="1" smtClean="0"/>
              <a:t>Ловаць</a:t>
            </a:r>
            <a:r>
              <a:rPr lang="en-US" sz="3600" b="1" dirty="0" smtClean="0"/>
              <a:t>). </a:t>
            </a:r>
            <a:r>
              <a:rPr lang="ru-RU" sz="3600" b="1" dirty="0" smtClean="0"/>
              <a:t>В</a:t>
            </a:r>
            <a:r>
              <a:rPr lang="en-US" sz="3600" b="1" dirty="0" err="1" smtClean="0"/>
              <a:t>одападзел</a:t>
            </a:r>
            <a:r>
              <a:rPr lang="en-US" sz="3600" b="1" dirty="0" smtClean="0"/>
              <a:t> </a:t>
            </a:r>
            <a:r>
              <a:rPr lang="en-US" sz="3600" b="1" dirty="0" err="1" smtClean="0"/>
              <a:t>праходзіць</a:t>
            </a:r>
            <a:r>
              <a:rPr lang="en-US" sz="3600" b="1" dirty="0" smtClean="0"/>
              <a:t> </a:t>
            </a:r>
            <a:r>
              <a:rPr lang="en-US" sz="3600" b="1" dirty="0" err="1" smtClean="0"/>
              <a:t>праз</a:t>
            </a:r>
            <a:r>
              <a:rPr lang="en-US" sz="3600" b="1" dirty="0" smtClean="0"/>
              <a:t> </a:t>
            </a:r>
            <a:r>
              <a:rPr lang="en-US" sz="3600" b="1" dirty="0" err="1" smtClean="0"/>
              <a:t>паўночна-заходнюю</a:t>
            </a:r>
            <a:r>
              <a:rPr lang="en-US" sz="3600" b="1" dirty="0" smtClean="0"/>
              <a:t> </a:t>
            </a:r>
            <a:r>
              <a:rPr lang="en-US" sz="3600" b="1" dirty="0" err="1" smtClean="0"/>
              <a:t>ўскраіну</a:t>
            </a:r>
            <a:r>
              <a:rPr lang="en-US" sz="3600" b="1" dirty="0" smtClean="0"/>
              <a:t> </a:t>
            </a:r>
            <a:r>
              <a:rPr lang="en-US" sz="3600" b="1" dirty="0" err="1" smtClean="0"/>
              <a:t>Палесся</a:t>
            </a:r>
            <a:r>
              <a:rPr lang="en-US" sz="3600" b="1" dirty="0" smtClean="0"/>
              <a:t>, </a:t>
            </a:r>
            <a:r>
              <a:rPr lang="en-US" sz="3600" b="1" dirty="0" err="1" smtClean="0"/>
              <a:t>па</a:t>
            </a:r>
            <a:r>
              <a:rPr lang="en-US" sz="3600" b="1" dirty="0" smtClean="0"/>
              <a:t> </a:t>
            </a:r>
            <a:r>
              <a:rPr lang="en-US" sz="3600" b="1" dirty="0" err="1" smtClean="0"/>
              <a:t>Капыльскіх</a:t>
            </a:r>
            <a:r>
              <a:rPr lang="en-US" sz="3600" b="1" dirty="0" smtClean="0"/>
              <a:t> </a:t>
            </a:r>
            <a:r>
              <a:rPr lang="en-US" sz="3600" b="1" dirty="0" err="1" smtClean="0"/>
              <a:t>градах</a:t>
            </a:r>
            <a:r>
              <a:rPr lang="be-BY" sz="3600" b="1" dirty="0" smtClean="0"/>
              <a:t>.</a:t>
            </a:r>
            <a:br>
              <a:rPr lang="be-BY" sz="3600" b="1" dirty="0" smtClean="0"/>
            </a:br>
            <a:r>
              <a:rPr lang="be-BY" sz="3600" b="1" dirty="0" smtClean="0"/>
              <a:t>   </a:t>
            </a:r>
            <a:r>
              <a:rPr lang="ru-RU" sz="3600" b="1" dirty="0" smtClean="0">
                <a:solidFill>
                  <a:srgbClr val="000000"/>
                </a:solidFill>
              </a:rPr>
              <a:t>Па </a:t>
            </a:r>
            <a:r>
              <a:rPr lang="ru-RU" sz="3600" b="1" dirty="0" err="1" smtClean="0">
                <a:solidFill>
                  <a:srgbClr val="000000"/>
                </a:solidFill>
              </a:rPr>
              <a:t>велічыні</a:t>
            </a:r>
            <a:r>
              <a:rPr lang="ru-RU" sz="3600" b="1" dirty="0" smtClean="0">
                <a:solidFill>
                  <a:srgbClr val="000000"/>
                </a:solidFill>
              </a:rPr>
              <a:t> водных </a:t>
            </a:r>
            <a:r>
              <a:rPr lang="ru-RU" sz="3600" b="1" dirty="0" err="1" smtClean="0">
                <a:solidFill>
                  <a:srgbClr val="000000"/>
                </a:solidFill>
              </a:rPr>
              <a:t>рэсурсаў</a:t>
            </a:r>
            <a:r>
              <a:rPr lang="ru-RU" sz="3600" b="1" dirty="0" smtClean="0">
                <a:solidFill>
                  <a:srgbClr val="000000"/>
                </a:solidFill>
              </a:rPr>
              <a:t> </a:t>
            </a:r>
            <a:r>
              <a:rPr lang="ru-RU" sz="3600" b="1" dirty="0" err="1" smtClean="0">
                <a:solidFill>
                  <a:srgbClr val="000000"/>
                </a:solidFill>
              </a:rPr>
              <a:t>рэк</a:t>
            </a:r>
            <a:r>
              <a:rPr lang="ru-RU" sz="3600" b="1" dirty="0" smtClean="0">
                <a:solidFill>
                  <a:srgbClr val="000000"/>
                </a:solidFill>
              </a:rPr>
              <a:t> Беларусь </a:t>
            </a:r>
            <a:r>
              <a:rPr lang="ru-RU" sz="3600" b="1" dirty="0" err="1" smtClean="0">
                <a:solidFill>
                  <a:srgbClr val="000000"/>
                </a:solidFill>
              </a:rPr>
              <a:t>займае</a:t>
            </a:r>
            <a:r>
              <a:rPr lang="ru-RU" sz="3600" b="1" dirty="0" smtClean="0">
                <a:solidFill>
                  <a:srgbClr val="000000"/>
                </a:solidFill>
              </a:rPr>
              <a:t> </a:t>
            </a:r>
            <a:r>
              <a:rPr lang="ru-RU" sz="3600" b="1" dirty="0" err="1" smtClean="0">
                <a:solidFill>
                  <a:srgbClr val="000000"/>
                </a:solidFill>
              </a:rPr>
              <a:t>чацвёртае</a:t>
            </a:r>
            <a:r>
              <a:rPr lang="ru-RU" sz="3600" b="1" dirty="0" smtClean="0">
                <a:solidFill>
                  <a:srgbClr val="000000"/>
                </a:solidFill>
              </a:rPr>
              <a:t> </a:t>
            </a:r>
            <a:r>
              <a:rPr lang="ru-RU" sz="3600" b="1" dirty="0" err="1" smtClean="0">
                <a:solidFill>
                  <a:srgbClr val="000000"/>
                </a:solidFill>
              </a:rPr>
              <a:t>месца</a:t>
            </a:r>
            <a:r>
              <a:rPr lang="ru-RU" sz="3600" b="1" dirty="0" smtClean="0">
                <a:solidFill>
                  <a:srgbClr val="000000"/>
                </a:solidFill>
              </a:rPr>
              <a:t> </a:t>
            </a:r>
            <a:r>
              <a:rPr lang="ru-RU" sz="3600" b="1" dirty="0" err="1" smtClean="0">
                <a:solidFill>
                  <a:srgbClr val="000000"/>
                </a:solidFill>
              </a:rPr>
              <a:t>ў</a:t>
            </a:r>
            <a:r>
              <a:rPr lang="ru-RU" sz="3600" b="1" dirty="0" smtClean="0">
                <a:solidFill>
                  <a:srgbClr val="000000"/>
                </a:solidFill>
              </a:rPr>
              <a:t> </a:t>
            </a:r>
            <a:r>
              <a:rPr lang="ru-RU" sz="3600" b="1" dirty="0" err="1" smtClean="0">
                <a:solidFill>
                  <a:srgbClr val="000000"/>
                </a:solidFill>
              </a:rPr>
              <a:t>Еўропе</a:t>
            </a:r>
            <a:r>
              <a:rPr lang="ru-RU" sz="3600" b="1" dirty="0" smtClean="0">
                <a:solidFill>
                  <a:srgbClr val="000000"/>
                </a:solidFill>
              </a:rPr>
              <a:t> </a:t>
            </a:r>
            <a:r>
              <a:rPr lang="ru-RU" sz="3600" b="1" dirty="0" err="1" smtClean="0">
                <a:solidFill>
                  <a:srgbClr val="000000"/>
                </a:solidFill>
              </a:rPr>
              <a:t>пасля</a:t>
            </a:r>
            <a:r>
              <a:rPr lang="ru-RU" sz="3600" b="1" dirty="0" smtClean="0">
                <a:solidFill>
                  <a:srgbClr val="000000"/>
                </a:solidFill>
              </a:rPr>
              <a:t> </a:t>
            </a:r>
            <a:r>
              <a:rPr lang="ru-RU" sz="3600" b="1" dirty="0" err="1" smtClean="0">
                <a:solidFill>
                  <a:srgbClr val="000000"/>
                </a:solidFill>
              </a:rPr>
              <a:t>Нарвегіі</a:t>
            </a:r>
            <a:r>
              <a:rPr lang="en-US" sz="3600" b="1" dirty="0" smtClean="0">
                <a:solidFill>
                  <a:srgbClr val="000000"/>
                </a:solidFill>
              </a:rPr>
              <a:t>,</a:t>
            </a:r>
            <a:r>
              <a:rPr lang="ru-RU" sz="3600" b="1" dirty="0" smtClean="0">
                <a:solidFill>
                  <a:srgbClr val="000000"/>
                </a:solidFill>
              </a:rPr>
              <a:t> </a:t>
            </a:r>
            <a:r>
              <a:rPr lang="ru-RU" sz="3600" b="1" dirty="0" err="1" smtClean="0">
                <a:solidFill>
                  <a:srgbClr val="000000"/>
                </a:solidFill>
              </a:rPr>
              <a:t>Вялікабрытаніі</a:t>
            </a:r>
            <a:r>
              <a:rPr lang="ru-RU" sz="3600" b="1" dirty="0" smtClean="0">
                <a:solidFill>
                  <a:srgbClr val="000000"/>
                </a:solidFill>
              </a:rPr>
              <a:t> </a:t>
            </a:r>
            <a:r>
              <a:rPr lang="ru-RU" sz="3600" b="1" dirty="0" err="1" smtClean="0">
                <a:solidFill>
                  <a:srgbClr val="000000"/>
                </a:solidFill>
              </a:rPr>
              <a:t>і</a:t>
            </a:r>
            <a:r>
              <a:rPr lang="ru-RU" sz="3600" b="1" dirty="0" smtClean="0">
                <a:solidFill>
                  <a:srgbClr val="000000"/>
                </a:solidFill>
              </a:rPr>
              <a:t> </a:t>
            </a:r>
            <a:r>
              <a:rPr lang="ru-RU" sz="3600" b="1" dirty="0" err="1" smtClean="0">
                <a:solidFill>
                  <a:srgbClr val="000000"/>
                </a:solidFill>
              </a:rPr>
              <a:t>Польшчы</a:t>
            </a:r>
            <a:r>
              <a:rPr lang="ru-RU" sz="3600" b="1" dirty="0" smtClean="0">
                <a:solidFill>
                  <a:srgbClr val="000000"/>
                </a:solidFill>
              </a:rPr>
              <a:t> </a:t>
            </a:r>
            <a:r>
              <a:rPr lang="ru-RU" dirty="0" smtClean="0"/>
              <a:t/>
            </a:r>
            <a:br>
              <a:rPr lang="ru-RU" dirty="0" smtClean="0"/>
            </a:br>
            <a:r>
              <a:rPr lang="en-US" dirty="0" smtClean="0"/>
              <a:t> </a:t>
            </a:r>
            <a:endParaRPr lang="ru-RU" dirty="0"/>
          </a:p>
        </p:txBody>
      </p:sp>
      <p:pic>
        <p:nvPicPr>
          <p:cNvPr id="3" name="Звук с компакт-диска 2">
            <a:hlinkClick r:id="" action="ppaction://media"/>
          </p:cNvPr>
          <p:cNvPicPr>
            <a:picLocks noRot="1" noChangeAspect="1"/>
          </p:cNvPicPr>
          <p:nvPr>
            <a:audioCd>
              <a:st track="2"/>
              <a:end track="2" time="186"/>
            </a:audioCd>
          </p:nvPr>
        </p:nvPicPr>
        <p:blipFill>
          <a:blip r:embed="rId2" cstate="print"/>
          <a:stretch>
            <a:fillRect/>
          </a:stretch>
        </p:blipFill>
        <p:spPr>
          <a:xfrm>
            <a:off x="4419600" y="3276600"/>
            <a:ext cx="304800" cy="304800"/>
          </a:xfrm>
          <a:prstGeom prst="rect">
            <a:avLst/>
          </a:prstGeom>
        </p:spPr>
      </p:pic>
    </p:spTree>
  </p:cSld>
  <p:clrMapOvr>
    <a:masterClrMapping/>
  </p:clrMapOvr>
  <p:transition spd="slow" advClick="0" advTm="2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38"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6469328"/>
          </a:xfrm>
        </p:spPr>
        <p:txBody>
          <a:bodyPr numCol="1">
            <a:noAutofit/>
          </a:bodyPr>
          <a:lstStyle/>
          <a:p>
            <a:r>
              <a:rPr lang="ru-RU" sz="3200" b="1" dirty="0" smtClean="0">
                <a:solidFill>
                  <a:srgbClr val="000000"/>
                </a:solidFill>
                <a:latin typeface="Arial Black" pitchFamily="34" charset="0"/>
                <a:cs typeface="Arial" pitchFamily="34" charset="0"/>
              </a:rPr>
              <a:t>Л</a:t>
            </a:r>
            <a:r>
              <a:rPr lang="ru-RU" sz="2200" b="1" dirty="0" smtClean="0">
                <a:solidFill>
                  <a:srgbClr val="000000"/>
                </a:solidFill>
                <a:latin typeface="Arial Black" pitchFamily="34" charset="0"/>
                <a:cs typeface="Arial" pitchFamily="34" charset="0"/>
              </a:rPr>
              <a:t>я </a:t>
            </a:r>
            <a:r>
              <a:rPr lang="ru-RU" sz="2200" b="1" dirty="0" err="1" smtClean="0">
                <a:solidFill>
                  <a:srgbClr val="000000"/>
                </a:solidFill>
                <a:latin typeface="Arial Black" pitchFamily="34" charset="0"/>
                <a:cs typeface="Arial" pitchFamily="34" charset="0"/>
              </a:rPr>
              <a:t>ціхай</a:t>
            </a:r>
            <a:r>
              <a:rPr lang="ru-RU" sz="2200" b="1" dirty="0" smtClean="0">
                <a:solidFill>
                  <a:srgbClr val="000000"/>
                </a:solidFill>
                <a:latin typeface="Arial Black" pitchFamily="34" charset="0"/>
                <a:cs typeface="Arial" pitchFamily="34" charset="0"/>
              </a:rPr>
              <a:t> </a:t>
            </a:r>
            <a:r>
              <a:rPr lang="ru-RU" sz="2200" b="1" dirty="0" err="1" smtClean="0">
                <a:solidFill>
                  <a:srgbClr val="000000"/>
                </a:solidFill>
                <a:latin typeface="Arial Black" pitchFamily="34" charset="0"/>
                <a:cs typeface="Arial" pitchFamily="34" charset="0"/>
              </a:rPr>
              <a:t>затокі</a:t>
            </a:r>
            <a:r>
              <a:rPr lang="ru-RU" sz="2200" b="1" dirty="0" smtClean="0">
                <a:solidFill>
                  <a:srgbClr val="000000"/>
                </a:solidFill>
                <a:latin typeface="Arial Black" pitchFamily="34" charset="0"/>
                <a:cs typeface="Arial" pitchFamily="34" charset="0"/>
              </a:rPr>
              <a:t> на плёсе</a:t>
            </a:r>
            <a:br>
              <a:rPr lang="ru-RU" sz="2200" b="1" dirty="0" smtClean="0">
                <a:solidFill>
                  <a:srgbClr val="000000"/>
                </a:solidFill>
                <a:latin typeface="Arial Black" pitchFamily="34" charset="0"/>
                <a:cs typeface="Arial" pitchFamily="34" charset="0"/>
              </a:rPr>
            </a:br>
            <a:r>
              <a:rPr lang="ru-RU" sz="2200" b="1" dirty="0" err="1" smtClean="0">
                <a:solidFill>
                  <a:srgbClr val="000000"/>
                </a:solidFill>
                <a:latin typeface="Arial Black" pitchFamily="34" charset="0"/>
                <a:cs typeface="Arial" pitchFamily="34" charset="0"/>
              </a:rPr>
              <a:t>Ёсць</a:t>
            </a:r>
            <a:r>
              <a:rPr lang="ru-RU" sz="2200" b="1" dirty="0" smtClean="0">
                <a:solidFill>
                  <a:srgbClr val="000000"/>
                </a:solidFill>
                <a:latin typeface="Arial Black" pitchFamily="34" charset="0"/>
                <a:cs typeface="Arial" pitchFamily="34" charset="0"/>
              </a:rPr>
              <a:t> </a:t>
            </a:r>
            <a:r>
              <a:rPr lang="ru-RU" sz="2200" b="1" dirty="0" err="1" smtClean="0">
                <a:solidFill>
                  <a:srgbClr val="000000"/>
                </a:solidFill>
                <a:latin typeface="Arial Black" pitchFamily="34" charset="0"/>
                <a:cs typeface="Arial" pitchFamily="34" charset="0"/>
              </a:rPr>
              <a:t>шчасце</a:t>
            </a:r>
            <a:r>
              <a:rPr lang="ru-RU" sz="2200" b="1" dirty="0" smtClean="0">
                <a:solidFill>
                  <a:srgbClr val="000000"/>
                </a:solidFill>
                <a:latin typeface="Arial Black" pitchFamily="34" charset="0"/>
                <a:cs typeface="Arial" pitchFamily="34" charset="0"/>
              </a:rPr>
              <a:t> </a:t>
            </a:r>
            <a:r>
              <a:rPr lang="ru-RU" sz="2200" b="1" dirty="0" err="1" smtClean="0">
                <a:solidFill>
                  <a:srgbClr val="000000"/>
                </a:solidFill>
                <a:latin typeface="Arial Black" pitchFamily="34" charset="0"/>
                <a:cs typeface="Arial" pitchFamily="34" charset="0"/>
              </a:rPr>
              <a:t>згадаць</a:t>
            </a:r>
            <a:r>
              <a:rPr lang="ru-RU" sz="2200" b="1" dirty="0" smtClean="0">
                <a:solidFill>
                  <a:srgbClr val="000000"/>
                </a:solidFill>
                <a:latin typeface="Arial Black" pitchFamily="34" charset="0"/>
                <a:cs typeface="Arial" pitchFamily="34" charset="0"/>
              </a:rPr>
              <a:t> </a:t>
            </a:r>
            <a:r>
              <a:rPr lang="ru-RU" sz="2200" b="1" dirty="0" err="1" smtClean="0">
                <a:solidFill>
                  <a:srgbClr val="000000"/>
                </a:solidFill>
                <a:latin typeface="Arial Black" pitchFamily="34" charset="0"/>
                <a:cs typeface="Arial" pitchFamily="34" charset="0"/>
              </a:rPr>
              <a:t>аб</a:t>
            </a:r>
            <a:r>
              <a:rPr lang="ru-RU" sz="2200" b="1" dirty="0" smtClean="0">
                <a:solidFill>
                  <a:srgbClr val="000000"/>
                </a:solidFill>
                <a:latin typeface="Arial Black" pitchFamily="34" charset="0"/>
                <a:cs typeface="Arial" pitchFamily="34" charset="0"/>
              </a:rPr>
              <a:t> </a:t>
            </a:r>
            <a:r>
              <a:rPr lang="ru-RU" sz="2200" b="1" dirty="0" err="1" smtClean="0">
                <a:solidFill>
                  <a:srgbClr val="000000"/>
                </a:solidFill>
                <a:latin typeface="Arial Black" pitchFamily="34" charset="0"/>
                <a:cs typeface="Arial" pitchFamily="34" charset="0"/>
              </a:rPr>
              <a:t>любві</a:t>
            </a:r>
            <a:r>
              <a:rPr lang="ru-RU" sz="2200" b="1" dirty="0" smtClean="0">
                <a:solidFill>
                  <a:srgbClr val="000000"/>
                </a:solidFill>
                <a:latin typeface="Arial Black" pitchFamily="34" charset="0"/>
                <a:cs typeface="Arial" pitchFamily="34" charset="0"/>
              </a:rPr>
              <a:t>.</a:t>
            </a:r>
            <a:br>
              <a:rPr lang="ru-RU" sz="2200" b="1" dirty="0" smtClean="0">
                <a:solidFill>
                  <a:srgbClr val="000000"/>
                </a:solidFill>
                <a:latin typeface="Arial Black" pitchFamily="34" charset="0"/>
                <a:cs typeface="Arial" pitchFamily="34" charset="0"/>
              </a:rPr>
            </a:br>
            <a:r>
              <a:rPr lang="ru-RU" sz="2200" b="1" dirty="0" err="1" smtClean="0">
                <a:solidFill>
                  <a:srgbClr val="000000"/>
                </a:solidFill>
                <a:latin typeface="Arial Black" pitchFamily="34" charset="0"/>
                <a:cs typeface="Arial" pitchFamily="34" charset="0"/>
              </a:rPr>
              <a:t>Сваіх</a:t>
            </a:r>
            <a:r>
              <a:rPr lang="ru-RU" sz="2200" b="1" dirty="0" smtClean="0">
                <a:solidFill>
                  <a:srgbClr val="000000"/>
                </a:solidFill>
                <a:latin typeface="Arial Black" pitchFamily="34" charset="0"/>
                <a:cs typeface="Arial" pitchFamily="34" charset="0"/>
              </a:rPr>
              <a:t> я не высушу вёсел —</a:t>
            </a:r>
            <a:br>
              <a:rPr lang="ru-RU" sz="2200" b="1" dirty="0" smtClean="0">
                <a:solidFill>
                  <a:srgbClr val="000000"/>
                </a:solidFill>
                <a:latin typeface="Arial Black" pitchFamily="34" charset="0"/>
                <a:cs typeface="Arial" pitchFamily="34" charset="0"/>
              </a:rPr>
            </a:br>
            <a:r>
              <a:rPr lang="ru-RU" sz="2200" b="1" dirty="0" err="1" smtClean="0">
                <a:solidFill>
                  <a:srgbClr val="000000"/>
                </a:solidFill>
                <a:latin typeface="Arial Black" pitchFamily="34" charset="0"/>
                <a:cs typeface="Arial" pitchFamily="34" charset="0"/>
              </a:rPr>
              <a:t>Плыві</a:t>
            </a:r>
            <a:r>
              <a:rPr lang="ru-RU" sz="2200" b="1" dirty="0" smtClean="0">
                <a:solidFill>
                  <a:srgbClr val="000000"/>
                </a:solidFill>
                <a:latin typeface="Arial Black" pitchFamily="34" charset="0"/>
                <a:cs typeface="Arial" pitchFamily="34" charset="0"/>
              </a:rPr>
              <a:t>, мая лодка, </a:t>
            </a:r>
            <a:r>
              <a:rPr lang="ru-RU" sz="2200" b="1" dirty="0" err="1" smtClean="0">
                <a:solidFill>
                  <a:srgbClr val="000000"/>
                </a:solidFill>
                <a:latin typeface="Arial Black" pitchFamily="34" charset="0"/>
                <a:cs typeface="Arial" pitchFamily="34" charset="0"/>
              </a:rPr>
              <a:t>плыві</a:t>
            </a:r>
            <a:r>
              <a:rPr lang="ru-RU" sz="2200" b="1" dirty="0" smtClean="0">
                <a:solidFill>
                  <a:srgbClr val="000000"/>
                </a:solidFill>
                <a:latin typeface="Arial Black" pitchFamily="34" charset="0"/>
                <a:cs typeface="Arial" pitchFamily="34" charset="0"/>
              </a:rPr>
              <a:t>!</a:t>
            </a:r>
            <a:br>
              <a:rPr lang="ru-RU" sz="2200" b="1" dirty="0" smtClean="0">
                <a:solidFill>
                  <a:srgbClr val="000000"/>
                </a:solidFill>
                <a:latin typeface="Arial Black" pitchFamily="34" charset="0"/>
                <a:cs typeface="Arial" pitchFamily="34" charset="0"/>
              </a:rPr>
            </a:br>
            <a:r>
              <a:rPr lang="ru-RU" sz="2200" b="1" dirty="0" err="1" smtClean="0">
                <a:solidFill>
                  <a:srgbClr val="000000"/>
                </a:solidFill>
                <a:latin typeface="Arial Black" pitchFamily="34" charset="0"/>
                <a:cs typeface="Arial" pitchFamily="34" charset="0"/>
              </a:rPr>
              <a:t>Крычаць</a:t>
            </a:r>
            <a:r>
              <a:rPr lang="ru-RU" sz="2200" b="1" dirty="0" smtClean="0">
                <a:solidFill>
                  <a:srgbClr val="000000"/>
                </a:solidFill>
                <a:latin typeface="Arial Black" pitchFamily="34" charset="0"/>
                <a:cs typeface="Arial" pitchFamily="34" charset="0"/>
              </a:rPr>
              <a:t> </a:t>
            </a:r>
            <a:r>
              <a:rPr lang="ru-RU" sz="2200" b="1" dirty="0" err="1" smtClean="0">
                <a:solidFill>
                  <a:srgbClr val="000000"/>
                </a:solidFill>
                <a:latin typeface="Arial Black" pitchFamily="34" charset="0"/>
                <a:cs typeface="Arial" pitchFamily="34" charset="0"/>
              </a:rPr>
              <a:t>патрывожана</a:t>
            </a:r>
            <a:r>
              <a:rPr lang="ru-RU" sz="2200" b="1" dirty="0" smtClean="0">
                <a:solidFill>
                  <a:srgbClr val="000000"/>
                </a:solidFill>
                <a:latin typeface="Arial Black" pitchFamily="34" charset="0"/>
                <a:cs typeface="Arial" pitchFamily="34" charset="0"/>
              </a:rPr>
              <a:t> </a:t>
            </a:r>
            <a:r>
              <a:rPr lang="ru-RU" sz="2200" b="1" dirty="0" err="1" smtClean="0">
                <a:solidFill>
                  <a:srgbClr val="000000"/>
                </a:solidFill>
                <a:latin typeface="Arial Black" pitchFamily="34" charset="0"/>
                <a:cs typeface="Arial" pitchFamily="34" charset="0"/>
              </a:rPr>
              <a:t>гусі</a:t>
            </a:r>
            <a:r>
              <a:rPr lang="ru-RU" sz="2200" b="1" dirty="0" smtClean="0">
                <a:solidFill>
                  <a:srgbClr val="000000"/>
                </a:solidFill>
                <a:latin typeface="Arial Black" pitchFamily="34" charset="0"/>
                <a:cs typeface="Arial" pitchFamily="34" charset="0"/>
              </a:rPr>
              <a:t/>
            </a:r>
            <a:br>
              <a:rPr lang="ru-RU" sz="2200" b="1" dirty="0" smtClean="0">
                <a:solidFill>
                  <a:srgbClr val="000000"/>
                </a:solidFill>
                <a:latin typeface="Arial Black" pitchFamily="34" charset="0"/>
                <a:cs typeface="Arial" pitchFamily="34" charset="0"/>
              </a:rPr>
            </a:br>
            <a:r>
              <a:rPr lang="ru-RU" sz="2200" b="1" dirty="0" smtClean="0">
                <a:solidFill>
                  <a:srgbClr val="000000"/>
                </a:solidFill>
                <a:latin typeface="Arial Black" pitchFamily="34" charset="0"/>
                <a:cs typeface="Arial" pitchFamily="34" charset="0"/>
              </a:rPr>
              <a:t>У </a:t>
            </a:r>
            <a:r>
              <a:rPr lang="ru-RU" sz="2200" b="1" dirty="0" err="1" smtClean="0">
                <a:solidFill>
                  <a:srgbClr val="000000"/>
                </a:solidFill>
                <a:latin typeface="Arial Black" pitchFamily="34" charset="0"/>
                <a:cs typeface="Arial" pitchFamily="34" charset="0"/>
              </a:rPr>
              <a:t>мройны</a:t>
            </a:r>
            <a:r>
              <a:rPr lang="ru-RU" sz="2200" b="1" dirty="0" smtClean="0">
                <a:solidFill>
                  <a:srgbClr val="000000"/>
                </a:solidFill>
                <a:latin typeface="Arial Black" pitchFamily="34" charset="0"/>
                <a:cs typeface="Arial" pitchFamily="34" charset="0"/>
              </a:rPr>
              <a:t> </a:t>
            </a:r>
            <a:r>
              <a:rPr lang="ru-RU" sz="2200" b="1" dirty="0" err="1" smtClean="0">
                <a:solidFill>
                  <a:srgbClr val="000000"/>
                </a:solidFill>
                <a:latin typeface="Arial Black" pitchFamily="34" charset="0"/>
                <a:cs typeface="Arial" pitchFamily="34" charset="0"/>
              </a:rPr>
              <a:t>азёрны</a:t>
            </a:r>
            <a:r>
              <a:rPr lang="ru-RU" sz="2200" b="1" dirty="0" smtClean="0">
                <a:solidFill>
                  <a:srgbClr val="000000"/>
                </a:solidFill>
                <a:latin typeface="Arial Black" pitchFamily="34" charset="0"/>
                <a:cs typeface="Arial" pitchFamily="34" charset="0"/>
              </a:rPr>
              <a:t> </a:t>
            </a:r>
            <a:r>
              <a:rPr lang="ru-RU" sz="2200" b="1" dirty="0" err="1" smtClean="0">
                <a:solidFill>
                  <a:srgbClr val="000000"/>
                </a:solidFill>
                <a:latin typeface="Arial Black" pitchFamily="34" charset="0"/>
                <a:cs typeface="Arial" pitchFamily="34" charset="0"/>
              </a:rPr>
              <a:t>разліў</a:t>
            </a:r>
            <a:r>
              <a:rPr lang="ru-RU" sz="2200" b="1" dirty="0" smtClean="0">
                <a:solidFill>
                  <a:srgbClr val="000000"/>
                </a:solidFill>
                <a:latin typeface="Arial Black" pitchFamily="34" charset="0"/>
                <a:cs typeface="Arial" pitchFamily="34" charset="0"/>
              </a:rPr>
              <a:t>.</a:t>
            </a:r>
            <a:br>
              <a:rPr lang="ru-RU" sz="2200" b="1" dirty="0" smtClean="0">
                <a:solidFill>
                  <a:srgbClr val="000000"/>
                </a:solidFill>
                <a:latin typeface="Arial Black" pitchFamily="34" charset="0"/>
                <a:cs typeface="Arial" pitchFamily="34" charset="0"/>
              </a:rPr>
            </a:br>
            <a:r>
              <a:rPr lang="ru-RU" sz="2200" b="1" dirty="0" smtClean="0">
                <a:solidFill>
                  <a:srgbClr val="000000"/>
                </a:solidFill>
                <a:latin typeface="Arial Black" pitchFamily="34" charset="0"/>
                <a:cs typeface="Arial" pitchFamily="34" charset="0"/>
              </a:rPr>
              <a:t>А карта </a:t>
            </a:r>
            <a:r>
              <a:rPr lang="ru-RU" sz="2200" b="1" dirty="0" err="1" smtClean="0">
                <a:solidFill>
                  <a:srgbClr val="000000"/>
                </a:solidFill>
                <a:latin typeface="Arial Black" pitchFamily="34" charset="0"/>
                <a:cs typeface="Arial" pitchFamily="34" charset="0"/>
              </a:rPr>
              <a:t>маёй</a:t>
            </a:r>
            <a:r>
              <a:rPr lang="ru-RU" sz="2200" b="1" dirty="0" smtClean="0">
                <a:solidFill>
                  <a:srgbClr val="000000"/>
                </a:solidFill>
                <a:latin typeface="Arial Black" pitchFamily="34" charset="0"/>
                <a:cs typeface="Arial" pitchFamily="34" charset="0"/>
              </a:rPr>
              <a:t> </a:t>
            </a:r>
            <a:r>
              <a:rPr lang="ru-RU" sz="2200" b="1" dirty="0" err="1" smtClean="0">
                <a:solidFill>
                  <a:srgbClr val="000000"/>
                </a:solidFill>
                <a:latin typeface="Arial Black" pitchFamily="34" charset="0"/>
                <a:cs typeface="Arial" pitchFamily="34" charset="0"/>
              </a:rPr>
              <a:t>Беларусі</a:t>
            </a:r>
            <a:r>
              <a:rPr lang="ru-RU" sz="2200" b="1" dirty="0" smtClean="0">
                <a:solidFill>
                  <a:srgbClr val="000000"/>
                </a:solidFill>
                <a:latin typeface="Arial Black" pitchFamily="34" charset="0"/>
                <a:cs typeface="Arial" pitchFamily="34" charset="0"/>
              </a:rPr>
              <a:t> —</a:t>
            </a:r>
            <a:br>
              <a:rPr lang="ru-RU" sz="2200" b="1" dirty="0" smtClean="0">
                <a:solidFill>
                  <a:srgbClr val="000000"/>
                </a:solidFill>
                <a:latin typeface="Arial Black" pitchFamily="34" charset="0"/>
                <a:cs typeface="Arial" pitchFamily="34" charset="0"/>
              </a:rPr>
            </a:br>
            <a:r>
              <a:rPr lang="ru-RU" sz="2200" b="1" dirty="0" smtClean="0">
                <a:solidFill>
                  <a:srgbClr val="000000"/>
                </a:solidFill>
                <a:latin typeface="Arial Black" pitchFamily="34" charset="0"/>
                <a:cs typeface="Arial" pitchFamily="34" charset="0"/>
              </a:rPr>
              <a:t>Як луг, </a:t>
            </a:r>
            <a:r>
              <a:rPr lang="ru-RU" sz="2200" b="1" dirty="0" err="1" smtClean="0">
                <a:solidFill>
                  <a:srgbClr val="000000"/>
                </a:solidFill>
                <a:latin typeface="Arial Black" pitchFamily="34" charset="0"/>
                <a:cs typeface="Arial" pitchFamily="34" charset="0"/>
              </a:rPr>
              <a:t>што</a:t>
            </a:r>
            <a:r>
              <a:rPr lang="ru-RU" sz="2200" b="1" dirty="0" smtClean="0">
                <a:solidFill>
                  <a:srgbClr val="000000"/>
                </a:solidFill>
                <a:latin typeface="Arial Black" pitchFamily="34" charset="0"/>
                <a:cs typeface="Arial" pitchFamily="34" charset="0"/>
              </a:rPr>
              <a:t> </a:t>
            </a:r>
            <a:r>
              <a:rPr lang="ru-RU" sz="2200" b="1" dirty="0" err="1" smtClean="0">
                <a:solidFill>
                  <a:srgbClr val="000000"/>
                </a:solidFill>
                <a:latin typeface="Arial Black" pitchFamily="34" charset="0"/>
                <a:cs typeface="Arial" pitchFamily="34" charset="0"/>
              </a:rPr>
              <a:t>блакітна</a:t>
            </a:r>
            <a:r>
              <a:rPr lang="ru-RU" sz="2200" b="1" dirty="0" smtClean="0">
                <a:solidFill>
                  <a:srgbClr val="000000"/>
                </a:solidFill>
                <a:latin typeface="Arial Black" pitchFamily="34" charset="0"/>
                <a:cs typeface="Arial" pitchFamily="34" charset="0"/>
              </a:rPr>
              <a:t> </a:t>
            </a:r>
            <a:r>
              <a:rPr lang="ru-RU" sz="2200" b="1" dirty="0" err="1" smtClean="0">
                <a:solidFill>
                  <a:srgbClr val="000000"/>
                </a:solidFill>
                <a:latin typeface="Arial Black" pitchFamily="34" charset="0"/>
                <a:cs typeface="Arial" pitchFamily="34" charset="0"/>
              </a:rPr>
              <a:t>зацвіў</a:t>
            </a:r>
            <a:r>
              <a:rPr lang="ru-RU" sz="2200" b="1" dirty="0" smtClean="0">
                <a:solidFill>
                  <a:srgbClr val="000000"/>
                </a:solidFill>
                <a:latin typeface="Arial Black" pitchFamily="34" charset="0"/>
                <a:cs typeface="Arial" pitchFamily="34" charset="0"/>
              </a:rPr>
              <a:t>.</a:t>
            </a:r>
            <a:br>
              <a:rPr lang="ru-RU" sz="2200" b="1" dirty="0" smtClean="0">
                <a:solidFill>
                  <a:srgbClr val="000000"/>
                </a:solidFill>
                <a:latin typeface="Arial Black" pitchFamily="34" charset="0"/>
                <a:cs typeface="Arial" pitchFamily="34" charset="0"/>
              </a:rPr>
            </a:br>
            <a:r>
              <a:rPr lang="ru-RU" sz="2200" b="1" dirty="0" smtClean="0">
                <a:solidFill>
                  <a:srgbClr val="000000"/>
                </a:solidFill>
                <a:latin typeface="Arial Black" pitchFamily="34" charset="0"/>
                <a:cs typeface="Arial" pitchFamily="34" charset="0"/>
              </a:rPr>
              <a:t>Ля Браслава </a:t>
            </a:r>
            <a:r>
              <a:rPr lang="ru-RU" sz="2200" b="1" dirty="0" err="1" smtClean="0">
                <a:solidFill>
                  <a:srgbClr val="000000"/>
                </a:solidFill>
                <a:latin typeface="Arial Black" pitchFamily="34" charset="0"/>
                <a:cs typeface="Arial" pitchFamily="34" charset="0"/>
              </a:rPr>
              <a:t>звоняць</a:t>
            </a:r>
            <a:r>
              <a:rPr lang="ru-RU" sz="2200" b="1" dirty="0" smtClean="0">
                <a:solidFill>
                  <a:srgbClr val="000000"/>
                </a:solidFill>
                <a:latin typeface="Arial Black" pitchFamily="34" charset="0"/>
                <a:cs typeface="Arial" pitchFamily="34" charset="0"/>
              </a:rPr>
              <a:t> </a:t>
            </a:r>
            <a:r>
              <a:rPr lang="ru-RU" sz="2200" b="1" dirty="0" err="1" smtClean="0">
                <a:solidFill>
                  <a:srgbClr val="000000"/>
                </a:solidFill>
                <a:latin typeface="Arial Black" pitchFamily="34" charset="0"/>
                <a:cs typeface="Arial" pitchFamily="34" charset="0"/>
              </a:rPr>
              <a:t>крыніцы</a:t>
            </a:r>
            <a:r>
              <a:rPr lang="ru-RU" sz="2200" b="1" dirty="0" smtClean="0">
                <a:solidFill>
                  <a:srgbClr val="000000"/>
                </a:solidFill>
                <a:latin typeface="Arial Black" pitchFamily="34" charset="0"/>
                <a:cs typeface="Arial" pitchFamily="34" charset="0"/>
              </a:rPr>
              <a:t>.</a:t>
            </a:r>
            <a:br>
              <a:rPr lang="ru-RU" sz="2200" b="1" dirty="0" smtClean="0">
                <a:solidFill>
                  <a:srgbClr val="000000"/>
                </a:solidFill>
                <a:latin typeface="Arial Black" pitchFamily="34" charset="0"/>
                <a:cs typeface="Arial" pitchFamily="34" charset="0"/>
              </a:rPr>
            </a:br>
            <a:r>
              <a:rPr lang="ru-RU" sz="2200" b="1" dirty="0" err="1" smtClean="0">
                <a:solidFill>
                  <a:srgbClr val="000000"/>
                </a:solidFill>
                <a:latin typeface="Arial Black" pitchFamily="34" charset="0"/>
                <a:cs typeface="Arial" pitchFamily="34" charset="0"/>
              </a:rPr>
              <a:t>Азёры</a:t>
            </a:r>
            <a:r>
              <a:rPr lang="ru-RU" sz="2200" b="1" dirty="0" smtClean="0">
                <a:solidFill>
                  <a:srgbClr val="000000"/>
                </a:solidFill>
                <a:latin typeface="Arial Black" pitchFamily="34" charset="0"/>
                <a:cs typeface="Arial" pitchFamily="34" charset="0"/>
              </a:rPr>
              <a:t> </a:t>
            </a:r>
            <a:r>
              <a:rPr lang="ru-RU" sz="2200" b="1" dirty="0" err="1" smtClean="0">
                <a:solidFill>
                  <a:srgbClr val="000000"/>
                </a:solidFill>
                <a:latin typeface="Arial Black" pitchFamily="34" charset="0"/>
                <a:cs typeface="Arial" pitchFamily="34" charset="0"/>
              </a:rPr>
              <a:t>Наддзвіння</a:t>
            </a:r>
            <a:r>
              <a:rPr lang="ru-RU" sz="2200" b="1" dirty="0" smtClean="0">
                <a:solidFill>
                  <a:srgbClr val="000000"/>
                </a:solidFill>
                <a:latin typeface="Arial Black" pitchFamily="34" charset="0"/>
                <a:cs typeface="Arial" pitchFamily="34" charset="0"/>
              </a:rPr>
              <a:t> </a:t>
            </a:r>
            <a:r>
              <a:rPr lang="ru-RU" sz="2200" b="1" dirty="0" err="1" smtClean="0">
                <a:solidFill>
                  <a:srgbClr val="000000"/>
                </a:solidFill>
                <a:latin typeface="Arial Black" pitchFamily="34" charset="0"/>
                <a:cs typeface="Arial" pitchFamily="34" charset="0"/>
              </a:rPr>
              <a:t>бруяць</a:t>
            </a:r>
            <a:r>
              <a:rPr lang="ru-RU" sz="2200" b="1" dirty="0" smtClean="0">
                <a:solidFill>
                  <a:srgbClr val="000000"/>
                </a:solidFill>
                <a:latin typeface="Arial Black" pitchFamily="34" charset="0"/>
                <a:cs typeface="Arial" pitchFamily="34" charset="0"/>
              </a:rPr>
              <a:t>.</a:t>
            </a:r>
            <a:br>
              <a:rPr lang="ru-RU" sz="2200" b="1" dirty="0" smtClean="0">
                <a:solidFill>
                  <a:srgbClr val="000000"/>
                </a:solidFill>
                <a:latin typeface="Arial Black" pitchFamily="34" charset="0"/>
                <a:cs typeface="Arial" pitchFamily="34" charset="0"/>
              </a:rPr>
            </a:br>
            <a:r>
              <a:rPr lang="en-US" sz="2200" b="1" dirty="0" smtClean="0">
                <a:solidFill>
                  <a:srgbClr val="000000"/>
                </a:solidFill>
                <a:latin typeface="Arial Black" pitchFamily="34" charset="0"/>
                <a:cs typeface="Arial" pitchFamily="34" charset="0"/>
              </a:rPr>
              <a:t>I </a:t>
            </a:r>
            <a:r>
              <a:rPr lang="ru-RU" sz="2200" b="1" dirty="0" smtClean="0">
                <a:solidFill>
                  <a:srgbClr val="000000"/>
                </a:solidFill>
                <a:latin typeface="Arial Black" pitchFamily="34" charset="0"/>
                <a:cs typeface="Arial" pitchFamily="34" charset="0"/>
              </a:rPr>
              <a:t>вербы </a:t>
            </a:r>
            <a:r>
              <a:rPr lang="ru-RU" sz="2200" b="1" dirty="0" err="1" smtClean="0">
                <a:solidFill>
                  <a:srgbClr val="000000"/>
                </a:solidFill>
                <a:latin typeface="Arial Black" pitchFamily="34" charset="0"/>
                <a:cs typeface="Arial" pitchFamily="34" charset="0"/>
              </a:rPr>
              <a:t>схіляюцца</a:t>
            </a:r>
            <a:r>
              <a:rPr lang="ru-RU" sz="2200" b="1" dirty="0" smtClean="0">
                <a:solidFill>
                  <a:srgbClr val="000000"/>
                </a:solidFill>
                <a:latin typeface="Arial Black" pitchFamily="34" charset="0"/>
                <a:cs typeface="Arial" pitchFamily="34" charset="0"/>
              </a:rPr>
              <a:t> </a:t>
            </a:r>
            <a:r>
              <a:rPr lang="ru-RU" sz="2200" b="1" dirty="0" err="1" smtClean="0">
                <a:solidFill>
                  <a:srgbClr val="000000"/>
                </a:solidFill>
                <a:latin typeface="Arial Black" pitchFamily="34" charset="0"/>
                <a:cs typeface="Arial" pitchFamily="34" charset="0"/>
              </a:rPr>
              <a:t>ніца</a:t>
            </a:r>
            <a:r>
              <a:rPr lang="ru-RU" sz="2200" b="1" dirty="0" smtClean="0">
                <a:solidFill>
                  <a:srgbClr val="000000"/>
                </a:solidFill>
                <a:latin typeface="Arial Black" pitchFamily="34" charset="0"/>
                <a:cs typeface="Arial" pitchFamily="34" charset="0"/>
              </a:rPr>
              <a:t>,</a:t>
            </a:r>
            <a:br>
              <a:rPr lang="ru-RU" sz="2200" b="1" dirty="0" smtClean="0">
                <a:solidFill>
                  <a:srgbClr val="000000"/>
                </a:solidFill>
                <a:latin typeface="Arial Black" pitchFamily="34" charset="0"/>
                <a:cs typeface="Arial" pitchFamily="34" charset="0"/>
              </a:rPr>
            </a:br>
            <a:r>
              <a:rPr lang="en-US" sz="2200" b="1" dirty="0" smtClean="0">
                <a:solidFill>
                  <a:srgbClr val="000000"/>
                </a:solidFill>
                <a:latin typeface="Arial Black" pitchFamily="34" charset="0"/>
                <a:cs typeface="Arial" pitchFamily="34" charset="0"/>
              </a:rPr>
              <a:t>I </a:t>
            </a:r>
            <a:r>
              <a:rPr lang="ru-RU" sz="2200" b="1" dirty="0" err="1" smtClean="0">
                <a:solidFill>
                  <a:srgbClr val="000000"/>
                </a:solidFill>
                <a:latin typeface="Arial Black" pitchFamily="34" charset="0"/>
                <a:cs typeface="Arial" pitchFamily="34" charset="0"/>
              </a:rPr>
              <a:t>вёслы</a:t>
            </a:r>
            <a:r>
              <a:rPr lang="ru-RU" sz="2200" b="1" dirty="0" smtClean="0">
                <a:solidFill>
                  <a:srgbClr val="000000"/>
                </a:solidFill>
                <a:latin typeface="Arial Black" pitchFamily="34" charset="0"/>
                <a:cs typeface="Arial" pitchFamily="34" charset="0"/>
              </a:rPr>
              <a:t>, </a:t>
            </a:r>
            <a:r>
              <a:rPr lang="ru-RU" sz="2200" b="1" dirty="0" err="1" smtClean="0">
                <a:solidFill>
                  <a:srgbClr val="000000"/>
                </a:solidFill>
                <a:latin typeface="Arial Black" pitchFamily="34" charset="0"/>
                <a:cs typeface="Arial" pitchFamily="34" charset="0"/>
              </a:rPr>
              <a:t>і</a:t>
            </a:r>
            <a:r>
              <a:rPr lang="ru-RU" sz="2200" b="1" dirty="0" smtClean="0">
                <a:solidFill>
                  <a:srgbClr val="000000"/>
                </a:solidFill>
                <a:latin typeface="Arial Black" pitchFamily="34" charset="0"/>
                <a:cs typeface="Arial" pitchFamily="34" charset="0"/>
              </a:rPr>
              <a:t> </a:t>
            </a:r>
            <a:r>
              <a:rPr lang="ru-RU" sz="2200" b="1" dirty="0" err="1" smtClean="0">
                <a:solidFill>
                  <a:srgbClr val="000000"/>
                </a:solidFill>
                <a:latin typeface="Arial Black" pitchFamily="34" charset="0"/>
                <a:cs typeface="Arial" pitchFamily="34" charset="0"/>
              </a:rPr>
              <a:t>вёслы</a:t>
            </a:r>
            <a:r>
              <a:rPr lang="ru-RU" sz="2200" b="1" dirty="0" smtClean="0">
                <a:solidFill>
                  <a:srgbClr val="000000"/>
                </a:solidFill>
                <a:latin typeface="Arial Black" pitchFamily="34" charset="0"/>
                <a:cs typeface="Arial" pitchFamily="34" charset="0"/>
              </a:rPr>
              <a:t> </a:t>
            </a:r>
            <a:r>
              <a:rPr lang="ru-RU" sz="2200" b="1" dirty="0" err="1" smtClean="0">
                <a:solidFill>
                  <a:srgbClr val="000000"/>
                </a:solidFill>
                <a:latin typeface="Arial Black" pitchFamily="34" charset="0"/>
                <a:cs typeface="Arial" pitchFamily="34" charset="0"/>
              </a:rPr>
              <a:t>блішчаць</a:t>
            </a:r>
            <a:r>
              <a:rPr lang="ru-RU" sz="2200" b="1" dirty="0" smtClean="0">
                <a:solidFill>
                  <a:srgbClr val="000000"/>
                </a:solidFill>
                <a:latin typeface="Arial Black" pitchFamily="34" charset="0"/>
                <a:cs typeface="Arial" pitchFamily="34" charset="0"/>
              </a:rPr>
              <a:t>.</a:t>
            </a:r>
            <a:br>
              <a:rPr lang="ru-RU" sz="2200" b="1" dirty="0" smtClean="0">
                <a:solidFill>
                  <a:srgbClr val="000000"/>
                </a:solidFill>
                <a:latin typeface="Arial Black" pitchFamily="34" charset="0"/>
                <a:cs typeface="Arial" pitchFamily="34" charset="0"/>
              </a:rPr>
            </a:br>
            <a:r>
              <a:rPr lang="ru-RU" sz="2200" b="1" dirty="0" smtClean="0">
                <a:solidFill>
                  <a:srgbClr val="000000"/>
                </a:solidFill>
                <a:latin typeface="Arial Black" pitchFamily="34" charset="0"/>
                <a:cs typeface="Arial" pitchFamily="34" charset="0"/>
              </a:rPr>
              <a:t>Якая ж </a:t>
            </a:r>
            <a:r>
              <a:rPr lang="ru-RU" sz="2200" b="1" dirty="0" err="1" smtClean="0">
                <a:solidFill>
                  <a:srgbClr val="000000"/>
                </a:solidFill>
                <a:latin typeface="Arial Black" pitchFamily="34" charset="0"/>
                <a:cs typeface="Arial" pitchFamily="34" charset="0"/>
              </a:rPr>
              <a:t>нязнаная</a:t>
            </a:r>
            <a:r>
              <a:rPr lang="ru-RU" sz="2200" b="1" dirty="0" smtClean="0">
                <a:solidFill>
                  <a:srgbClr val="000000"/>
                </a:solidFill>
                <a:latin typeface="Arial Black" pitchFamily="34" charset="0"/>
                <a:cs typeface="Arial" pitchFamily="34" charset="0"/>
              </a:rPr>
              <a:t> </a:t>
            </a:r>
            <a:r>
              <a:rPr lang="ru-RU" sz="2200" b="1" dirty="0" err="1" smtClean="0">
                <a:solidFill>
                  <a:srgbClr val="000000"/>
                </a:solidFill>
                <a:latin typeface="Arial Black" pitchFamily="34" charset="0"/>
                <a:cs typeface="Arial" pitchFamily="34" charset="0"/>
              </a:rPr>
              <a:t>сіла</a:t>
            </a:r>
            <a:r>
              <a:rPr lang="ru-RU" sz="2200" b="1" dirty="0" smtClean="0">
                <a:solidFill>
                  <a:srgbClr val="000000"/>
                </a:solidFill>
                <a:latin typeface="Arial Black" pitchFamily="34" charset="0"/>
                <a:cs typeface="Arial" pitchFamily="34" charset="0"/>
              </a:rPr>
              <a:t/>
            </a:r>
            <a:br>
              <a:rPr lang="ru-RU" sz="2200" b="1" dirty="0" smtClean="0">
                <a:solidFill>
                  <a:srgbClr val="000000"/>
                </a:solidFill>
                <a:latin typeface="Arial Black" pitchFamily="34" charset="0"/>
                <a:cs typeface="Arial" pitchFamily="34" charset="0"/>
              </a:rPr>
            </a:br>
            <a:r>
              <a:rPr lang="en-US" sz="2200" b="1" dirty="0" smtClean="0">
                <a:solidFill>
                  <a:srgbClr val="000000"/>
                </a:solidFill>
                <a:latin typeface="Arial Black" pitchFamily="34" charset="0"/>
                <a:cs typeface="Arial" pitchFamily="34" charset="0"/>
              </a:rPr>
              <a:t>I </a:t>
            </a:r>
            <a:r>
              <a:rPr lang="ru-RU" sz="2200" b="1" dirty="0" err="1" smtClean="0">
                <a:solidFill>
                  <a:srgbClr val="000000"/>
                </a:solidFill>
                <a:latin typeface="Arial Black" pitchFamily="34" charset="0"/>
                <a:cs typeface="Arial" pitchFamily="34" charset="0"/>
              </a:rPr>
              <a:t>вабіць</a:t>
            </a:r>
            <a:r>
              <a:rPr lang="ru-RU" sz="2200" b="1" dirty="0" smtClean="0">
                <a:solidFill>
                  <a:srgbClr val="000000"/>
                </a:solidFill>
                <a:latin typeface="Arial Black" pitchFamily="34" charset="0"/>
                <a:cs typeface="Arial" pitchFamily="34" charset="0"/>
              </a:rPr>
              <a:t> </a:t>
            </a:r>
            <a:r>
              <a:rPr lang="ru-RU" sz="2200" b="1" dirty="0" err="1" smtClean="0">
                <a:solidFill>
                  <a:srgbClr val="000000"/>
                </a:solidFill>
                <a:latin typeface="Arial Black" pitchFamily="34" charset="0"/>
                <a:cs typeface="Arial" pitchFamily="34" charset="0"/>
              </a:rPr>
              <a:t>сюды</a:t>
            </a:r>
            <a:r>
              <a:rPr lang="ru-RU" sz="2200" b="1" dirty="0" smtClean="0">
                <a:solidFill>
                  <a:srgbClr val="000000"/>
                </a:solidFill>
                <a:latin typeface="Arial Black" pitchFamily="34" charset="0"/>
                <a:cs typeface="Arial" pitchFamily="34" charset="0"/>
              </a:rPr>
              <a:t>, </a:t>
            </a:r>
            <a:r>
              <a:rPr lang="ru-RU" sz="2200" b="1" dirty="0" err="1" smtClean="0">
                <a:solidFill>
                  <a:srgbClr val="000000"/>
                </a:solidFill>
                <a:latin typeface="Arial Black" pitchFamily="34" charset="0"/>
                <a:cs typeface="Arial" pitchFamily="34" charset="0"/>
              </a:rPr>
              <a:t>і</a:t>
            </a:r>
            <a:r>
              <a:rPr lang="ru-RU" sz="2200" b="1" dirty="0" smtClean="0">
                <a:solidFill>
                  <a:srgbClr val="000000"/>
                </a:solidFill>
                <a:latin typeface="Arial Black" pitchFamily="34" charset="0"/>
                <a:cs typeface="Arial" pitchFamily="34" charset="0"/>
              </a:rPr>
              <a:t> заве,</a:t>
            </a:r>
            <a:br>
              <a:rPr lang="ru-RU" sz="2200" b="1" dirty="0" smtClean="0">
                <a:solidFill>
                  <a:srgbClr val="000000"/>
                </a:solidFill>
                <a:latin typeface="Arial Black" pitchFamily="34" charset="0"/>
                <a:cs typeface="Arial" pitchFamily="34" charset="0"/>
              </a:rPr>
            </a:br>
            <a:r>
              <a:rPr lang="ru-RU" sz="2200" b="1" dirty="0" err="1" smtClean="0">
                <a:solidFill>
                  <a:srgbClr val="000000"/>
                </a:solidFill>
                <a:latin typeface="Arial Black" pitchFamily="34" charset="0"/>
                <a:cs typeface="Arial" pitchFamily="34" charset="0"/>
              </a:rPr>
              <a:t>Дзе</a:t>
            </a:r>
            <a:r>
              <a:rPr lang="ru-RU" sz="2200" b="1" dirty="0" smtClean="0">
                <a:solidFill>
                  <a:srgbClr val="000000"/>
                </a:solidFill>
                <a:latin typeface="Arial Black" pitchFamily="34" charset="0"/>
                <a:cs typeface="Arial" pitchFamily="34" charset="0"/>
              </a:rPr>
              <a:t> </a:t>
            </a:r>
            <a:r>
              <a:rPr lang="ru-RU" sz="2200" b="1" dirty="0" err="1" smtClean="0">
                <a:solidFill>
                  <a:srgbClr val="000000"/>
                </a:solidFill>
                <a:latin typeface="Arial Black" pitchFamily="34" charset="0"/>
                <a:cs typeface="Arial" pitchFamily="34" charset="0"/>
              </a:rPr>
              <a:t>Нарач</a:t>
            </a:r>
            <a:r>
              <a:rPr lang="ru-RU" sz="2200" b="1" dirty="0" smtClean="0">
                <a:solidFill>
                  <a:srgbClr val="000000"/>
                </a:solidFill>
                <a:latin typeface="Arial Black" pitchFamily="34" charset="0"/>
                <a:cs typeface="Arial" pitchFamily="34" charset="0"/>
              </a:rPr>
              <a:t> </a:t>
            </a:r>
            <a:r>
              <a:rPr lang="ru-RU" sz="2200" b="1" dirty="0" err="1" smtClean="0">
                <a:solidFill>
                  <a:srgbClr val="000000"/>
                </a:solidFill>
                <a:latin typeface="Arial Black" pitchFamily="34" charset="0"/>
                <a:cs typeface="Arial" pitchFamily="34" charset="0"/>
              </a:rPr>
              <a:t>нябёсы</a:t>
            </a:r>
            <a:r>
              <a:rPr lang="ru-RU" sz="2200" b="1" dirty="0" smtClean="0">
                <a:solidFill>
                  <a:srgbClr val="000000"/>
                </a:solidFill>
                <a:latin typeface="Arial Black" pitchFamily="34" charset="0"/>
                <a:cs typeface="Arial" pitchFamily="34" charset="0"/>
              </a:rPr>
              <a:t> </a:t>
            </a:r>
            <a:r>
              <a:rPr lang="ru-RU" sz="2200" b="1" dirty="0" err="1" smtClean="0">
                <a:solidFill>
                  <a:srgbClr val="000000"/>
                </a:solidFill>
                <a:latin typeface="Arial Black" pitchFamily="34" charset="0"/>
                <a:cs typeface="Arial" pitchFamily="34" charset="0"/>
              </a:rPr>
              <a:t>ўтапіла</a:t>
            </a:r>
            <a:r>
              <a:rPr lang="ru-RU" sz="2200" b="1" dirty="0" smtClean="0">
                <a:solidFill>
                  <a:srgbClr val="000000"/>
                </a:solidFill>
                <a:latin typeface="Arial Black" pitchFamily="34" charset="0"/>
                <a:cs typeface="Arial" pitchFamily="34" charset="0"/>
              </a:rPr>
              <a:t>,</a:t>
            </a:r>
            <a:br>
              <a:rPr lang="ru-RU" sz="2200" b="1" dirty="0" smtClean="0">
                <a:solidFill>
                  <a:srgbClr val="000000"/>
                </a:solidFill>
                <a:latin typeface="Arial Black" pitchFamily="34" charset="0"/>
                <a:cs typeface="Arial" pitchFamily="34" charset="0"/>
              </a:rPr>
            </a:br>
            <a:r>
              <a:rPr lang="ru-RU" sz="2200" b="1" dirty="0" err="1" smtClean="0">
                <a:solidFill>
                  <a:srgbClr val="000000"/>
                </a:solidFill>
                <a:latin typeface="Arial Black" pitchFamily="34" charset="0"/>
                <a:cs typeface="Arial" pitchFamily="34" charset="0"/>
              </a:rPr>
              <a:t>Дзе</a:t>
            </a:r>
            <a:r>
              <a:rPr lang="ru-RU" sz="2200" b="1" dirty="0" smtClean="0">
                <a:solidFill>
                  <a:srgbClr val="000000"/>
                </a:solidFill>
                <a:latin typeface="Arial Black" pitchFamily="34" charset="0"/>
                <a:cs typeface="Arial" pitchFamily="34" charset="0"/>
              </a:rPr>
              <a:t> </a:t>
            </a:r>
            <a:r>
              <a:rPr lang="ru-RU" sz="2200" b="1" dirty="0" err="1" smtClean="0">
                <a:solidFill>
                  <a:srgbClr val="000000"/>
                </a:solidFill>
                <a:latin typeface="Arial Black" pitchFamily="34" charset="0"/>
                <a:cs typeface="Arial" pitchFamily="34" charset="0"/>
              </a:rPr>
              <a:t>Свіцязь</a:t>
            </a:r>
            <a:r>
              <a:rPr lang="ru-RU" sz="2200" b="1" dirty="0" smtClean="0">
                <a:solidFill>
                  <a:srgbClr val="000000"/>
                </a:solidFill>
                <a:latin typeface="Arial Black" pitchFamily="34" charset="0"/>
                <a:cs typeface="Arial" pitchFamily="34" charset="0"/>
              </a:rPr>
              <a:t> </a:t>
            </a:r>
            <a:r>
              <a:rPr lang="ru-RU" sz="2200" b="1" dirty="0" err="1" smtClean="0">
                <a:solidFill>
                  <a:srgbClr val="000000"/>
                </a:solidFill>
                <a:latin typeface="Arial Black" pitchFamily="34" charset="0"/>
                <a:cs typeface="Arial" pitchFamily="34" charset="0"/>
              </a:rPr>
              <a:t>плюскоча</a:t>
            </a:r>
            <a:r>
              <a:rPr lang="ru-RU" sz="2200" b="1" dirty="0" smtClean="0">
                <a:solidFill>
                  <a:srgbClr val="000000"/>
                </a:solidFill>
                <a:latin typeface="Arial Black" pitchFamily="34" charset="0"/>
                <a:cs typeface="Arial" pitchFamily="34" charset="0"/>
              </a:rPr>
              <a:t> </a:t>
            </a:r>
            <a:r>
              <a:rPr lang="ru-RU" sz="2200" b="1" dirty="0" err="1" smtClean="0">
                <a:solidFill>
                  <a:srgbClr val="000000"/>
                </a:solidFill>
                <a:latin typeface="Arial Black" pitchFamily="34" charset="0"/>
                <a:cs typeface="Arial" pitchFamily="34" charset="0"/>
              </a:rPr>
              <a:t>ў</a:t>
            </a:r>
            <a:r>
              <a:rPr lang="ru-RU" sz="2200" b="1" dirty="0" smtClean="0">
                <a:solidFill>
                  <a:srgbClr val="000000"/>
                </a:solidFill>
                <a:latin typeface="Arial Black" pitchFamily="34" charset="0"/>
                <a:cs typeface="Arial" pitchFamily="34" charset="0"/>
              </a:rPr>
              <a:t> траве.</a:t>
            </a:r>
            <a:br>
              <a:rPr lang="ru-RU" sz="2200" b="1" dirty="0" smtClean="0">
                <a:solidFill>
                  <a:srgbClr val="000000"/>
                </a:solidFill>
                <a:latin typeface="Arial Black" pitchFamily="34" charset="0"/>
                <a:cs typeface="Arial" pitchFamily="34" charset="0"/>
              </a:rPr>
            </a:br>
            <a:r>
              <a:rPr lang="ru-RU" sz="2200" b="1" dirty="0" err="1" smtClean="0">
                <a:solidFill>
                  <a:srgbClr val="000000"/>
                </a:solidFill>
                <a:latin typeface="Arial Black" pitchFamily="34" charset="0"/>
                <a:cs typeface="Arial" pitchFamily="34" charset="0"/>
              </a:rPr>
              <a:t>Запеў</a:t>
            </a:r>
            <a:r>
              <a:rPr lang="ru-RU" sz="2200" b="1" dirty="0" smtClean="0">
                <a:solidFill>
                  <a:srgbClr val="000000"/>
                </a:solidFill>
                <a:latin typeface="Arial Black" pitchFamily="34" charset="0"/>
                <a:cs typeface="Arial" pitchFamily="34" charset="0"/>
              </a:rPr>
              <a:t> </a:t>
            </a:r>
            <a:r>
              <a:rPr lang="ru-RU" sz="2200" b="1" dirty="0" err="1" smtClean="0">
                <a:solidFill>
                  <a:srgbClr val="000000"/>
                </a:solidFill>
                <a:latin typeface="Arial Black" pitchFamily="34" charset="0"/>
                <a:cs typeface="Arial" pitchFamily="34" charset="0"/>
              </a:rPr>
              <a:t>пастушковае</a:t>
            </a:r>
            <a:r>
              <a:rPr lang="ru-RU" sz="2200" b="1" dirty="0" smtClean="0">
                <a:solidFill>
                  <a:srgbClr val="000000"/>
                </a:solidFill>
                <a:latin typeface="Arial Black" pitchFamily="34" charset="0"/>
                <a:cs typeface="Arial" pitchFamily="34" charset="0"/>
              </a:rPr>
              <a:t> </a:t>
            </a:r>
            <a:r>
              <a:rPr lang="ru-RU" sz="2200" b="1" dirty="0" err="1" smtClean="0">
                <a:solidFill>
                  <a:srgbClr val="000000"/>
                </a:solidFill>
                <a:latin typeface="Arial Black" pitchFamily="34" charset="0"/>
                <a:cs typeface="Arial" pitchFamily="34" charset="0"/>
              </a:rPr>
              <a:t>дудкі</a:t>
            </a:r>
            <a:r>
              <a:rPr lang="ru-RU" sz="2200" b="1" dirty="0" smtClean="0">
                <a:solidFill>
                  <a:srgbClr val="000000"/>
                </a:solidFill>
                <a:latin typeface="Arial Black" pitchFamily="34" charset="0"/>
                <a:cs typeface="Arial" pitchFamily="34" charset="0"/>
              </a:rPr>
              <a:t/>
            </a:r>
            <a:br>
              <a:rPr lang="ru-RU" sz="2200" b="1" dirty="0" smtClean="0">
                <a:solidFill>
                  <a:srgbClr val="000000"/>
                </a:solidFill>
                <a:latin typeface="Arial Black" pitchFamily="34" charset="0"/>
                <a:cs typeface="Arial" pitchFamily="34" charset="0"/>
              </a:rPr>
            </a:br>
            <a:r>
              <a:rPr lang="ru-RU" sz="2200" b="1" dirty="0" smtClean="0">
                <a:solidFill>
                  <a:srgbClr val="000000"/>
                </a:solidFill>
                <a:latin typeface="Arial Black" pitchFamily="34" charset="0"/>
                <a:cs typeface="Arial" pitchFamily="34" charset="0"/>
              </a:rPr>
              <a:t>Ля </a:t>
            </a:r>
            <a:r>
              <a:rPr lang="ru-RU" sz="2200" b="1" dirty="0" err="1" smtClean="0">
                <a:solidFill>
                  <a:srgbClr val="000000"/>
                </a:solidFill>
                <a:latin typeface="Arial Black" pitchFamily="34" charset="0"/>
                <a:cs typeface="Arial" pitchFamily="34" charset="0"/>
              </a:rPr>
              <a:t>плёсаў</a:t>
            </a:r>
            <a:r>
              <a:rPr lang="ru-RU" sz="2200" b="1" dirty="0" smtClean="0">
                <a:solidFill>
                  <a:srgbClr val="000000"/>
                </a:solidFill>
                <a:latin typeface="Arial Black" pitchFamily="34" charset="0"/>
                <a:cs typeface="Arial" pitchFamily="34" charset="0"/>
              </a:rPr>
              <a:t> </a:t>
            </a:r>
            <a:r>
              <a:rPr lang="ru-RU" sz="2200" b="1" dirty="0" err="1" smtClean="0">
                <a:solidFill>
                  <a:srgbClr val="000000"/>
                </a:solidFill>
                <a:latin typeface="Arial Black" pitchFamily="34" charset="0"/>
                <a:cs typeface="Arial" pitchFamily="34" charset="0"/>
              </a:rPr>
              <a:t>яшчэ</a:t>
            </a:r>
            <a:r>
              <a:rPr lang="ru-RU" sz="2200" b="1" dirty="0" smtClean="0">
                <a:solidFill>
                  <a:srgbClr val="000000"/>
                </a:solidFill>
                <a:latin typeface="Arial Black" pitchFamily="34" charset="0"/>
                <a:cs typeface="Arial" pitchFamily="34" charset="0"/>
              </a:rPr>
              <a:t> не замёр.</a:t>
            </a:r>
            <a:r>
              <a:rPr lang="ru-RU" sz="2200" b="1" dirty="0" smtClean="0">
                <a:latin typeface="Arial Black" pitchFamily="34" charset="0"/>
                <a:cs typeface="Arial" pitchFamily="34" charset="0"/>
              </a:rPr>
              <a:t/>
            </a:r>
            <a:br>
              <a:rPr lang="ru-RU" sz="2200" b="1" dirty="0" smtClean="0">
                <a:latin typeface="Arial Black" pitchFamily="34" charset="0"/>
                <a:cs typeface="Arial" pitchFamily="34" charset="0"/>
              </a:rPr>
            </a:br>
            <a:r>
              <a:rPr lang="en-US" sz="2200" b="1" dirty="0" smtClean="0">
                <a:solidFill>
                  <a:srgbClr val="000000"/>
                </a:solidFill>
                <a:latin typeface="Arial Black" pitchFamily="34" charset="0"/>
                <a:cs typeface="Arial" pitchFamily="34" charset="0"/>
              </a:rPr>
              <a:t>I </a:t>
            </a:r>
            <a:r>
              <a:rPr lang="ru-RU" sz="2200" b="1" dirty="0" smtClean="0">
                <a:solidFill>
                  <a:srgbClr val="000000"/>
                </a:solidFill>
                <a:latin typeface="Arial Black" pitchFamily="34" charset="0"/>
                <a:cs typeface="Arial" pitchFamily="34" charset="0"/>
              </a:rPr>
              <a:t>росна </a:t>
            </a:r>
            <a:r>
              <a:rPr lang="ru-RU" sz="2200" b="1" dirty="0" err="1" smtClean="0">
                <a:solidFill>
                  <a:srgbClr val="000000"/>
                </a:solidFill>
                <a:latin typeface="Arial Black" pitchFamily="34" charset="0"/>
                <a:cs typeface="Arial" pitchFamily="34" charset="0"/>
              </a:rPr>
              <a:t>цвітуць</a:t>
            </a:r>
            <a:r>
              <a:rPr lang="ru-RU" sz="2200" b="1" dirty="0" smtClean="0">
                <a:solidFill>
                  <a:srgbClr val="000000"/>
                </a:solidFill>
                <a:latin typeface="Arial Black" pitchFamily="34" charset="0"/>
                <a:cs typeface="Arial" pitchFamily="34" charset="0"/>
              </a:rPr>
              <a:t> </a:t>
            </a:r>
            <a:r>
              <a:rPr lang="ru-RU" sz="2200" b="1" dirty="0" err="1" smtClean="0">
                <a:solidFill>
                  <a:srgbClr val="000000"/>
                </a:solidFill>
                <a:latin typeface="Arial Black" pitchFamily="34" charset="0"/>
                <a:cs typeface="Arial" pitchFamily="34" charset="0"/>
              </a:rPr>
              <a:t>незабудкі</a:t>
            </a:r>
            <a:r>
              <a:rPr lang="ru-RU" sz="2200" b="1" dirty="0" smtClean="0">
                <a:solidFill>
                  <a:srgbClr val="000000"/>
                </a:solidFill>
                <a:latin typeface="Arial Black" pitchFamily="34" charset="0"/>
                <a:cs typeface="Arial" pitchFamily="34" charset="0"/>
              </a:rPr>
              <a:t>                   </a:t>
            </a:r>
            <a:r>
              <a:rPr lang="ru-RU" sz="2200" b="1" dirty="0" smtClean="0">
                <a:latin typeface="Arial Black" pitchFamily="34" charset="0"/>
                <a:cs typeface="Arial" pitchFamily="34" charset="0"/>
              </a:rPr>
              <a:t/>
            </a:r>
            <a:br>
              <a:rPr lang="ru-RU" sz="2200" b="1" dirty="0" smtClean="0">
                <a:latin typeface="Arial Black" pitchFamily="34" charset="0"/>
                <a:cs typeface="Arial" pitchFamily="34" charset="0"/>
              </a:rPr>
            </a:br>
            <a:r>
              <a:rPr lang="ru-RU" sz="2200" b="1" dirty="0" err="1" smtClean="0">
                <a:solidFill>
                  <a:srgbClr val="000000"/>
                </a:solidFill>
                <a:latin typeface="Arial Black" pitchFamily="34" charset="0"/>
                <a:cs typeface="Arial" pitchFamily="34" charset="0"/>
              </a:rPr>
              <a:t>Маіх</a:t>
            </a:r>
            <a:r>
              <a:rPr lang="ru-RU" sz="2200" b="1" dirty="0" smtClean="0">
                <a:solidFill>
                  <a:srgbClr val="000000"/>
                </a:solidFill>
                <a:latin typeface="Arial Black" pitchFamily="34" charset="0"/>
                <a:cs typeface="Arial" pitchFamily="34" charset="0"/>
              </a:rPr>
              <a:t> </a:t>
            </a:r>
            <a:r>
              <a:rPr lang="ru-RU" sz="2200" b="1" dirty="0" err="1" smtClean="0">
                <a:solidFill>
                  <a:srgbClr val="000000"/>
                </a:solidFill>
                <a:latin typeface="Arial Black" pitchFamily="34" charset="0"/>
                <a:cs typeface="Arial" pitchFamily="34" charset="0"/>
              </a:rPr>
              <a:t>беларускіх</a:t>
            </a:r>
            <a:r>
              <a:rPr lang="ru-RU" sz="2200" b="1" dirty="0" smtClean="0">
                <a:solidFill>
                  <a:srgbClr val="000000"/>
                </a:solidFill>
                <a:latin typeface="Arial Black" pitchFamily="34" charset="0"/>
                <a:cs typeface="Arial" pitchFamily="34" charset="0"/>
              </a:rPr>
              <a:t> </a:t>
            </a:r>
            <a:r>
              <a:rPr lang="ru-RU" sz="2200" b="1" dirty="0" err="1" smtClean="0">
                <a:solidFill>
                  <a:srgbClr val="000000"/>
                </a:solidFill>
                <a:latin typeface="Arial Black" pitchFamily="34" charset="0"/>
                <a:cs typeface="Arial" pitchFamily="34" charset="0"/>
              </a:rPr>
              <a:t>азёр</a:t>
            </a:r>
            <a:r>
              <a:rPr lang="ru-RU" sz="2200" b="1" dirty="0" smtClean="0">
                <a:solidFill>
                  <a:srgbClr val="000000"/>
                </a:solidFill>
                <a:latin typeface="Arial Black" pitchFamily="34" charset="0"/>
                <a:cs typeface="Arial" pitchFamily="34" charset="0"/>
              </a:rPr>
              <a:t>.</a:t>
            </a:r>
            <a:r>
              <a:rPr lang="ru-RU" sz="2200" b="1" dirty="0" smtClean="0">
                <a:latin typeface="Arial Black" pitchFamily="34" charset="0"/>
                <a:cs typeface="Arial" pitchFamily="34" charset="0"/>
              </a:rPr>
              <a:t>                         </a:t>
            </a:r>
            <a:r>
              <a:rPr lang="ru-RU" sz="2200" b="1" dirty="0" err="1" smtClean="0">
                <a:latin typeface="Arial Black" pitchFamily="34" charset="0"/>
                <a:cs typeface="Arial" pitchFamily="34" charset="0"/>
              </a:rPr>
              <a:t>Віктар</a:t>
            </a:r>
            <a:r>
              <a:rPr lang="ru-RU" sz="2200" b="1" dirty="0" smtClean="0">
                <a:latin typeface="Arial Black" pitchFamily="34" charset="0"/>
                <a:cs typeface="Arial" pitchFamily="34" charset="0"/>
              </a:rPr>
              <a:t> Гардзей </a:t>
            </a:r>
            <a:br>
              <a:rPr lang="ru-RU" sz="2200" b="1" dirty="0" smtClean="0">
                <a:latin typeface="Arial Black" pitchFamily="34" charset="0"/>
                <a:cs typeface="Arial" pitchFamily="34" charset="0"/>
              </a:rPr>
            </a:br>
            <a:endParaRPr lang="ru-RU" sz="2200" b="1" dirty="0">
              <a:latin typeface="Arial Black" pitchFamily="34" charset="0"/>
              <a:cs typeface="Arial" pitchFamily="34" charset="0"/>
            </a:endParaRPr>
          </a:p>
        </p:txBody>
      </p:sp>
    </p:spTree>
  </p:cSld>
  <p:clrMapOvr>
    <a:masterClrMapping/>
  </p:clrMapOvr>
  <p:transition spd="slow" advClick="0" advTm="3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1"/>
                                          </p:val>
                                        </p:tav>
                                        <p:tav tm="100000">
                                          <p:val>
                                            <p:strVal val="#ppt_x"/>
                                          </p:val>
                                        </p:tav>
                                      </p:tavLst>
                                    </p:anim>
                                    <p:anim calcmode="lin" valueType="num">
                                      <p:cBhvr>
                                        <p:cTn id="9"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96752"/>
            <a:ext cx="9361040" cy="6120680"/>
          </a:xfrm>
        </p:spPr>
        <p:txBody>
          <a:bodyPr>
            <a:normAutofit fontScale="90000"/>
          </a:bodyPr>
          <a:lstStyle/>
          <a:p>
            <a:r>
              <a:rPr lang="ru-RU" sz="3600" b="1" dirty="0" err="1" smtClean="0"/>
              <a:t>Азёры</a:t>
            </a:r>
            <a:r>
              <a:rPr lang="ru-RU" sz="3600" b="1" dirty="0" smtClean="0"/>
              <a:t> на </a:t>
            </a:r>
            <a:r>
              <a:rPr lang="ru-RU" sz="3600" b="1" dirty="0" err="1" smtClean="0"/>
              <a:t>Беларусі</a:t>
            </a:r>
            <a:r>
              <a:rPr lang="ru-RU" sz="3600" b="1" dirty="0" smtClean="0"/>
              <a:t> </a:t>
            </a:r>
            <a:r>
              <a:rPr lang="ru-RU" sz="3600" b="1" dirty="0" err="1" smtClean="0"/>
              <a:t>ўтвараюць</a:t>
            </a:r>
            <a:r>
              <a:rPr lang="ru-RU" sz="3600" b="1" dirty="0" smtClean="0"/>
              <a:t> </a:t>
            </a:r>
            <a:r>
              <a:rPr lang="ru-RU" sz="3600" b="1" dirty="0" err="1" smtClean="0"/>
              <a:t>некалькі</a:t>
            </a:r>
            <a:r>
              <a:rPr lang="ru-RU" sz="3600" b="1" dirty="0" smtClean="0"/>
              <a:t> </a:t>
            </a:r>
            <a:r>
              <a:rPr lang="ru-RU" sz="3600" b="1" dirty="0" err="1" smtClean="0"/>
              <a:t>груп</a:t>
            </a:r>
            <a:r>
              <a:rPr lang="ru-RU" sz="3600" b="1" dirty="0" smtClean="0"/>
              <a:t> </a:t>
            </a:r>
            <a:r>
              <a:rPr lang="ru-RU" sz="3600" b="1" dirty="0" err="1" smtClean="0"/>
              <a:t>азёр</a:t>
            </a:r>
            <a:r>
              <a:rPr lang="ru-RU" sz="3600" b="1" dirty="0" smtClean="0"/>
              <a:t>. </a:t>
            </a:r>
            <a:r>
              <a:rPr lang="ru-RU" sz="3600" b="1" dirty="0" err="1" smtClean="0"/>
              <a:t>Сярод</a:t>
            </a:r>
            <a:r>
              <a:rPr lang="ru-RU" sz="3600" b="1" dirty="0" smtClean="0"/>
              <a:t> </a:t>
            </a:r>
            <a:r>
              <a:rPr lang="ru-RU" sz="3600" b="1" dirty="0" err="1" smtClean="0"/>
              <a:t>іх</a:t>
            </a:r>
            <a:r>
              <a:rPr lang="ru-RU" sz="3600" b="1" dirty="0" smtClean="0"/>
              <a:t> </a:t>
            </a:r>
            <a:r>
              <a:rPr lang="ru-RU" sz="3600" b="1" dirty="0" err="1" smtClean="0"/>
              <a:t>можна</a:t>
            </a:r>
            <a:r>
              <a:rPr lang="ru-RU" sz="3600" b="1" dirty="0" smtClean="0"/>
              <a:t> </a:t>
            </a:r>
            <a:r>
              <a:rPr lang="ru-RU" sz="3600" b="1" dirty="0" err="1" smtClean="0"/>
              <a:t>вылучыць</a:t>
            </a:r>
            <a:r>
              <a:rPr lang="ru-RU" sz="3600" b="1" dirty="0" smtClean="0"/>
              <a:t> </a:t>
            </a:r>
            <a:r>
              <a:rPr lang="ru-RU" sz="3600" b="1" dirty="0" err="1" smtClean="0"/>
              <a:t>наступныя</a:t>
            </a:r>
            <a:r>
              <a:rPr lang="ru-RU" sz="3600" b="1" dirty="0" smtClean="0"/>
              <a:t>:</a:t>
            </a:r>
            <a:r>
              <a:rPr lang="ru-RU" sz="3600" dirty="0" smtClean="0"/>
              <a:t/>
            </a:r>
            <a:br>
              <a:rPr lang="ru-RU" sz="3600" dirty="0" smtClean="0"/>
            </a:br>
            <a:r>
              <a:rPr lang="ru-RU" sz="3600" b="1" dirty="0" smtClean="0">
                <a:solidFill>
                  <a:srgbClr val="0070C0"/>
                </a:solidFill>
              </a:rPr>
              <a:t>1. </a:t>
            </a:r>
            <a:r>
              <a:rPr lang="ru-RU" sz="3600" b="1" dirty="0" err="1" smtClean="0">
                <a:solidFill>
                  <a:srgbClr val="0070C0"/>
                </a:solidFill>
              </a:rPr>
              <a:t>Абстэрнаўскія</a:t>
            </a:r>
            <a:r>
              <a:rPr lang="ru-RU" sz="3600" b="1" dirty="0" smtClean="0">
                <a:solidFill>
                  <a:srgbClr val="0070C0"/>
                </a:solidFill>
              </a:rPr>
              <a:t> </a:t>
            </a:r>
            <a:r>
              <a:rPr lang="ru-RU" sz="3600" b="1" dirty="0" err="1" smtClean="0">
                <a:solidFill>
                  <a:srgbClr val="0070C0"/>
                </a:solidFill>
              </a:rPr>
              <a:t>азёры</a:t>
            </a:r>
            <a:r>
              <a:rPr lang="ru-RU" sz="3600" b="1" dirty="0" smtClean="0">
                <a:solidFill>
                  <a:srgbClr val="0070C0"/>
                </a:solidFill>
              </a:rPr>
              <a:t>;</a:t>
            </a:r>
            <a:br>
              <a:rPr lang="ru-RU" sz="3600" b="1" dirty="0" smtClean="0">
                <a:solidFill>
                  <a:srgbClr val="0070C0"/>
                </a:solidFill>
              </a:rPr>
            </a:br>
            <a:r>
              <a:rPr lang="ru-RU" sz="3600" b="1" dirty="0" smtClean="0">
                <a:solidFill>
                  <a:srgbClr val="0070C0"/>
                </a:solidFill>
              </a:rPr>
              <a:t>2. </a:t>
            </a:r>
            <a:r>
              <a:rPr lang="ru-RU" sz="3600" b="1" dirty="0" err="1" smtClean="0">
                <a:solidFill>
                  <a:srgbClr val="0070C0"/>
                </a:solidFill>
              </a:rPr>
              <a:t>Берасцейскія</a:t>
            </a:r>
            <a:r>
              <a:rPr lang="ru-RU" sz="3600" b="1" dirty="0" smtClean="0">
                <a:solidFill>
                  <a:srgbClr val="0070C0"/>
                </a:solidFill>
              </a:rPr>
              <a:t> </a:t>
            </a:r>
            <a:r>
              <a:rPr lang="ru-RU" sz="3600" b="1" dirty="0" err="1" smtClean="0">
                <a:solidFill>
                  <a:srgbClr val="0070C0"/>
                </a:solidFill>
              </a:rPr>
              <a:t>азёры</a:t>
            </a:r>
            <a:r>
              <a:rPr lang="ru-RU" sz="3600" b="1" dirty="0" smtClean="0">
                <a:solidFill>
                  <a:srgbClr val="0070C0"/>
                </a:solidFill>
              </a:rPr>
              <a:t>;</a:t>
            </a:r>
            <a:br>
              <a:rPr lang="ru-RU" sz="3600" b="1" dirty="0" smtClean="0">
                <a:solidFill>
                  <a:srgbClr val="0070C0"/>
                </a:solidFill>
              </a:rPr>
            </a:br>
            <a:r>
              <a:rPr lang="ru-RU" sz="3600" b="1" dirty="0" smtClean="0">
                <a:solidFill>
                  <a:srgbClr val="0070C0"/>
                </a:solidFill>
              </a:rPr>
              <a:t>3. </a:t>
            </a:r>
            <a:r>
              <a:rPr lang="ru-RU" sz="3600" b="1" dirty="0" err="1" smtClean="0">
                <a:solidFill>
                  <a:srgbClr val="0070C0"/>
                </a:solidFill>
              </a:rPr>
              <a:t>Блакітныя</a:t>
            </a:r>
            <a:r>
              <a:rPr lang="ru-RU" sz="3600" b="1" dirty="0" smtClean="0">
                <a:solidFill>
                  <a:srgbClr val="0070C0"/>
                </a:solidFill>
              </a:rPr>
              <a:t> </a:t>
            </a:r>
            <a:r>
              <a:rPr lang="ru-RU" sz="3600" b="1" dirty="0" err="1" smtClean="0">
                <a:solidFill>
                  <a:srgbClr val="0070C0"/>
                </a:solidFill>
              </a:rPr>
              <a:t>азёры</a:t>
            </a:r>
            <a:r>
              <a:rPr lang="ru-RU" sz="3600" b="1" dirty="0" smtClean="0">
                <a:solidFill>
                  <a:srgbClr val="0070C0"/>
                </a:solidFill>
              </a:rPr>
              <a:t> (</a:t>
            </a:r>
            <a:r>
              <a:rPr lang="ru-RU" sz="3600" b="1" dirty="0" err="1" smtClean="0">
                <a:solidFill>
                  <a:srgbClr val="0070C0"/>
                </a:solidFill>
              </a:rPr>
              <a:t>Балдукская</a:t>
            </a:r>
            <a:r>
              <a:rPr lang="ru-RU" sz="3600" b="1" dirty="0" smtClean="0">
                <a:solidFill>
                  <a:srgbClr val="0070C0"/>
                </a:solidFill>
              </a:rPr>
              <a:t> </a:t>
            </a:r>
            <a:r>
              <a:rPr lang="ru-RU" sz="3600" b="1" dirty="0" err="1" smtClean="0">
                <a:solidFill>
                  <a:srgbClr val="0070C0"/>
                </a:solidFill>
              </a:rPr>
              <a:t>група</a:t>
            </a:r>
            <a:r>
              <a:rPr lang="ru-RU" sz="3600" b="1" dirty="0" smtClean="0">
                <a:solidFill>
                  <a:srgbClr val="0070C0"/>
                </a:solidFill>
              </a:rPr>
              <a:t>);</a:t>
            </a:r>
            <a:br>
              <a:rPr lang="ru-RU" sz="3600" b="1" dirty="0" smtClean="0">
                <a:solidFill>
                  <a:srgbClr val="0070C0"/>
                </a:solidFill>
              </a:rPr>
            </a:br>
            <a:r>
              <a:rPr lang="ru-RU" sz="3600" b="1" dirty="0" smtClean="0">
                <a:solidFill>
                  <a:srgbClr val="0070C0"/>
                </a:solidFill>
              </a:rPr>
              <a:t>4. </a:t>
            </a:r>
            <a:r>
              <a:rPr lang="ru-RU" sz="3600" b="1" dirty="0" err="1" smtClean="0">
                <a:solidFill>
                  <a:srgbClr val="0070C0"/>
                </a:solidFill>
              </a:rPr>
              <a:t>Азёры</a:t>
            </a:r>
            <a:r>
              <a:rPr lang="ru-RU" sz="3600" b="1" dirty="0" smtClean="0">
                <a:solidFill>
                  <a:srgbClr val="0070C0"/>
                </a:solidFill>
              </a:rPr>
              <a:t> (</a:t>
            </a:r>
            <a:r>
              <a:rPr lang="ru-RU" sz="3600" b="1" dirty="0" err="1" smtClean="0">
                <a:solidFill>
                  <a:srgbClr val="0070C0"/>
                </a:solidFill>
              </a:rPr>
              <a:t>Дрывяцкая</a:t>
            </a:r>
            <a:r>
              <a:rPr lang="ru-RU" sz="3600" b="1" dirty="0" smtClean="0">
                <a:solidFill>
                  <a:srgbClr val="0070C0"/>
                </a:solidFill>
              </a:rPr>
              <a:t> </a:t>
            </a:r>
            <a:r>
              <a:rPr lang="ru-RU" sz="3600" b="1" dirty="0" err="1" smtClean="0">
                <a:solidFill>
                  <a:srgbClr val="0070C0"/>
                </a:solidFill>
              </a:rPr>
              <a:t>група</a:t>
            </a:r>
            <a:r>
              <a:rPr lang="ru-RU" sz="3600" b="1" dirty="0" smtClean="0">
                <a:solidFill>
                  <a:srgbClr val="0070C0"/>
                </a:solidFill>
              </a:rPr>
              <a:t>);</a:t>
            </a:r>
            <a:br>
              <a:rPr lang="ru-RU" sz="3600" b="1" dirty="0" smtClean="0">
                <a:solidFill>
                  <a:srgbClr val="0070C0"/>
                </a:solidFill>
              </a:rPr>
            </a:br>
            <a:r>
              <a:rPr lang="ru-RU" sz="3600" b="1" dirty="0" smtClean="0">
                <a:solidFill>
                  <a:srgbClr val="0070C0"/>
                </a:solidFill>
              </a:rPr>
              <a:t>5. </a:t>
            </a:r>
            <a:r>
              <a:rPr lang="ru-RU" sz="3600" b="1" dirty="0" err="1" smtClean="0">
                <a:solidFill>
                  <a:srgbClr val="0070C0"/>
                </a:solidFill>
              </a:rPr>
              <a:t>Мядзельскія</a:t>
            </a:r>
            <a:r>
              <a:rPr lang="ru-RU" sz="3600" b="1" dirty="0" smtClean="0">
                <a:solidFill>
                  <a:srgbClr val="0070C0"/>
                </a:solidFill>
              </a:rPr>
              <a:t> </a:t>
            </a:r>
            <a:r>
              <a:rPr lang="ru-RU" sz="3600" b="1" dirty="0" err="1" smtClean="0">
                <a:solidFill>
                  <a:srgbClr val="0070C0"/>
                </a:solidFill>
              </a:rPr>
              <a:t>азёры</a:t>
            </a:r>
            <a:r>
              <a:rPr lang="ru-RU" sz="3600" b="1" dirty="0" smtClean="0">
                <a:solidFill>
                  <a:srgbClr val="0070C0"/>
                </a:solidFill>
              </a:rPr>
              <a:t>;</a:t>
            </a:r>
            <a:br>
              <a:rPr lang="ru-RU" sz="3600" b="1" dirty="0" smtClean="0">
                <a:solidFill>
                  <a:srgbClr val="0070C0"/>
                </a:solidFill>
              </a:rPr>
            </a:br>
            <a:r>
              <a:rPr lang="ru-RU" sz="3600" b="1" dirty="0" smtClean="0">
                <a:solidFill>
                  <a:srgbClr val="0070C0"/>
                </a:solidFill>
              </a:rPr>
              <a:t>6. </a:t>
            </a:r>
            <a:r>
              <a:rPr lang="ru-RU" sz="3600" b="1" dirty="0" err="1" smtClean="0">
                <a:solidFill>
                  <a:srgbClr val="0070C0"/>
                </a:solidFill>
              </a:rPr>
              <a:t>Нарачанскія</a:t>
            </a:r>
            <a:r>
              <a:rPr lang="ru-RU" sz="3600" b="1" dirty="0" smtClean="0">
                <a:solidFill>
                  <a:srgbClr val="0070C0"/>
                </a:solidFill>
              </a:rPr>
              <a:t> </a:t>
            </a:r>
            <a:r>
              <a:rPr lang="ru-RU" sz="3600" b="1" dirty="0" err="1" smtClean="0">
                <a:solidFill>
                  <a:srgbClr val="0070C0"/>
                </a:solidFill>
              </a:rPr>
              <a:t>азёры</a:t>
            </a:r>
            <a:r>
              <a:rPr lang="ru-RU" sz="3600" b="1" dirty="0" smtClean="0">
                <a:solidFill>
                  <a:srgbClr val="0070C0"/>
                </a:solidFill>
              </a:rPr>
              <a:t>;</a:t>
            </a:r>
            <a:br>
              <a:rPr lang="ru-RU" sz="3600" b="1" dirty="0" smtClean="0">
                <a:solidFill>
                  <a:srgbClr val="0070C0"/>
                </a:solidFill>
              </a:rPr>
            </a:br>
            <a:r>
              <a:rPr lang="ru-RU" sz="3600" b="1" dirty="0" smtClean="0">
                <a:solidFill>
                  <a:srgbClr val="0070C0"/>
                </a:solidFill>
              </a:rPr>
              <a:t>7. </a:t>
            </a:r>
            <a:r>
              <a:rPr lang="ru-RU" sz="3600" b="1" dirty="0" err="1" smtClean="0">
                <a:solidFill>
                  <a:srgbClr val="0070C0"/>
                </a:solidFill>
              </a:rPr>
              <a:t>Пастаўскія</a:t>
            </a:r>
            <a:r>
              <a:rPr lang="ru-RU" sz="3600" b="1" dirty="0" smtClean="0">
                <a:solidFill>
                  <a:srgbClr val="0070C0"/>
                </a:solidFill>
              </a:rPr>
              <a:t> </a:t>
            </a:r>
            <a:r>
              <a:rPr lang="ru-RU" sz="3600" b="1" dirty="0" err="1" smtClean="0">
                <a:solidFill>
                  <a:srgbClr val="0070C0"/>
                </a:solidFill>
              </a:rPr>
              <a:t>азёры</a:t>
            </a:r>
            <a:r>
              <a:rPr lang="ru-RU" sz="3600" b="1" dirty="0" smtClean="0">
                <a:solidFill>
                  <a:srgbClr val="0070C0"/>
                </a:solidFill>
              </a:rPr>
              <a:t>;</a:t>
            </a:r>
            <a:br>
              <a:rPr lang="ru-RU" sz="3600" b="1" dirty="0" smtClean="0">
                <a:solidFill>
                  <a:srgbClr val="0070C0"/>
                </a:solidFill>
              </a:rPr>
            </a:br>
            <a:r>
              <a:rPr lang="ru-RU" sz="3600" b="1" dirty="0" smtClean="0">
                <a:solidFill>
                  <a:srgbClr val="0070C0"/>
                </a:solidFill>
              </a:rPr>
              <a:t>8. </a:t>
            </a:r>
            <a:r>
              <a:rPr lang="ru-RU" sz="3600" b="1" dirty="0" err="1" smtClean="0">
                <a:solidFill>
                  <a:srgbClr val="0070C0"/>
                </a:solidFill>
              </a:rPr>
              <a:t>Рычана-Дрысвяцкія</a:t>
            </a:r>
            <a:r>
              <a:rPr lang="ru-RU" sz="3600" b="1" dirty="0" smtClean="0">
                <a:solidFill>
                  <a:srgbClr val="0070C0"/>
                </a:solidFill>
              </a:rPr>
              <a:t> </a:t>
            </a:r>
            <a:r>
              <a:rPr lang="ru-RU" sz="3600" b="1" dirty="0" err="1" smtClean="0">
                <a:solidFill>
                  <a:srgbClr val="0070C0"/>
                </a:solidFill>
              </a:rPr>
              <a:t>азёры</a:t>
            </a:r>
            <a:r>
              <a:rPr lang="ru-RU" sz="3600" b="1" dirty="0" smtClean="0">
                <a:solidFill>
                  <a:srgbClr val="0070C0"/>
                </a:solidFill>
              </a:rPr>
              <a:t> (</a:t>
            </a:r>
            <a:r>
              <a:rPr lang="ru-RU" sz="3600" b="1" dirty="0" err="1" smtClean="0">
                <a:solidFill>
                  <a:srgbClr val="0070C0"/>
                </a:solidFill>
              </a:rPr>
              <a:t>Багінскія</a:t>
            </a:r>
            <a:r>
              <a:rPr lang="ru-RU" sz="3600" b="1" dirty="0" smtClean="0">
                <a:solidFill>
                  <a:srgbClr val="0070C0"/>
                </a:solidFill>
              </a:rPr>
              <a:t>);</a:t>
            </a:r>
            <a:br>
              <a:rPr lang="ru-RU" sz="3600" b="1" dirty="0" smtClean="0">
                <a:solidFill>
                  <a:srgbClr val="0070C0"/>
                </a:solidFill>
              </a:rPr>
            </a:br>
            <a:r>
              <a:rPr lang="ru-RU" sz="3600" b="1" dirty="0" smtClean="0">
                <a:solidFill>
                  <a:srgbClr val="0070C0"/>
                </a:solidFill>
              </a:rPr>
              <a:t>9. </a:t>
            </a:r>
            <a:r>
              <a:rPr lang="ru-RU" sz="3600" b="1" dirty="0" err="1" smtClean="0">
                <a:solidFill>
                  <a:srgbClr val="0070C0"/>
                </a:solidFill>
              </a:rPr>
              <a:t>Сарачанскія</a:t>
            </a:r>
            <a:r>
              <a:rPr lang="ru-RU" sz="3600" b="1" dirty="0" smtClean="0">
                <a:solidFill>
                  <a:srgbClr val="0070C0"/>
                </a:solidFill>
              </a:rPr>
              <a:t> </a:t>
            </a:r>
            <a:r>
              <a:rPr lang="ru-RU" sz="3600" b="1" dirty="0" err="1" smtClean="0">
                <a:solidFill>
                  <a:srgbClr val="0070C0"/>
                </a:solidFill>
              </a:rPr>
              <a:t>азёры</a:t>
            </a:r>
            <a:r>
              <a:rPr lang="ru-RU" sz="3600" b="1" dirty="0" smtClean="0">
                <a:solidFill>
                  <a:srgbClr val="0070C0"/>
                </a:solidFill>
              </a:rPr>
              <a:t>;</a:t>
            </a:r>
            <a:br>
              <a:rPr lang="ru-RU" sz="3600" b="1" dirty="0" smtClean="0">
                <a:solidFill>
                  <a:srgbClr val="0070C0"/>
                </a:solidFill>
              </a:rPr>
            </a:br>
            <a:r>
              <a:rPr lang="ru-RU" sz="3600" b="1" dirty="0" smtClean="0">
                <a:solidFill>
                  <a:srgbClr val="0070C0"/>
                </a:solidFill>
              </a:rPr>
              <a:t>10. </a:t>
            </a:r>
            <a:r>
              <a:rPr lang="ru-RU" sz="3600" b="1" dirty="0" err="1" smtClean="0">
                <a:solidFill>
                  <a:srgbClr val="0070C0"/>
                </a:solidFill>
              </a:rPr>
              <a:t>Свірскія</a:t>
            </a:r>
            <a:r>
              <a:rPr lang="ru-RU" sz="3600" b="1" dirty="0" smtClean="0">
                <a:solidFill>
                  <a:srgbClr val="0070C0"/>
                </a:solidFill>
              </a:rPr>
              <a:t> </a:t>
            </a:r>
            <a:r>
              <a:rPr lang="ru-RU" sz="3600" b="1" dirty="0" err="1" smtClean="0">
                <a:solidFill>
                  <a:srgbClr val="0070C0"/>
                </a:solidFill>
              </a:rPr>
              <a:t>азёры</a:t>
            </a:r>
            <a:r>
              <a:rPr lang="ru-RU" sz="3600" b="1" dirty="0" smtClean="0">
                <a:solidFill>
                  <a:srgbClr val="0070C0"/>
                </a:solidFill>
              </a:rPr>
              <a:t>;</a:t>
            </a:r>
            <a:br>
              <a:rPr lang="ru-RU" sz="3600" b="1" dirty="0" smtClean="0">
                <a:solidFill>
                  <a:srgbClr val="0070C0"/>
                </a:solidFill>
              </a:rPr>
            </a:br>
            <a:r>
              <a:rPr lang="ru-RU" sz="3600" b="1" dirty="0" smtClean="0">
                <a:solidFill>
                  <a:srgbClr val="0070C0"/>
                </a:solidFill>
              </a:rPr>
              <a:t>11. </a:t>
            </a:r>
            <a:r>
              <a:rPr lang="ru-RU" sz="3600" b="1" dirty="0" err="1" smtClean="0">
                <a:solidFill>
                  <a:srgbClr val="0070C0"/>
                </a:solidFill>
              </a:rPr>
              <a:t>Ушацкія</a:t>
            </a:r>
            <a:r>
              <a:rPr lang="ru-RU" sz="3600" b="1" dirty="0" smtClean="0">
                <a:solidFill>
                  <a:srgbClr val="0070C0"/>
                </a:solidFill>
              </a:rPr>
              <a:t> </a:t>
            </a:r>
            <a:r>
              <a:rPr lang="ru-RU" sz="3600" b="1" dirty="0" err="1" smtClean="0">
                <a:solidFill>
                  <a:srgbClr val="0070C0"/>
                </a:solidFill>
              </a:rPr>
              <a:t>азёры</a:t>
            </a:r>
            <a:r>
              <a:rPr lang="ru-RU" sz="3600" b="1" dirty="0" smtClean="0">
                <a:solidFill>
                  <a:srgbClr val="0070C0"/>
                </a:solidFill>
              </a:rPr>
              <a:t>.</a:t>
            </a:r>
            <a:r>
              <a:rPr lang="ru-RU" dirty="0" smtClean="0"/>
              <a:t/>
            </a:r>
            <a:br>
              <a:rPr lang="ru-RU" dirty="0" smtClean="0"/>
            </a:br>
            <a:endParaRPr lang="ru-RU" dirty="0"/>
          </a:p>
        </p:txBody>
      </p:sp>
    </p:spTree>
  </p:cSld>
  <p:clrMapOvr>
    <a:masterClrMapping/>
  </p:clrMapOvr>
  <p:transition spd="slow" advClick="0" advTm="18000">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305800" cy="6525344"/>
          </a:xfrm>
        </p:spPr>
        <p:txBody>
          <a:bodyPr/>
          <a:lstStyle/>
          <a:p>
            <a:endParaRPr lang="ru-RU" dirty="0"/>
          </a:p>
        </p:txBody>
      </p:sp>
      <p:sp>
        <p:nvSpPr>
          <p:cNvPr id="53249" name="Rectangle 1"/>
          <p:cNvSpPr>
            <a:spLocks noChangeArrowheads="1"/>
          </p:cNvSpPr>
          <p:nvPr/>
        </p:nvSpPr>
        <p:spPr bwMode="auto">
          <a:xfrm>
            <a:off x="0" y="-234132"/>
            <a:ext cx="8676456" cy="72635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err="1" smtClean="0">
                <a:ln>
                  <a:noFill/>
                </a:ln>
                <a:solidFill>
                  <a:srgbClr val="0070C0"/>
                </a:solidFill>
                <a:effectLst/>
                <a:latin typeface="+mj-lt"/>
                <a:ea typeface="Times New Roman" pitchFamily="18" charset="0"/>
                <a:cs typeface="Arial" pitchFamily="34" charset="0"/>
              </a:rPr>
              <a:t>Самыя</a:t>
            </a:r>
            <a:r>
              <a:rPr kumimoji="0" lang="ru-RU" sz="3600" b="1" i="0" u="none" strike="noStrike" cap="none" normalizeH="0" baseline="0" dirty="0" smtClean="0">
                <a:ln>
                  <a:noFill/>
                </a:ln>
                <a:solidFill>
                  <a:srgbClr val="0070C0"/>
                </a:solidFill>
                <a:effectLst/>
                <a:latin typeface="+mj-lt"/>
                <a:ea typeface="Times New Roman" pitchFamily="18" charset="0"/>
                <a:cs typeface="Arial" pitchFamily="34" charset="0"/>
              </a:rPr>
              <a:t> </a:t>
            </a:r>
            <a:r>
              <a:rPr kumimoji="0" lang="ru-RU" sz="3600" b="1" i="0" u="none" strike="noStrike" cap="none" normalizeH="0" baseline="0" dirty="0" err="1" smtClean="0">
                <a:ln>
                  <a:noFill/>
                </a:ln>
                <a:solidFill>
                  <a:srgbClr val="0070C0"/>
                </a:solidFill>
                <a:effectLst/>
                <a:latin typeface="+mj-lt"/>
                <a:ea typeface="Times New Roman" pitchFamily="18" charset="0"/>
                <a:cs typeface="Arial" pitchFamily="34" charset="0"/>
              </a:rPr>
              <a:t>вялікія</a:t>
            </a:r>
            <a:r>
              <a:rPr kumimoji="0" lang="ru-RU" sz="3600" b="1" i="0" u="none" strike="noStrike" cap="none" normalizeH="0" baseline="0" dirty="0" smtClean="0">
                <a:ln>
                  <a:noFill/>
                </a:ln>
                <a:solidFill>
                  <a:srgbClr val="0070C0"/>
                </a:solidFill>
                <a:effectLst/>
                <a:latin typeface="+mj-lt"/>
                <a:ea typeface="Times New Roman" pitchFamily="18" charset="0"/>
                <a:cs typeface="Arial" pitchFamily="34" charset="0"/>
              </a:rPr>
              <a:t> па </a:t>
            </a:r>
            <a:r>
              <a:rPr kumimoji="0" lang="ru-RU" sz="3600" b="1" i="0" u="none" strike="noStrike" cap="none" normalizeH="0" baseline="0" dirty="0" err="1" smtClean="0">
                <a:ln>
                  <a:noFill/>
                </a:ln>
                <a:solidFill>
                  <a:srgbClr val="0070C0"/>
                </a:solidFill>
                <a:effectLst/>
                <a:latin typeface="+mj-lt"/>
                <a:ea typeface="Times New Roman" pitchFamily="18" charset="0"/>
                <a:cs typeface="Arial" pitchFamily="34" charset="0"/>
              </a:rPr>
              <a:t>плошчы</a:t>
            </a:r>
            <a:r>
              <a:rPr kumimoji="0" lang="ru-RU" sz="3600" b="1" i="0" u="none" strike="noStrike" cap="none" normalizeH="0" baseline="0" dirty="0" smtClean="0">
                <a:ln>
                  <a:noFill/>
                </a:ln>
                <a:solidFill>
                  <a:srgbClr val="0070C0"/>
                </a:solidFill>
                <a:effectLst/>
                <a:latin typeface="+mj-lt"/>
                <a:ea typeface="Times New Roman" pitchFamily="18" charset="0"/>
                <a:cs typeface="Arial" pitchFamily="34" charset="0"/>
              </a:rPr>
              <a:t> </a:t>
            </a:r>
            <a:r>
              <a:rPr kumimoji="0" lang="ru-RU" sz="3600" b="1" i="0" u="none" strike="noStrike" cap="none" normalizeH="0" baseline="0" dirty="0" err="1" smtClean="0">
                <a:ln>
                  <a:noFill/>
                </a:ln>
                <a:solidFill>
                  <a:srgbClr val="0070C0"/>
                </a:solidFill>
                <a:effectLst/>
                <a:latin typeface="+mj-lt"/>
                <a:ea typeface="Times New Roman" pitchFamily="18" charset="0"/>
                <a:cs typeface="Arial" pitchFamily="34" charset="0"/>
              </a:rPr>
              <a:t>азёры</a:t>
            </a:r>
            <a:r>
              <a:rPr kumimoji="0" lang="ru-RU" sz="3600" b="1" i="0" u="none" strike="noStrike" cap="none" normalizeH="0" baseline="0" dirty="0" smtClean="0">
                <a:ln>
                  <a:noFill/>
                </a:ln>
                <a:solidFill>
                  <a:srgbClr val="0070C0"/>
                </a:solidFill>
                <a:effectLst/>
                <a:latin typeface="+mj-lt"/>
                <a:ea typeface="Times New Roman" pitchFamily="18" charset="0"/>
                <a:cs typeface="Arial" pitchFamily="34" charset="0"/>
              </a:rPr>
              <a:t> (у квадратных </a:t>
            </a:r>
            <a:r>
              <a:rPr kumimoji="0" lang="ru-RU" sz="3600" b="1" i="0" u="none" strike="noStrike" cap="none" normalizeH="0" baseline="0" dirty="0" err="1" smtClean="0">
                <a:ln>
                  <a:noFill/>
                </a:ln>
                <a:solidFill>
                  <a:srgbClr val="0070C0"/>
                </a:solidFill>
                <a:effectLst/>
                <a:latin typeface="+mj-lt"/>
                <a:ea typeface="Times New Roman" pitchFamily="18" charset="0"/>
                <a:cs typeface="Arial" pitchFamily="34" charset="0"/>
              </a:rPr>
              <a:t>кіламетрах</a:t>
            </a:r>
            <a:r>
              <a:rPr kumimoji="0" lang="ru-RU" sz="3600" b="1" i="0" u="none" strike="noStrike" cap="none" normalizeH="0" baseline="0" dirty="0" smtClean="0">
                <a:ln>
                  <a:noFill/>
                </a:ln>
                <a:solidFill>
                  <a:srgbClr val="0070C0"/>
                </a:solidFill>
                <a:effectLst/>
                <a:latin typeface="+mj-lt"/>
                <a:ea typeface="Times New Roman" pitchFamily="18" charset="0"/>
                <a:cs typeface="Arial" pitchFamily="34" charset="0"/>
              </a:rPr>
              <a:t>):</a:t>
            </a:r>
            <a:endParaRPr lang="ru-RU" sz="3600" b="1" dirty="0">
              <a:solidFill>
                <a:srgbClr val="0070C0"/>
              </a:solidFill>
              <a:latin typeface="+mj-lt"/>
              <a:cs typeface="Arial" pitchFamily="34" charset="0"/>
            </a:endParaRP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3200" b="1" i="0" u="sng" strike="noStrike" cap="none" normalizeH="0" baseline="0" dirty="0" err="1" smtClean="0">
                <a:ln>
                  <a:noFill/>
                </a:ln>
                <a:solidFill>
                  <a:srgbClr val="00090C"/>
                </a:solidFill>
                <a:effectLst/>
                <a:latin typeface="+mj-lt"/>
                <a:ea typeface="Times New Roman" pitchFamily="18" charset="0"/>
                <a:cs typeface="Arial" pitchFamily="34" charset="0"/>
              </a:rPr>
              <a:t>Назва</a:t>
            </a:r>
            <a:r>
              <a:rPr kumimoji="0" lang="ru-RU" sz="3200" b="1" i="0" u="none" strike="noStrike" cap="none" normalizeH="0" baseline="0" dirty="0" smtClean="0">
                <a:ln>
                  <a:noFill/>
                </a:ln>
                <a:solidFill>
                  <a:schemeClr val="tx1"/>
                </a:solidFill>
                <a:effectLst/>
                <a:latin typeface="+mj-lt"/>
                <a:ea typeface="Times New Roman" pitchFamily="18" charset="0"/>
                <a:cs typeface="Arial" pitchFamily="34" charset="0"/>
              </a:rPr>
              <a:t>	</a:t>
            </a:r>
            <a:r>
              <a:rPr kumimoji="0" lang="ru-RU" sz="3200" b="1" i="0" strike="noStrike" cap="none" normalizeH="0" baseline="0" dirty="0" smtClean="0">
                <a:ln>
                  <a:noFill/>
                </a:ln>
                <a:solidFill>
                  <a:srgbClr val="00090C"/>
                </a:solidFill>
                <a:effectLst/>
                <a:latin typeface="+mj-lt"/>
                <a:ea typeface="Times New Roman" pitchFamily="18" charset="0"/>
                <a:cs typeface="Arial" pitchFamily="34" charset="0"/>
              </a:rPr>
              <a:t>     </a:t>
            </a:r>
            <a:r>
              <a:rPr kumimoji="0" lang="ru-RU" sz="3200" b="1" i="0" u="sng" strike="noStrike" cap="none" normalizeH="0" baseline="0" dirty="0" err="1" smtClean="0">
                <a:ln>
                  <a:noFill/>
                </a:ln>
                <a:solidFill>
                  <a:srgbClr val="00090C"/>
                </a:solidFill>
                <a:effectLst/>
                <a:latin typeface="+mj-lt"/>
                <a:ea typeface="Times New Roman" pitchFamily="18" charset="0"/>
                <a:cs typeface="Arial" pitchFamily="34" charset="0"/>
              </a:rPr>
              <a:t>Плошча,км</a:t>
            </a:r>
            <a:r>
              <a:rPr kumimoji="0" lang="ru-RU" sz="3200" b="1" i="0" u="none" strike="noStrike" cap="none" normalizeH="0" baseline="0" dirty="0" smtClean="0">
                <a:ln>
                  <a:noFill/>
                </a:ln>
                <a:solidFill>
                  <a:srgbClr val="00090C"/>
                </a:solidFill>
                <a:effectLst/>
                <a:latin typeface="+mj-lt"/>
                <a:ea typeface="Times New Roman" pitchFamily="18" charset="0"/>
                <a:cs typeface="Arial" pitchFamily="34" charset="0"/>
              </a:rPr>
              <a:t>                        </a:t>
            </a:r>
            <a:r>
              <a:rPr kumimoji="0" lang="ru-RU" sz="3200" b="1" i="0" u="sng" strike="noStrike" cap="none" normalizeH="0" baseline="0" dirty="0" err="1" smtClean="0">
                <a:ln>
                  <a:noFill/>
                </a:ln>
                <a:solidFill>
                  <a:srgbClr val="00090C"/>
                </a:solidFill>
                <a:effectLst/>
                <a:latin typeface="+mj-lt"/>
                <a:ea typeface="Times New Roman" pitchFamily="18" charset="0"/>
                <a:cs typeface="Arial" pitchFamily="34" charset="0"/>
              </a:rPr>
              <a:t>Глыбіня</a:t>
            </a:r>
            <a:r>
              <a:rPr kumimoji="0" lang="ru-RU" sz="3200" b="1" i="0" u="sng" strike="noStrike" cap="none" normalizeH="0" baseline="0" dirty="0" smtClean="0">
                <a:ln>
                  <a:noFill/>
                </a:ln>
                <a:solidFill>
                  <a:srgbClr val="00090C"/>
                </a:solidFill>
                <a:effectLst/>
                <a:latin typeface="+mj-lt"/>
                <a:ea typeface="Times New Roman" pitchFamily="18" charset="0"/>
                <a:cs typeface="Arial" pitchFamily="34" charset="0"/>
              </a:rPr>
              <a:t>,</a:t>
            </a:r>
            <a:r>
              <a:rPr lang="ru-RU" sz="3200" b="1" u="sng" dirty="0">
                <a:solidFill>
                  <a:srgbClr val="00090C"/>
                </a:solidFill>
                <a:latin typeface="+mj-lt"/>
                <a:ea typeface="Times New Roman" pitchFamily="18" charset="0"/>
                <a:cs typeface="Arial" pitchFamily="34" charset="0"/>
              </a:rPr>
              <a:t> </a:t>
            </a:r>
            <a:r>
              <a:rPr kumimoji="0" lang="ru-RU" sz="3200" b="1" i="0" u="sng" strike="noStrike" cap="none" normalizeH="0" baseline="0" dirty="0" smtClean="0">
                <a:ln>
                  <a:noFill/>
                </a:ln>
                <a:solidFill>
                  <a:srgbClr val="00090C"/>
                </a:solidFill>
                <a:effectLst/>
                <a:latin typeface="+mj-lt"/>
                <a:ea typeface="Times New Roman" pitchFamily="18" charset="0"/>
                <a:cs typeface="Arial" pitchFamily="34" charset="0"/>
              </a:rPr>
              <a:t>м</a:t>
            </a:r>
            <a:endParaRPr kumimoji="0" lang="ru-RU" sz="3200" b="0" i="0" u="sng" strike="noStrike" cap="none" normalizeH="0" baseline="0" dirty="0" smtClean="0">
              <a:ln>
                <a:noFill/>
              </a:ln>
              <a:solidFill>
                <a:srgbClr val="00090C"/>
              </a:solidFill>
              <a:effectLst/>
              <a:latin typeface="+mj-l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3200" b="1" i="0" u="sng" strike="noStrike" cap="none" normalizeH="0" baseline="0" dirty="0" err="1" smtClean="0">
                <a:ln>
                  <a:noFill/>
                </a:ln>
                <a:solidFill>
                  <a:schemeClr val="accent1">
                    <a:lumMod val="50000"/>
                  </a:schemeClr>
                </a:solidFill>
                <a:effectLst/>
                <a:latin typeface="+mj-lt"/>
                <a:ea typeface="Times New Roman" pitchFamily="18" charset="0"/>
                <a:cs typeface="Arial" pitchFamily="34" charset="0"/>
              </a:rPr>
              <a:t>Нарач</a:t>
            </a:r>
            <a:r>
              <a:rPr kumimoji="0" lang="ru-RU" sz="2800" b="1" i="0" u="none" strike="noStrike" cap="none" normalizeH="0" baseline="0" dirty="0" smtClean="0">
                <a:ln>
                  <a:noFill/>
                </a:ln>
                <a:solidFill>
                  <a:schemeClr val="accent1">
                    <a:lumMod val="50000"/>
                  </a:schemeClr>
                </a:solidFill>
                <a:effectLst/>
                <a:latin typeface="+mj-lt"/>
                <a:ea typeface="Times New Roman" pitchFamily="18" charset="0"/>
                <a:cs typeface="Arial" pitchFamily="34" charset="0"/>
              </a:rPr>
              <a:t>	                    79,6	                          24,8</a:t>
            </a:r>
            <a:endParaRPr kumimoji="0" lang="ru-RU" sz="2800" b="1" i="0" u="none" strike="noStrike" cap="none" normalizeH="0" baseline="0" dirty="0" smtClean="0">
              <a:ln>
                <a:noFill/>
              </a:ln>
              <a:solidFill>
                <a:schemeClr val="accent1">
                  <a:lumMod val="50000"/>
                </a:schemeClr>
              </a:solidFill>
              <a:effectLst/>
              <a:latin typeface="+mj-l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3200" b="1" i="0" u="sng" strike="noStrike" cap="none" normalizeH="0" baseline="0" dirty="0" err="1" smtClean="0">
                <a:ln>
                  <a:noFill/>
                </a:ln>
                <a:solidFill>
                  <a:schemeClr val="accent1">
                    <a:lumMod val="50000"/>
                  </a:schemeClr>
                </a:solidFill>
                <a:effectLst/>
                <a:latin typeface="+mj-lt"/>
                <a:ea typeface="Times New Roman" pitchFamily="18" charset="0"/>
                <a:cs typeface="Arial" pitchFamily="34" charset="0"/>
              </a:rPr>
              <a:t>Асвейскае</a:t>
            </a:r>
            <a:r>
              <a:rPr kumimoji="0" lang="ru-RU" sz="2800" b="1" i="0" u="none" strike="noStrike" cap="none" normalizeH="0" baseline="0" dirty="0" smtClean="0">
                <a:ln>
                  <a:noFill/>
                </a:ln>
                <a:solidFill>
                  <a:schemeClr val="accent1">
                    <a:lumMod val="50000"/>
                  </a:schemeClr>
                </a:solidFill>
                <a:effectLst/>
                <a:latin typeface="+mj-lt"/>
                <a:ea typeface="Times New Roman" pitchFamily="18" charset="0"/>
                <a:cs typeface="Arial" pitchFamily="34" charset="0"/>
              </a:rPr>
              <a:t>	         52,6	                          7,5</a:t>
            </a:r>
            <a:endParaRPr kumimoji="0" lang="ru-RU" sz="2800" b="1" i="0" u="none" strike="noStrike" cap="none" normalizeH="0" baseline="0" dirty="0" smtClean="0">
              <a:ln>
                <a:noFill/>
              </a:ln>
              <a:solidFill>
                <a:schemeClr val="accent1">
                  <a:lumMod val="50000"/>
                </a:schemeClr>
              </a:solidFill>
              <a:effectLst/>
              <a:latin typeface="+mj-l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3200" b="1" i="0" u="sng" strike="noStrike" cap="none" normalizeH="0" baseline="0" dirty="0" err="1" smtClean="0">
                <a:ln>
                  <a:noFill/>
                </a:ln>
                <a:solidFill>
                  <a:schemeClr val="accent1">
                    <a:lumMod val="50000"/>
                  </a:schemeClr>
                </a:solidFill>
                <a:effectLst/>
                <a:latin typeface="+mj-lt"/>
                <a:ea typeface="Times New Roman" pitchFamily="18" charset="0"/>
                <a:cs typeface="Arial" pitchFamily="34" charset="0"/>
              </a:rPr>
              <a:t>Чырвонае</a:t>
            </a:r>
            <a:r>
              <a:rPr kumimoji="0" lang="ru-RU" sz="2800" b="1" i="0" u="none" strike="noStrike" cap="none" normalizeH="0" baseline="0" dirty="0" smtClean="0">
                <a:ln>
                  <a:noFill/>
                </a:ln>
                <a:solidFill>
                  <a:schemeClr val="accent1">
                    <a:lumMod val="50000"/>
                  </a:schemeClr>
                </a:solidFill>
                <a:effectLst/>
                <a:latin typeface="+mj-lt"/>
                <a:ea typeface="Times New Roman" pitchFamily="18" charset="0"/>
                <a:cs typeface="Arial" pitchFamily="34" charset="0"/>
              </a:rPr>
              <a:t>	         40,3	                          2,9</a:t>
            </a:r>
            <a:endParaRPr kumimoji="0" lang="ru-RU" sz="2800" b="1" i="0" u="none" strike="noStrike" cap="none" normalizeH="0" baseline="0" dirty="0" smtClean="0">
              <a:ln>
                <a:noFill/>
              </a:ln>
              <a:solidFill>
                <a:schemeClr val="accent1">
                  <a:lumMod val="50000"/>
                </a:schemeClr>
              </a:solidFill>
              <a:effectLst/>
              <a:latin typeface="+mj-l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3200" b="1" i="0" u="sng" strike="noStrike" cap="none" normalizeH="0" baseline="0" dirty="0" err="1" smtClean="0">
                <a:ln>
                  <a:noFill/>
                </a:ln>
                <a:solidFill>
                  <a:schemeClr val="accent1">
                    <a:lumMod val="50000"/>
                  </a:schemeClr>
                </a:solidFill>
                <a:effectLst/>
                <a:latin typeface="+mj-lt"/>
                <a:ea typeface="Times New Roman" pitchFamily="18" charset="0"/>
                <a:cs typeface="Arial" pitchFamily="34" charset="0"/>
              </a:rPr>
              <a:t>Лукомскае</a:t>
            </a:r>
            <a:r>
              <a:rPr kumimoji="0" lang="ru-RU" sz="3200" b="1" i="0" u="none" strike="noStrike" cap="none" normalizeH="0" baseline="0" dirty="0" smtClean="0">
                <a:ln>
                  <a:noFill/>
                </a:ln>
                <a:solidFill>
                  <a:schemeClr val="accent1">
                    <a:lumMod val="50000"/>
                  </a:schemeClr>
                </a:solidFill>
                <a:effectLst/>
                <a:latin typeface="+mj-lt"/>
                <a:ea typeface="Times New Roman" pitchFamily="18" charset="0"/>
                <a:cs typeface="Arial" pitchFamily="34" charset="0"/>
              </a:rPr>
              <a:t> </a:t>
            </a:r>
            <a:r>
              <a:rPr kumimoji="0" lang="ru-RU" sz="2800" b="1" i="0" u="none" strike="noStrike" cap="none" normalizeH="0" baseline="0" dirty="0" smtClean="0">
                <a:ln>
                  <a:noFill/>
                </a:ln>
                <a:solidFill>
                  <a:schemeClr val="accent1">
                    <a:lumMod val="50000"/>
                  </a:schemeClr>
                </a:solidFill>
                <a:effectLst/>
                <a:latin typeface="+mj-lt"/>
                <a:ea typeface="Times New Roman" pitchFamily="18" charset="0"/>
                <a:cs typeface="Arial" pitchFamily="34" charset="0"/>
              </a:rPr>
              <a:t>             37,7	                          11,5</a:t>
            </a:r>
            <a:endParaRPr kumimoji="0" lang="ru-RU" sz="2800" b="1" i="0" u="none" strike="noStrike" cap="none" normalizeH="0" baseline="0" dirty="0" smtClean="0">
              <a:ln>
                <a:noFill/>
              </a:ln>
              <a:solidFill>
                <a:schemeClr val="accent1">
                  <a:lumMod val="50000"/>
                </a:schemeClr>
              </a:solidFill>
              <a:effectLst/>
              <a:latin typeface="+mj-l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3200" b="1" i="0" u="sng" strike="noStrike" cap="none" normalizeH="0" baseline="0" dirty="0" err="1" smtClean="0">
                <a:ln>
                  <a:noFill/>
                </a:ln>
                <a:solidFill>
                  <a:schemeClr val="accent1">
                    <a:lumMod val="50000"/>
                  </a:schemeClr>
                </a:solidFill>
                <a:effectLst/>
                <a:latin typeface="+mj-lt"/>
                <a:ea typeface="Times New Roman" pitchFamily="18" charset="0"/>
                <a:cs typeface="Arial" pitchFamily="34" charset="0"/>
              </a:rPr>
              <a:t>Дрывяты</a:t>
            </a:r>
            <a:r>
              <a:rPr kumimoji="0" lang="ru-RU" sz="2800" b="1" i="0" u="none" strike="noStrike" cap="none" normalizeH="0" baseline="0" dirty="0" smtClean="0">
                <a:ln>
                  <a:noFill/>
                </a:ln>
                <a:solidFill>
                  <a:schemeClr val="accent1">
                    <a:lumMod val="50000"/>
                  </a:schemeClr>
                </a:solidFill>
                <a:effectLst/>
                <a:latin typeface="+mj-lt"/>
                <a:ea typeface="Times New Roman" pitchFamily="18" charset="0"/>
                <a:cs typeface="Arial" pitchFamily="34" charset="0"/>
              </a:rPr>
              <a:t>	          36,1	                          12,0</a:t>
            </a:r>
            <a:endParaRPr kumimoji="0" lang="ru-RU" sz="2800" b="1" i="0" u="none" strike="noStrike" cap="none" normalizeH="0" baseline="0" dirty="0" smtClean="0">
              <a:ln>
                <a:noFill/>
              </a:ln>
              <a:solidFill>
                <a:schemeClr val="accent1">
                  <a:lumMod val="50000"/>
                </a:schemeClr>
              </a:solidFill>
              <a:effectLst/>
              <a:latin typeface="+mj-l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3200" b="1" i="0" u="sng" strike="noStrike" cap="none" normalizeH="0" baseline="0" dirty="0" err="1" smtClean="0">
                <a:ln>
                  <a:noFill/>
                </a:ln>
                <a:solidFill>
                  <a:schemeClr val="accent1">
                    <a:lumMod val="50000"/>
                  </a:schemeClr>
                </a:solidFill>
                <a:effectLst/>
                <a:latin typeface="+mj-lt"/>
                <a:ea typeface="Times New Roman" pitchFamily="18" charset="0"/>
                <a:cs typeface="Arial" pitchFamily="34" charset="0"/>
              </a:rPr>
              <a:t>Нешчарда</a:t>
            </a:r>
            <a:r>
              <a:rPr kumimoji="0" lang="ru-RU" sz="2800" b="1" i="0" u="none" strike="noStrike" cap="none" normalizeH="0" baseline="0" dirty="0" smtClean="0">
                <a:ln>
                  <a:noFill/>
                </a:ln>
                <a:solidFill>
                  <a:schemeClr val="accent1">
                    <a:lumMod val="50000"/>
                  </a:schemeClr>
                </a:solidFill>
                <a:effectLst/>
                <a:latin typeface="+mj-lt"/>
                <a:ea typeface="Times New Roman" pitchFamily="18" charset="0"/>
                <a:cs typeface="Arial" pitchFamily="34" charset="0"/>
              </a:rPr>
              <a:t>	          24,4	                          8,1</a:t>
            </a:r>
            <a:endParaRPr kumimoji="0" lang="ru-RU" sz="2800" b="1" i="0" u="none" strike="noStrike" cap="none" normalizeH="0" baseline="0" dirty="0" smtClean="0">
              <a:ln>
                <a:noFill/>
              </a:ln>
              <a:solidFill>
                <a:schemeClr val="accent1">
                  <a:lumMod val="50000"/>
                </a:schemeClr>
              </a:solidFill>
              <a:effectLst/>
              <a:latin typeface="+mj-l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3200" b="1" i="0" u="sng" strike="noStrike" cap="none" normalizeH="0" baseline="0" dirty="0" err="1" smtClean="0">
                <a:ln>
                  <a:noFill/>
                </a:ln>
                <a:solidFill>
                  <a:schemeClr val="accent1">
                    <a:lumMod val="50000"/>
                  </a:schemeClr>
                </a:solidFill>
                <a:effectLst/>
                <a:latin typeface="+mj-lt"/>
                <a:ea typeface="Times New Roman" pitchFamily="18" charset="0"/>
                <a:cs typeface="Arial" pitchFamily="34" charset="0"/>
              </a:rPr>
              <a:t>Выганашчанскае</a:t>
            </a:r>
            <a:r>
              <a:rPr lang="ru-RU" sz="2800" b="1" dirty="0">
                <a:solidFill>
                  <a:schemeClr val="accent1">
                    <a:lumMod val="50000"/>
                  </a:schemeClr>
                </a:solidFill>
                <a:latin typeface="+mj-lt"/>
                <a:ea typeface="Times New Roman" pitchFamily="18" charset="0"/>
                <a:cs typeface="Arial" pitchFamily="34" charset="0"/>
              </a:rPr>
              <a:t> </a:t>
            </a:r>
            <a:r>
              <a:rPr lang="ru-RU" sz="2800" b="1" dirty="0" smtClean="0">
                <a:solidFill>
                  <a:schemeClr val="accent1">
                    <a:lumMod val="50000"/>
                  </a:schemeClr>
                </a:solidFill>
                <a:latin typeface="+mj-lt"/>
                <a:ea typeface="Times New Roman" pitchFamily="18" charset="0"/>
                <a:cs typeface="Arial" pitchFamily="34" charset="0"/>
              </a:rPr>
              <a:t> </a:t>
            </a:r>
            <a:r>
              <a:rPr kumimoji="0" lang="ru-RU" sz="2800" b="1" i="0" u="none" strike="noStrike" cap="none" normalizeH="0" baseline="0" dirty="0" smtClean="0">
                <a:ln>
                  <a:noFill/>
                </a:ln>
                <a:solidFill>
                  <a:schemeClr val="accent1">
                    <a:lumMod val="50000"/>
                  </a:schemeClr>
                </a:solidFill>
                <a:effectLst/>
                <a:latin typeface="+mj-lt"/>
                <a:ea typeface="Times New Roman" pitchFamily="18" charset="0"/>
                <a:cs typeface="Arial" pitchFamily="34" charset="0"/>
              </a:rPr>
              <a:t>26	                          2,3</a:t>
            </a:r>
            <a:endParaRPr kumimoji="0" lang="ru-RU" sz="2800" b="1" i="0" u="none" strike="noStrike" cap="none" normalizeH="0" baseline="0" dirty="0" smtClean="0">
              <a:ln>
                <a:noFill/>
              </a:ln>
              <a:solidFill>
                <a:schemeClr val="accent1">
                  <a:lumMod val="50000"/>
                </a:schemeClr>
              </a:solidFill>
              <a:effectLst/>
              <a:latin typeface="+mj-l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3200" b="1" i="0" u="sng" strike="noStrike" cap="none" normalizeH="0" baseline="0" dirty="0" err="1" smtClean="0">
                <a:ln>
                  <a:noFill/>
                </a:ln>
                <a:solidFill>
                  <a:schemeClr val="accent1">
                    <a:lumMod val="50000"/>
                  </a:schemeClr>
                </a:solidFill>
                <a:effectLst/>
                <a:latin typeface="+mj-lt"/>
                <a:ea typeface="Times New Roman" pitchFamily="18" charset="0"/>
                <a:cs typeface="Arial" pitchFamily="34" charset="0"/>
              </a:rPr>
              <a:t>Свір</a:t>
            </a:r>
            <a:r>
              <a:rPr kumimoji="0" lang="ru-RU" sz="2800" b="1" i="0" u="none" strike="noStrike" cap="none" normalizeH="0" baseline="0" dirty="0" smtClean="0">
                <a:ln>
                  <a:noFill/>
                </a:ln>
                <a:solidFill>
                  <a:schemeClr val="accent1">
                    <a:lumMod val="50000"/>
                  </a:schemeClr>
                </a:solidFill>
                <a:effectLst/>
                <a:latin typeface="+mj-lt"/>
                <a:ea typeface="Times New Roman" pitchFamily="18" charset="0"/>
                <a:cs typeface="Arial" pitchFamily="34" charset="0"/>
              </a:rPr>
              <a:t>	                      22,3	                          8,7</a:t>
            </a:r>
            <a:endParaRPr kumimoji="0" lang="ru-RU" sz="2800" b="1" i="0" u="none" strike="noStrike" cap="none" normalizeH="0" baseline="0" dirty="0" smtClean="0">
              <a:ln>
                <a:noFill/>
              </a:ln>
              <a:solidFill>
                <a:schemeClr val="accent1">
                  <a:lumMod val="50000"/>
                </a:schemeClr>
              </a:solidFill>
              <a:effectLst/>
              <a:latin typeface="+mj-l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3200" b="1" i="0" u="sng" strike="noStrike" cap="none" normalizeH="0" baseline="0" dirty="0" err="1" smtClean="0">
                <a:ln>
                  <a:noFill/>
                </a:ln>
                <a:solidFill>
                  <a:schemeClr val="accent1">
                    <a:lumMod val="50000"/>
                  </a:schemeClr>
                </a:solidFill>
                <a:effectLst/>
                <a:latin typeface="+mj-lt"/>
                <a:ea typeface="Times New Roman" pitchFamily="18" charset="0"/>
                <a:cs typeface="Arial" pitchFamily="34" charset="0"/>
              </a:rPr>
              <a:t>Снуды</a:t>
            </a:r>
            <a:r>
              <a:rPr kumimoji="0" lang="ru-RU" sz="2800" b="1" i="0" u="none" strike="noStrike" cap="none" normalizeH="0" baseline="0" dirty="0" smtClean="0">
                <a:ln>
                  <a:noFill/>
                </a:ln>
                <a:solidFill>
                  <a:schemeClr val="accent1">
                    <a:lumMod val="50000"/>
                  </a:schemeClr>
                </a:solidFill>
                <a:effectLst/>
                <a:latin typeface="+mj-lt"/>
                <a:ea typeface="Times New Roman" pitchFamily="18" charset="0"/>
                <a:cs typeface="Arial" pitchFamily="34" charset="0"/>
              </a:rPr>
              <a:t>	                      22	                          16,5</a:t>
            </a:r>
            <a:endParaRPr kumimoji="0" lang="ru-RU" sz="2800" b="1" i="0" u="none" strike="noStrike" cap="none" normalizeH="0" baseline="0" dirty="0" smtClean="0">
              <a:ln>
                <a:noFill/>
              </a:ln>
              <a:solidFill>
                <a:schemeClr val="accent1">
                  <a:lumMod val="50000"/>
                </a:schemeClr>
              </a:solidFill>
              <a:effectLst/>
              <a:latin typeface="+mj-l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3200" b="1" i="0" u="sng" strike="noStrike" cap="none" normalizeH="0" baseline="0" dirty="0" err="1" smtClean="0">
                <a:ln>
                  <a:noFill/>
                </a:ln>
                <a:solidFill>
                  <a:schemeClr val="accent1">
                    <a:lumMod val="50000"/>
                  </a:schemeClr>
                </a:solidFill>
                <a:effectLst/>
                <a:latin typeface="+mj-lt"/>
                <a:ea typeface="Times New Roman" pitchFamily="18" charset="0"/>
                <a:cs typeface="Arial" pitchFamily="34" charset="0"/>
              </a:rPr>
              <a:t>Чорнае</a:t>
            </a:r>
            <a:r>
              <a:rPr kumimoji="0" lang="ru-RU" sz="2800" b="1" i="0" strike="noStrike" cap="none" normalizeH="0" baseline="0" dirty="0" smtClean="0">
                <a:ln>
                  <a:noFill/>
                </a:ln>
                <a:solidFill>
                  <a:schemeClr val="accent1">
                    <a:lumMod val="50000"/>
                  </a:schemeClr>
                </a:solidFill>
                <a:effectLst/>
                <a:latin typeface="+mj-lt"/>
                <a:ea typeface="Times New Roman" pitchFamily="18" charset="0"/>
                <a:cs typeface="Arial" pitchFamily="34" charset="0"/>
              </a:rPr>
              <a:t>	                      </a:t>
            </a:r>
            <a:r>
              <a:rPr kumimoji="0" lang="ru-RU" sz="2800" b="1" i="0" u="none" strike="noStrike" cap="none" normalizeH="0" baseline="0" dirty="0" smtClean="0">
                <a:ln>
                  <a:noFill/>
                </a:ln>
                <a:solidFill>
                  <a:schemeClr val="accent1">
                    <a:lumMod val="50000"/>
                  </a:schemeClr>
                </a:solidFill>
                <a:effectLst/>
                <a:latin typeface="+mj-lt"/>
                <a:ea typeface="Times New Roman" pitchFamily="18" charset="0"/>
                <a:cs typeface="Arial" pitchFamily="34" charset="0"/>
              </a:rPr>
              <a:t>17,7	                          6,6</a:t>
            </a:r>
            <a:endParaRPr kumimoji="0" lang="ru-RU" sz="2800" b="1" i="0" u="none" strike="noStrike" cap="none" normalizeH="0" baseline="0" dirty="0" smtClean="0">
              <a:ln>
                <a:noFill/>
              </a:ln>
              <a:solidFill>
                <a:schemeClr val="accent1">
                  <a:lumMod val="50000"/>
                </a:schemeClr>
              </a:solidFill>
              <a:effectLst/>
              <a:latin typeface="+mj-l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3200" b="1" i="0" u="sng" strike="noStrike" cap="none" normalizeH="0" baseline="0" dirty="0" err="1" smtClean="0">
                <a:ln>
                  <a:noFill/>
                </a:ln>
                <a:solidFill>
                  <a:schemeClr val="accent1">
                    <a:lumMod val="50000"/>
                  </a:schemeClr>
                </a:solidFill>
                <a:effectLst/>
                <a:latin typeface="+mj-lt"/>
                <a:ea typeface="Times New Roman" pitchFamily="18" charset="0"/>
                <a:cs typeface="Arial" pitchFamily="34" charset="0"/>
              </a:rPr>
              <a:t>Мядзел</a:t>
            </a:r>
            <a:r>
              <a:rPr kumimoji="0" lang="ru-RU" sz="2800" b="1" i="0" u="sng" strike="noStrike" cap="none" normalizeH="0" baseline="0" dirty="0" smtClean="0">
                <a:ln>
                  <a:noFill/>
                </a:ln>
                <a:solidFill>
                  <a:schemeClr val="accent1">
                    <a:lumMod val="50000"/>
                  </a:schemeClr>
                </a:solidFill>
                <a:effectLst/>
                <a:latin typeface="+mj-lt"/>
                <a:ea typeface="Times New Roman" pitchFamily="18" charset="0"/>
                <a:cs typeface="Arial" pitchFamily="34" charset="0"/>
              </a:rPr>
              <a:t>	</a:t>
            </a:r>
            <a:r>
              <a:rPr kumimoji="0" lang="ru-RU" sz="2800" b="1" i="0" u="none" strike="noStrike" cap="none" normalizeH="0" baseline="0" dirty="0" smtClean="0">
                <a:ln>
                  <a:noFill/>
                </a:ln>
                <a:solidFill>
                  <a:schemeClr val="accent1">
                    <a:lumMod val="50000"/>
                  </a:schemeClr>
                </a:solidFill>
                <a:effectLst/>
                <a:latin typeface="+mj-lt"/>
                <a:ea typeface="Times New Roman" pitchFamily="18" charset="0"/>
                <a:cs typeface="Arial" pitchFamily="34" charset="0"/>
              </a:rPr>
              <a:t>           16,2	                           24,6</a:t>
            </a:r>
            <a:endParaRPr kumimoji="0" lang="ru-RU" sz="2800" b="1" i="0" u="none" strike="noStrike" cap="none" normalizeH="0" baseline="0" dirty="0" smtClean="0">
              <a:ln>
                <a:noFill/>
              </a:ln>
              <a:solidFill>
                <a:schemeClr val="accent1">
                  <a:lumMod val="50000"/>
                </a:schemeClr>
              </a:solidFill>
              <a:effectLst/>
              <a:latin typeface="+mj-lt"/>
              <a:cs typeface="Arial" pitchFamily="34" charset="0"/>
            </a:endParaRPr>
          </a:p>
        </p:txBody>
      </p:sp>
    </p:spTree>
  </p:cSld>
  <p:clrMapOvr>
    <a:masterClrMapping/>
  </p:clrMapOvr>
  <p:transition spd="slow" advClick="0" advTm="2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53249"/>
                                        </p:tgtEl>
                                        <p:attrNameLst>
                                          <p:attrName>style.visibility</p:attrName>
                                        </p:attrNameLst>
                                      </p:cBhvr>
                                      <p:to>
                                        <p:strVal val="visible"/>
                                      </p:to>
                                    </p:set>
                                    <p:animEffect transition="in" filter="fade">
                                      <p:cBhvr>
                                        <p:cTn id="7" dur="500"/>
                                        <p:tgtEl>
                                          <p:spTgt spid="53249"/>
                                        </p:tgtEl>
                                      </p:cBhvr>
                                    </p:animEffect>
                                    <p:anim calcmode="lin" valueType="num">
                                      <p:cBhvr>
                                        <p:cTn id="8" dur="500" fill="hold"/>
                                        <p:tgtEl>
                                          <p:spTgt spid="53249"/>
                                        </p:tgtEl>
                                        <p:attrNameLst>
                                          <p:attrName>ppt_x</p:attrName>
                                        </p:attrNameLst>
                                      </p:cBhvr>
                                      <p:tavLst>
                                        <p:tav tm="0">
                                          <p:val>
                                            <p:strVal val="#ppt_x-.1"/>
                                          </p:val>
                                        </p:tav>
                                        <p:tav tm="100000">
                                          <p:val>
                                            <p:strVal val="#ppt_x"/>
                                          </p:val>
                                        </p:tav>
                                      </p:tavLst>
                                    </p:anim>
                                    <p:anim calcmode="lin" valueType="num">
                                      <p:cBhvr>
                                        <p:cTn id="9" dur="500" fill="hold"/>
                                        <p:tgtEl>
                                          <p:spTgt spid="532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0" y="275884"/>
            <a:ext cx="9144000" cy="67095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Нарачанскія</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азёры</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група</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азёр</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Беларусі</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размешчаных</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на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паўночным</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захадзе</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Мядзельскага</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раёна</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М</a:t>
            </a:r>
            <a:r>
              <a:rPr kumimoji="0" lang="en-US" sz="2200" b="1" i="0" u="none" strike="noStrike" cap="none" normalizeH="0" baseline="0" dirty="0" smtClean="0">
                <a:ln>
                  <a:noFill/>
                </a:ln>
                <a:solidFill>
                  <a:srgbClr val="002060"/>
                </a:solidFill>
                <a:effectLst/>
                <a:latin typeface="+mj-lt"/>
                <a:ea typeface="Times New Roman" pitchFamily="18" charset="0"/>
                <a:cs typeface="Arial" pitchFamily="34" charset="0"/>
              </a:rPr>
              <a:t>і</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нскай</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вобласці</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Азёры</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знаходзяцца</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ў</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басейне</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ракі</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Нарачанкі</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endParaRPr kumimoji="0" lang="ru-RU" sz="2200" b="1" i="0" u="none" strike="noStrike" cap="none" normalizeH="0" baseline="0" dirty="0" smtClean="0">
              <a:ln>
                <a:noFill/>
              </a:ln>
              <a:solidFill>
                <a:srgbClr val="002060"/>
              </a:solidFill>
              <a:effectLst/>
              <a:latin typeface="+mj-l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Сярод</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прадстаўнікоў</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фа</a:t>
            </a:r>
            <a:r>
              <a:rPr lang="en-US" sz="2200" b="1" dirty="0" smtClean="0">
                <a:solidFill>
                  <a:srgbClr val="002060"/>
                </a:solidFill>
                <a:latin typeface="+mj-lt"/>
                <a:ea typeface="Times New Roman" pitchFamily="18" charset="0"/>
                <a:cs typeface="Arial" pitchFamily="34" charset="0"/>
              </a:rPr>
              <a:t>у</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ны</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найбольш</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распаўсюджаныя</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ў</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азёрах</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групы</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ляшчы</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шчупакі</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акуні</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плотка</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ліны</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судакі</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Азёры</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неаднаразова</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зарыбляліся</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100" b="1" i="0" u="none" strike="noStrike" cap="none" normalizeH="0" baseline="0" dirty="0" err="1" smtClean="0">
                <a:ln>
                  <a:noFill/>
                </a:ln>
                <a:solidFill>
                  <a:srgbClr val="002060"/>
                </a:solidFill>
                <a:effectLst/>
                <a:latin typeface="+mj-lt"/>
                <a:ea typeface="Times New Roman" pitchFamily="18" charset="0"/>
                <a:cs typeface="Arial" pitchFamily="34" charset="0"/>
              </a:rPr>
              <a:t>вуграмі</a:t>
            </a:r>
            <a:r>
              <a:rPr kumimoji="0" lang="ru-RU" sz="21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100" b="1" i="0" u="none" strike="noStrike" cap="none" normalizeH="0" baseline="0" dirty="0" err="1" smtClean="0">
                <a:ln>
                  <a:noFill/>
                </a:ln>
                <a:solidFill>
                  <a:srgbClr val="002060"/>
                </a:solidFill>
                <a:effectLst/>
                <a:latin typeface="+mj-lt"/>
                <a:ea typeface="Times New Roman" pitchFamily="18" charset="0"/>
                <a:cs typeface="Arial" pitchFamily="34" charset="0"/>
              </a:rPr>
              <a:t>Вакол</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азёраў</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створаны</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буйны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рэкрэацыйны</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цэнтар</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з</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шэрагам</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санаторыяў</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дамоў</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адпачынку</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турыстычных</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гатэляў</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дзіцячых</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лагероў</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Таксама</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тут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размяшчаюцца</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турыстычныя</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базы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і</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базы</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адпачынку</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Развіццю</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інфраструктуры</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спрыялі</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маляўнічасць</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азёраў</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хваёвыя</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лясы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і</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добрыя</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кліматычныя</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ўмовы</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На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дзяржаўным</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узроўні</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ствараюцца</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захады</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па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ахове</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прыроднага</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азёрналандшафтнага</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комплексу.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Азёры</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групы</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ўваходзяць</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у склад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Нацыянальнага</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парку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Нарачанскі</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які</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быў</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створаны</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ў</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1999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годзе</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на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тэрыторыі</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пераважна</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Мядзельскага</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200" b="1" i="0" u="none" strike="noStrike" cap="none" normalizeH="0" baseline="0" dirty="0" err="1" smtClean="0">
                <a:ln>
                  <a:noFill/>
                </a:ln>
                <a:solidFill>
                  <a:srgbClr val="002060"/>
                </a:solidFill>
                <a:effectLst/>
                <a:latin typeface="+mj-lt"/>
                <a:ea typeface="Times New Roman" pitchFamily="18" charset="0"/>
                <a:cs typeface="Arial" pitchFamily="34" charset="0"/>
              </a:rPr>
              <a:t>раёну</a:t>
            </a:r>
            <a:r>
              <a:rPr kumimoji="0" lang="ru-RU" sz="2200" b="1" i="0" u="none" strike="noStrike" cap="none" normalizeH="0" baseline="0" dirty="0" smtClean="0">
                <a:ln>
                  <a:noFill/>
                </a:ln>
                <a:solidFill>
                  <a:srgbClr val="002060"/>
                </a:solidFill>
                <a:effectLst/>
                <a:latin typeface="+mj-lt"/>
                <a:ea typeface="Times New Roman" pitchFamily="18" charset="0"/>
                <a:cs typeface="Arial" pitchFamily="34" charset="0"/>
              </a:rPr>
              <a:t>.</a:t>
            </a:r>
            <a:endParaRPr lang="ru-RU" sz="2200" b="1" dirty="0" smtClean="0">
              <a:solidFill>
                <a:srgbClr val="002060"/>
              </a:solidFill>
              <a:latin typeface="+mj-lt"/>
              <a:cs typeface="Arial" pitchFamily="34" charset="0"/>
            </a:endParaRPr>
          </a:p>
          <a:p>
            <a:pPr marL="0" marR="0" lvl="0" indent="450850" defTabSz="914400" rtl="0" eaLnBrk="0" fontAlgn="base" latinLnBrk="0" hangingPunct="0">
              <a:lnSpc>
                <a:spcPct val="100000"/>
              </a:lnSpc>
              <a:spcBef>
                <a:spcPct val="0"/>
              </a:spcBef>
              <a:spcAft>
                <a:spcPct val="0"/>
              </a:spcAft>
              <a:buClrTx/>
              <a:buSzTx/>
              <a:buFontTx/>
              <a:buNone/>
              <a:tabLst/>
            </a:pPr>
            <a:r>
              <a:rPr kumimoji="0" lang="ru-RU" sz="2900" b="1" i="0" u="none" strike="noStrike" cap="none" normalizeH="0" baseline="0" dirty="0" err="1" smtClean="0">
                <a:ln>
                  <a:noFill/>
                </a:ln>
                <a:solidFill>
                  <a:srgbClr val="00090C"/>
                </a:solidFill>
                <a:effectLst/>
                <a:latin typeface="+mj-lt"/>
                <a:ea typeface="Times New Roman" pitchFamily="18" charset="0"/>
                <a:cs typeface="Arial" pitchFamily="34" charset="0"/>
              </a:rPr>
              <a:t>Найбуйнейшыя</a:t>
            </a:r>
            <a:r>
              <a:rPr kumimoji="0" lang="ru-RU" sz="2900" b="1" i="0" u="none" strike="noStrike" cap="none" normalizeH="0" baseline="0" dirty="0" smtClean="0">
                <a:ln>
                  <a:noFill/>
                </a:ln>
                <a:solidFill>
                  <a:srgbClr val="00090C"/>
                </a:solidFill>
                <a:effectLst/>
                <a:latin typeface="+mj-lt"/>
                <a:ea typeface="Times New Roman" pitchFamily="18" charset="0"/>
                <a:cs typeface="Arial" pitchFamily="34" charset="0"/>
              </a:rPr>
              <a:t> </a:t>
            </a:r>
            <a:r>
              <a:rPr kumimoji="0" lang="ru-RU" sz="2900" b="1" i="0" u="none" strike="noStrike" cap="none" normalizeH="0" baseline="0" dirty="0" err="1" smtClean="0">
                <a:ln>
                  <a:noFill/>
                </a:ln>
                <a:solidFill>
                  <a:srgbClr val="00090C"/>
                </a:solidFill>
                <a:effectLst/>
                <a:latin typeface="+mj-lt"/>
                <a:ea typeface="Times New Roman" pitchFamily="18" charset="0"/>
                <a:cs typeface="Arial" pitchFamily="34" charset="0"/>
              </a:rPr>
              <a:t>з</a:t>
            </a:r>
            <a:r>
              <a:rPr kumimoji="0" lang="ru-RU" sz="2900" b="1" i="0" u="none" strike="noStrike" cap="none" normalizeH="0" baseline="0" dirty="0" smtClean="0">
                <a:ln>
                  <a:noFill/>
                </a:ln>
                <a:solidFill>
                  <a:srgbClr val="00090C"/>
                </a:solidFill>
                <a:effectLst/>
                <a:latin typeface="+mj-lt"/>
                <a:ea typeface="Times New Roman" pitchFamily="18" charset="0"/>
                <a:cs typeface="Arial" pitchFamily="34" charset="0"/>
              </a:rPr>
              <a:t> </a:t>
            </a:r>
            <a:r>
              <a:rPr kumimoji="0" lang="ru-RU" sz="2900" b="1" i="0" u="none" strike="noStrike" cap="none" normalizeH="0" baseline="0" dirty="0" err="1" smtClean="0">
                <a:ln>
                  <a:noFill/>
                </a:ln>
                <a:solidFill>
                  <a:srgbClr val="00090C"/>
                </a:solidFill>
                <a:effectLst/>
                <a:latin typeface="+mj-lt"/>
                <a:ea typeface="Times New Roman" pitchFamily="18" charset="0"/>
                <a:cs typeface="Arial" pitchFamily="34" charset="0"/>
              </a:rPr>
              <a:t>азёр</a:t>
            </a:r>
            <a:r>
              <a:rPr kumimoji="0" lang="ru-RU" sz="2900" b="1" i="0" u="none" strike="noStrike" cap="none" normalizeH="0" baseline="0" dirty="0" smtClean="0">
                <a:ln>
                  <a:noFill/>
                </a:ln>
                <a:solidFill>
                  <a:srgbClr val="00090C"/>
                </a:solidFill>
                <a:effectLst/>
                <a:latin typeface="+mj-lt"/>
                <a:ea typeface="Times New Roman" pitchFamily="18" charset="0"/>
                <a:cs typeface="Arial" pitchFamily="34" charset="0"/>
              </a:rPr>
              <a:t>, </a:t>
            </a:r>
            <a:r>
              <a:rPr kumimoji="0" lang="ru-RU" sz="2900" b="1" i="0" u="none" strike="noStrike" cap="none" normalizeH="0" baseline="0" dirty="0" err="1" smtClean="0">
                <a:ln>
                  <a:noFill/>
                </a:ln>
                <a:solidFill>
                  <a:srgbClr val="00090C"/>
                </a:solidFill>
                <a:effectLst/>
                <a:latin typeface="+mj-lt"/>
                <a:ea typeface="Times New Roman" pitchFamily="18" charset="0"/>
                <a:cs typeface="Arial" pitchFamily="34" charset="0"/>
              </a:rPr>
              <a:t>якія</a:t>
            </a:r>
            <a:r>
              <a:rPr kumimoji="0" lang="ru-RU" sz="2900" b="1" i="0" u="none" strike="noStrike" cap="none" normalizeH="0" baseline="0" dirty="0" smtClean="0">
                <a:ln>
                  <a:noFill/>
                </a:ln>
                <a:solidFill>
                  <a:srgbClr val="00090C"/>
                </a:solidFill>
                <a:effectLst/>
                <a:latin typeface="+mj-lt"/>
                <a:ea typeface="Times New Roman" pitchFamily="18" charset="0"/>
                <a:cs typeface="Arial" pitchFamily="34" charset="0"/>
              </a:rPr>
              <a:t> </a:t>
            </a:r>
            <a:r>
              <a:rPr kumimoji="0" lang="ru-RU" sz="2900" b="1" i="0" u="none" strike="noStrike" cap="none" normalizeH="0" baseline="0" dirty="0" err="1" smtClean="0">
                <a:ln>
                  <a:noFill/>
                </a:ln>
                <a:solidFill>
                  <a:srgbClr val="00090C"/>
                </a:solidFill>
                <a:effectLst/>
                <a:latin typeface="+mj-lt"/>
                <a:ea typeface="Times New Roman" pitchFamily="18" charset="0"/>
                <a:cs typeface="Arial" pitchFamily="34" charset="0"/>
              </a:rPr>
              <a:t>ўваходзяць</a:t>
            </a:r>
            <a:r>
              <a:rPr kumimoji="0" lang="ru-RU" sz="2900" b="1" i="0" u="none" strike="noStrike" cap="none" normalizeH="0" baseline="0" dirty="0" smtClean="0">
                <a:ln>
                  <a:noFill/>
                </a:ln>
                <a:solidFill>
                  <a:srgbClr val="00090C"/>
                </a:solidFill>
                <a:effectLst/>
                <a:latin typeface="+mj-lt"/>
                <a:ea typeface="Times New Roman" pitchFamily="18" charset="0"/>
                <a:cs typeface="Arial" pitchFamily="34" charset="0"/>
              </a:rPr>
              <a:t> у </a:t>
            </a:r>
            <a:r>
              <a:rPr kumimoji="0" lang="ru-RU" sz="2900" b="1" i="0" u="none" strike="noStrike" cap="none" normalizeH="0" baseline="0" dirty="0" err="1" smtClean="0">
                <a:ln>
                  <a:noFill/>
                </a:ln>
                <a:solidFill>
                  <a:srgbClr val="00090C"/>
                </a:solidFill>
                <a:effectLst/>
                <a:latin typeface="+mj-lt"/>
                <a:ea typeface="Times New Roman" pitchFamily="18" charset="0"/>
                <a:cs typeface="Arial" pitchFamily="34" charset="0"/>
              </a:rPr>
              <a:t>Нарачанскую</a:t>
            </a:r>
            <a:r>
              <a:rPr kumimoji="0" lang="ru-RU" sz="2900" b="1" i="0" u="none" strike="noStrike" cap="none" normalizeH="0" baseline="0" dirty="0" smtClean="0">
                <a:ln>
                  <a:noFill/>
                </a:ln>
                <a:solidFill>
                  <a:srgbClr val="00090C"/>
                </a:solidFill>
                <a:effectLst/>
                <a:latin typeface="+mj-lt"/>
                <a:ea typeface="Times New Roman" pitchFamily="18" charset="0"/>
                <a:cs typeface="Arial" pitchFamily="34" charset="0"/>
              </a:rPr>
              <a:t> </a:t>
            </a:r>
            <a:r>
              <a:rPr kumimoji="0" lang="ru-RU" sz="2900" b="1" i="0" u="none" strike="noStrike" cap="none" normalizeH="0" baseline="0" dirty="0" err="1" smtClean="0">
                <a:ln>
                  <a:noFill/>
                </a:ln>
                <a:solidFill>
                  <a:srgbClr val="00090C"/>
                </a:solidFill>
                <a:effectLst/>
                <a:latin typeface="+mj-lt"/>
                <a:ea typeface="Times New Roman" pitchFamily="18" charset="0"/>
                <a:cs typeface="Arial" pitchFamily="34" charset="0"/>
              </a:rPr>
              <a:t>групу</a:t>
            </a:r>
            <a:r>
              <a:rPr kumimoji="0" lang="ru-RU" sz="2900" b="1" i="0" u="none" strike="noStrike" cap="none" normalizeH="0" baseline="0" dirty="0" smtClean="0">
                <a:ln>
                  <a:noFill/>
                </a:ln>
                <a:solidFill>
                  <a:srgbClr val="00090C"/>
                </a:solidFill>
                <a:effectLst/>
                <a:latin typeface="+mj-lt"/>
                <a:ea typeface="Times New Roman" pitchFamily="18" charset="0"/>
                <a:cs typeface="Arial" pitchFamily="34" charset="0"/>
              </a:rPr>
              <a:t>:</a:t>
            </a:r>
            <a:endParaRPr kumimoji="0" lang="ru-RU" sz="2900" b="1" i="0" u="none" strike="noStrike" cap="none" normalizeH="0" baseline="0" dirty="0" smtClean="0">
              <a:ln>
                <a:noFill/>
              </a:ln>
              <a:solidFill>
                <a:srgbClr val="00090C"/>
              </a:solidFill>
              <a:effectLst/>
              <a:latin typeface="+mj-lt"/>
              <a:cs typeface="Arial" pitchFamily="34" charset="0"/>
            </a:endParaRPr>
          </a:p>
          <a:p>
            <a:pPr lvl="0" indent="450850" eaLnBrk="0" fontAlgn="base" hangingPunct="0">
              <a:spcBef>
                <a:spcPct val="0"/>
              </a:spcBef>
              <a:spcAft>
                <a:spcPct val="0"/>
              </a:spcAft>
            </a:pPr>
            <a:r>
              <a:rPr kumimoji="0" lang="ru-RU" sz="3200" b="1" i="0" u="none" strike="noStrike" cap="none" normalizeH="0" baseline="0" dirty="0" smtClean="0">
                <a:ln>
                  <a:noFill/>
                </a:ln>
                <a:solidFill>
                  <a:srgbClr val="00090C"/>
                </a:solidFill>
                <a:effectLst/>
                <a:latin typeface="+mj-lt"/>
                <a:ea typeface="Times New Roman" pitchFamily="18" charset="0"/>
                <a:cs typeface="Arial" pitchFamily="34" charset="0"/>
              </a:rPr>
              <a:t>1. </a:t>
            </a:r>
            <a:r>
              <a:rPr kumimoji="0" lang="ru-RU" sz="3200" b="1" i="0" u="none" strike="noStrike" cap="none" normalizeH="0" baseline="0" dirty="0" err="1" smtClean="0">
                <a:ln>
                  <a:noFill/>
                </a:ln>
                <a:solidFill>
                  <a:srgbClr val="00090C"/>
                </a:solidFill>
                <a:effectLst/>
                <a:latin typeface="+mj-lt"/>
                <a:ea typeface="Times New Roman" pitchFamily="18" charset="0"/>
                <a:cs typeface="Arial" pitchFamily="34" charset="0"/>
              </a:rPr>
              <a:t>Нарач</a:t>
            </a:r>
            <a:r>
              <a:rPr kumimoji="0" lang="ru-RU" sz="3200" b="1" i="0" u="none" strike="noStrike" cap="none" normalizeH="0" baseline="0" dirty="0" smtClean="0">
                <a:ln>
                  <a:noFill/>
                </a:ln>
                <a:solidFill>
                  <a:srgbClr val="00090C"/>
                </a:solidFill>
                <a:effectLst/>
                <a:latin typeface="+mj-lt"/>
                <a:ea typeface="Times New Roman" pitchFamily="18" charset="0"/>
                <a:cs typeface="Arial" pitchFamily="34" charset="0"/>
              </a:rPr>
              <a:t>                                      </a:t>
            </a:r>
            <a:r>
              <a:rPr kumimoji="0" lang="ru-RU" sz="3200" b="1" i="0" u="none" strike="noStrike" cap="none" normalizeH="0" dirty="0" smtClean="0">
                <a:ln>
                  <a:noFill/>
                </a:ln>
                <a:solidFill>
                  <a:srgbClr val="00090C"/>
                </a:solidFill>
                <a:effectLst/>
                <a:latin typeface="+mj-lt"/>
                <a:ea typeface="Times New Roman" pitchFamily="18" charset="0"/>
                <a:cs typeface="Arial" pitchFamily="34" charset="0"/>
              </a:rPr>
              <a:t> </a:t>
            </a:r>
            <a:r>
              <a:rPr kumimoji="0" lang="ru-RU" sz="3200" b="1" i="0" u="none" strike="noStrike" cap="none" normalizeH="0" baseline="0" dirty="0" smtClean="0">
                <a:ln>
                  <a:noFill/>
                </a:ln>
                <a:solidFill>
                  <a:srgbClr val="00090C"/>
                </a:solidFill>
                <a:effectLst/>
                <a:latin typeface="+mj-lt"/>
                <a:ea typeface="Times New Roman" pitchFamily="18" charset="0"/>
                <a:cs typeface="Arial" pitchFamily="34" charset="0"/>
              </a:rPr>
              <a:t>3. </a:t>
            </a:r>
            <a:r>
              <a:rPr kumimoji="0" lang="ru-RU" sz="3200" b="1" i="0" u="none" strike="noStrike" cap="none" normalizeH="0" baseline="0" dirty="0" err="1" smtClean="0">
                <a:ln>
                  <a:noFill/>
                </a:ln>
                <a:solidFill>
                  <a:srgbClr val="00090C"/>
                </a:solidFill>
                <a:effectLst/>
                <a:latin typeface="+mj-lt"/>
                <a:ea typeface="Times New Roman" pitchFamily="18" charset="0"/>
                <a:cs typeface="Arial" pitchFamily="34" charset="0"/>
              </a:rPr>
              <a:t>Баторына</a:t>
            </a:r>
            <a:endParaRPr kumimoji="0" lang="ru-RU" sz="3200" b="1" i="0" u="none" strike="noStrike" cap="none" normalizeH="0" baseline="0" dirty="0" smtClean="0">
              <a:ln>
                <a:noFill/>
              </a:ln>
              <a:solidFill>
                <a:srgbClr val="00090C"/>
              </a:solidFill>
              <a:effectLst/>
              <a:latin typeface="+mj-lt"/>
              <a:cs typeface="Arial" pitchFamily="34" charset="0"/>
            </a:endParaRPr>
          </a:p>
          <a:p>
            <a:pPr marL="0" marR="0" lvl="0" indent="450850" algn="l" defTabSz="914400" rtl="0" eaLnBrk="0" fontAlgn="base" latinLnBrk="0" hangingPunct="0">
              <a:lnSpc>
                <a:spcPct val="100000"/>
              </a:lnSpc>
              <a:spcBef>
                <a:spcPct val="0"/>
              </a:spcBef>
              <a:spcAft>
                <a:spcPct val="0"/>
              </a:spcAft>
              <a:buClrTx/>
              <a:buSzTx/>
              <a:tabLst/>
            </a:pPr>
            <a:r>
              <a:rPr kumimoji="0" lang="ru-RU" sz="3200" b="1" i="0" u="none" strike="noStrike" cap="none" normalizeH="0" baseline="0" dirty="0" smtClean="0">
                <a:ln>
                  <a:noFill/>
                </a:ln>
                <a:solidFill>
                  <a:srgbClr val="00090C"/>
                </a:solidFill>
                <a:effectLst/>
                <a:latin typeface="+mj-lt"/>
                <a:ea typeface="Times New Roman" pitchFamily="18" charset="0"/>
                <a:cs typeface="Arial" pitchFamily="34" charset="0"/>
              </a:rPr>
              <a:t>2. </a:t>
            </a:r>
            <a:r>
              <a:rPr kumimoji="0" lang="ru-RU" sz="3200" b="1" i="0" u="none" strike="noStrike" cap="none" normalizeH="0" baseline="0" dirty="0" err="1" smtClean="0">
                <a:ln>
                  <a:noFill/>
                </a:ln>
                <a:solidFill>
                  <a:srgbClr val="00090C"/>
                </a:solidFill>
                <a:effectLst/>
                <a:latin typeface="+mj-lt"/>
                <a:ea typeface="Times New Roman" pitchFamily="18" charset="0"/>
                <a:cs typeface="Arial" pitchFamily="34" charset="0"/>
              </a:rPr>
              <a:t>Мястра</a:t>
            </a:r>
            <a:r>
              <a:rPr lang="ru-RU" sz="3200" b="1" dirty="0" smtClean="0">
                <a:solidFill>
                  <a:srgbClr val="00090C"/>
                </a:solidFill>
                <a:latin typeface="+mj-lt"/>
                <a:ea typeface="Times New Roman" pitchFamily="18" charset="0"/>
                <a:cs typeface="Arial" pitchFamily="34" charset="0"/>
              </a:rPr>
              <a:t>                                    4. </a:t>
            </a:r>
            <a:r>
              <a:rPr kumimoji="0" lang="ru-RU" sz="3200" b="1" i="0" u="none" strike="noStrike" cap="none" normalizeH="0" baseline="0" dirty="0" err="1" smtClean="0">
                <a:ln>
                  <a:noFill/>
                </a:ln>
                <a:solidFill>
                  <a:srgbClr val="00090C"/>
                </a:solidFill>
                <a:effectLst/>
                <a:latin typeface="+mj-lt"/>
                <a:ea typeface="Times New Roman" pitchFamily="18" charset="0"/>
                <a:cs typeface="Arial" pitchFamily="34" charset="0"/>
              </a:rPr>
              <a:t>Белае</a:t>
            </a:r>
            <a:r>
              <a:rPr kumimoji="0" lang="ru-RU" sz="3200" b="1" i="0" u="none" strike="noStrike" cap="none" normalizeH="0" baseline="0" dirty="0" smtClean="0">
                <a:ln>
                  <a:noFill/>
                </a:ln>
                <a:solidFill>
                  <a:srgbClr val="00090C"/>
                </a:solidFill>
                <a:effectLst/>
                <a:latin typeface="+mj-lt"/>
                <a:ea typeface="Times New Roman" pitchFamily="18" charset="0"/>
                <a:cs typeface="Arial" pitchFamily="34" charset="0"/>
              </a:rPr>
              <a:t> </a:t>
            </a:r>
            <a:r>
              <a:rPr kumimoji="0" lang="ru-RU" sz="3200" b="1" i="0" u="none" strike="noStrike" cap="none" normalizeH="0" baseline="0" dirty="0" err="1" smtClean="0">
                <a:ln>
                  <a:noFill/>
                </a:ln>
                <a:solidFill>
                  <a:srgbClr val="00090C"/>
                </a:solidFill>
                <a:effectLst/>
                <a:latin typeface="+mj-lt"/>
                <a:ea typeface="Times New Roman" pitchFamily="18" charset="0"/>
                <a:cs typeface="Arial" pitchFamily="34" charset="0"/>
              </a:rPr>
              <a:t>возер</a:t>
            </a:r>
            <a:r>
              <a:rPr kumimoji="0" lang="be-BY" sz="3200" b="1" i="0" u="none" strike="noStrike" cap="none" normalizeH="0" baseline="0" dirty="0" smtClean="0">
                <a:ln>
                  <a:noFill/>
                </a:ln>
                <a:solidFill>
                  <a:srgbClr val="00090C"/>
                </a:solidFill>
                <a:effectLst/>
                <a:latin typeface="+mj-lt"/>
                <a:ea typeface="Times New Roman" pitchFamily="18" charset="0"/>
                <a:cs typeface="Arial" pitchFamily="34" charset="0"/>
              </a:rPr>
              <a:t>а</a:t>
            </a:r>
            <a:r>
              <a:rPr kumimoji="0" lang="ru-RU" sz="3200" b="1" i="0" u="none" strike="noStrike" cap="none" normalizeH="0" baseline="0" dirty="0" smtClean="0">
                <a:ln>
                  <a:noFill/>
                </a:ln>
                <a:solidFill>
                  <a:srgbClr val="00090C"/>
                </a:solidFill>
                <a:effectLst/>
                <a:latin typeface="+mj-lt"/>
                <a:cs typeface="Arial" pitchFamily="34" charset="0"/>
              </a:rPr>
              <a:t> </a:t>
            </a:r>
          </a:p>
        </p:txBody>
      </p:sp>
      <p:sp>
        <p:nvSpPr>
          <p:cNvPr id="3" name="Прямоугольник 2"/>
          <p:cNvSpPr/>
          <p:nvPr/>
        </p:nvSpPr>
        <p:spPr>
          <a:xfrm>
            <a:off x="251520" y="-171400"/>
            <a:ext cx="5184576" cy="707886"/>
          </a:xfrm>
          <a:prstGeom prst="rect">
            <a:avLst/>
          </a:prstGeom>
        </p:spPr>
        <p:txBody>
          <a:bodyPr wrap="square">
            <a:spAutoFit/>
          </a:bodyPr>
          <a:lstStyle/>
          <a:p>
            <a:r>
              <a:rPr lang="ru-RU" sz="4000" b="1" dirty="0" err="1">
                <a:solidFill>
                  <a:srgbClr val="00090C"/>
                </a:solidFill>
                <a:latin typeface="Calibri"/>
                <a:ea typeface="Times New Roman" pitchFamily="18" charset="0"/>
                <a:cs typeface="Arial" pitchFamily="34" charset="0"/>
              </a:rPr>
              <a:t>Нарачанскія</a:t>
            </a:r>
            <a:r>
              <a:rPr lang="ru-RU" sz="4000" b="1" dirty="0">
                <a:solidFill>
                  <a:srgbClr val="00090C"/>
                </a:solidFill>
                <a:latin typeface="Calibri"/>
                <a:ea typeface="Times New Roman" pitchFamily="18" charset="0"/>
                <a:cs typeface="Arial" pitchFamily="34" charset="0"/>
              </a:rPr>
              <a:t> </a:t>
            </a:r>
            <a:r>
              <a:rPr lang="ru-RU" sz="4000" b="1" dirty="0" err="1">
                <a:solidFill>
                  <a:srgbClr val="00090C"/>
                </a:solidFill>
                <a:latin typeface="Calibri"/>
                <a:ea typeface="Times New Roman" pitchFamily="18" charset="0"/>
                <a:cs typeface="Arial" pitchFamily="34" charset="0"/>
              </a:rPr>
              <a:t>азёры</a:t>
            </a:r>
            <a:r>
              <a:rPr lang="ru-RU" sz="4000" b="1" dirty="0">
                <a:solidFill>
                  <a:srgbClr val="00090C"/>
                </a:solidFill>
                <a:latin typeface="Calibri"/>
                <a:ea typeface="Times New Roman" pitchFamily="18" charset="0"/>
                <a:cs typeface="Arial" pitchFamily="34" charset="0"/>
              </a:rPr>
              <a:t> </a:t>
            </a:r>
            <a:endParaRPr lang="ru-RU" dirty="0"/>
          </a:p>
        </p:txBody>
      </p:sp>
      <p:pic>
        <p:nvPicPr>
          <p:cNvPr id="4" name="67049.mp3">
            <a:hlinkClick r:id="" action="ppaction://media"/>
          </p:cNvPr>
          <p:cNvPicPr>
            <a:picLocks noRot="1" noChangeAspect="1"/>
          </p:cNvPicPr>
          <p:nvPr>
            <a:audioFile r:link="rId1"/>
          </p:nvPr>
        </p:nvPicPr>
        <p:blipFill>
          <a:blip r:embed="rId3" cstate="print"/>
          <a:stretch>
            <a:fillRect/>
          </a:stretch>
        </p:blipFill>
        <p:spPr>
          <a:xfrm>
            <a:off x="4419600" y="3276600"/>
            <a:ext cx="304800" cy="304800"/>
          </a:xfrm>
          <a:prstGeom prst="rect">
            <a:avLst/>
          </a:prstGeom>
        </p:spPr>
      </p:pic>
    </p:spTree>
  </p:cSld>
  <p:clrMapOvr>
    <a:masterClrMapping/>
  </p:clrMapOvr>
  <p:transition spd="slow" advClick="0" advTm="4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50"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9457" name="Picture 1" descr="нарач4"/>
          <p:cNvPicPr>
            <a:picLocks noChangeAspect="1" noChangeArrowheads="1"/>
          </p:cNvPicPr>
          <p:nvPr/>
        </p:nvPicPr>
        <p:blipFill>
          <a:blip r:embed="rId2" cstate="print"/>
          <a:srcRect/>
          <a:stretch>
            <a:fillRect/>
          </a:stretch>
        </p:blipFill>
        <p:spPr bwMode="auto">
          <a:xfrm>
            <a:off x="0" y="0"/>
            <a:ext cx="9144000" cy="5229200"/>
          </a:xfrm>
          <a:prstGeom prst="rect">
            <a:avLst/>
          </a:prstGeom>
          <a:ln>
            <a:noFill/>
          </a:ln>
          <a:effectLst>
            <a:softEdge rad="112500"/>
          </a:effectLst>
        </p:spPr>
      </p:pic>
      <p:sp>
        <p:nvSpPr>
          <p:cNvPr id="19459" name="Rectangle 3"/>
          <p:cNvSpPr>
            <a:spLocks noChangeArrowheads="1"/>
          </p:cNvSpPr>
          <p:nvPr/>
        </p:nvSpPr>
        <p:spPr bwMode="auto">
          <a:xfrm>
            <a:off x="531803" y="1878874"/>
            <a:ext cx="8080417"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0850" algn="ctr" defTabSz="914400" rtl="0" eaLnBrk="1" fontAlgn="base" latinLnBrk="0" hangingPunct="1">
              <a:lnSpc>
                <a:spcPct val="100000"/>
              </a:lnSpc>
              <a:spcBef>
                <a:spcPct val="0"/>
              </a:spcBef>
              <a:spcAft>
                <a:spcPct val="0"/>
              </a:spcAft>
              <a:buClrTx/>
              <a:buSzTx/>
              <a:buFontTx/>
              <a:buNone/>
              <a:tabLst/>
            </a:pPr>
            <a:endParaRPr lang="en-US" sz="3200" dirty="0">
              <a:latin typeface="Arial" pitchFamily="34" charset="0"/>
              <a:ea typeface="Times New Roman" pitchFamily="18" charset="0"/>
              <a:cs typeface="Arial" pitchFamily="34" charset="0"/>
            </a:endParaRPr>
          </a:p>
          <a:p>
            <a:pPr marL="0" marR="0" lvl="0" indent="45085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0850" algn="ctr" defTabSz="914400" rtl="0" eaLnBrk="1" fontAlgn="base" latinLnBrk="0" hangingPunct="1">
              <a:lnSpc>
                <a:spcPct val="100000"/>
              </a:lnSpc>
              <a:spcBef>
                <a:spcPct val="0"/>
              </a:spcBef>
              <a:spcAft>
                <a:spcPct val="0"/>
              </a:spcAft>
              <a:buClrTx/>
              <a:buSzTx/>
              <a:buFontTx/>
              <a:buNone/>
              <a:tabLst/>
            </a:pPr>
            <a:endParaRPr lang="en-US" sz="3200" dirty="0">
              <a:latin typeface="Arial" pitchFamily="34" charset="0"/>
              <a:ea typeface="Times New Roman" pitchFamily="18" charset="0"/>
              <a:cs typeface="Arial" pitchFamily="34" charset="0"/>
            </a:endParaRPr>
          </a:p>
          <a:p>
            <a:pPr marL="0" marR="0" lvl="0" indent="45085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0850" algn="ctr" defTabSz="914400" rtl="0" eaLnBrk="1" fontAlgn="base" latinLnBrk="0" hangingPunct="1">
              <a:lnSpc>
                <a:spcPct val="100000"/>
              </a:lnSpc>
              <a:spcBef>
                <a:spcPct val="0"/>
              </a:spcBef>
              <a:spcAft>
                <a:spcPct val="0"/>
              </a:spcAft>
              <a:buClrTx/>
              <a:buSzTx/>
              <a:buFontTx/>
              <a:buNone/>
              <a:tabLst/>
            </a:pPr>
            <a:endParaRPr lang="en-US" sz="3200" dirty="0">
              <a:latin typeface="Arial" pitchFamily="34" charset="0"/>
              <a:ea typeface="Times New Roman" pitchFamily="18" charset="0"/>
              <a:cs typeface="Arial" pitchFamily="34" charset="0"/>
            </a:endParaRPr>
          </a:p>
          <a:p>
            <a:pPr marL="0" marR="0" lvl="0" indent="45085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0850" algn="ctr" defTabSz="914400" rtl="0" eaLnBrk="1" fontAlgn="base" latinLnBrk="0" hangingPunct="1">
              <a:lnSpc>
                <a:spcPct val="100000"/>
              </a:lnSpc>
              <a:spcBef>
                <a:spcPct val="0"/>
              </a:spcBef>
              <a:spcAft>
                <a:spcPct val="0"/>
              </a:spcAft>
              <a:buClrTx/>
              <a:buSzTx/>
              <a:buFontTx/>
              <a:buNone/>
              <a:tabLst/>
            </a:pPr>
            <a:endParaRPr lang="en-US" sz="3200" dirty="0">
              <a:latin typeface="Arial" pitchFamily="34" charset="0"/>
              <a:ea typeface="Times New Roman" pitchFamily="18" charset="0"/>
              <a:cs typeface="Arial" pitchFamily="34" charset="0"/>
            </a:endParaRPr>
          </a:p>
          <a:p>
            <a:pPr marL="0" marR="0" lvl="0" indent="45085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0850" algn="r" defTabSz="914400" rtl="0" eaLnBrk="1" fontAlgn="base" latinLnBrk="0" hangingPunct="1">
              <a:lnSpc>
                <a:spcPct val="100000"/>
              </a:lnSpc>
              <a:spcBef>
                <a:spcPct val="0"/>
              </a:spcBef>
              <a:spcAft>
                <a:spcPct val="0"/>
              </a:spcAft>
              <a:buClrTx/>
              <a:buSzTx/>
              <a:buFontTx/>
              <a:buNone/>
              <a:tabLst/>
            </a:pPr>
            <a:r>
              <a:rPr lang="en-US" sz="3200" dirty="0">
                <a:latin typeface="Arial" pitchFamily="34" charset="0"/>
                <a:ea typeface="Times New Roman" pitchFamily="18" charset="0"/>
                <a:cs typeface="Arial" pitchFamily="34" charset="0"/>
              </a:rPr>
              <a:t> </a:t>
            </a:r>
            <a:r>
              <a:rPr lang="en-US" sz="3200" dirty="0" smtClean="0">
                <a:latin typeface="Arial" pitchFamily="34" charset="0"/>
                <a:ea typeface="Times New Roman" pitchFamily="18" charset="0"/>
                <a:cs typeface="Arial" pitchFamily="34" charset="0"/>
              </a:rPr>
              <a:t>                                         </a:t>
            </a:r>
            <a:endParaRPr kumimoji="0" lang="be-BY" sz="3200" b="0" i="0" u="none" strike="noStrike" cap="none" normalizeH="0" baseline="0" dirty="0" smtClean="0">
              <a:ln>
                <a:noFill/>
              </a:ln>
              <a:solidFill>
                <a:schemeClr val="bg2">
                  <a:lumMod val="10000"/>
                </a:schemeClr>
              </a:solidFill>
              <a:effectLst/>
              <a:latin typeface="Arial" pitchFamily="34" charset="0"/>
              <a:cs typeface="Arial" pitchFamily="34" charset="0"/>
            </a:endParaRPr>
          </a:p>
        </p:txBody>
      </p:sp>
      <p:sp>
        <p:nvSpPr>
          <p:cNvPr id="19460" name="Rectangle 4"/>
          <p:cNvSpPr>
            <a:spLocks noChangeArrowheads="1"/>
          </p:cNvSpPr>
          <p:nvPr/>
        </p:nvSpPr>
        <p:spPr bwMode="auto">
          <a:xfrm>
            <a:off x="4018001" y="74711"/>
            <a:ext cx="1107996"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Box 9"/>
          <p:cNvSpPr txBox="1"/>
          <p:nvPr/>
        </p:nvSpPr>
        <p:spPr>
          <a:xfrm>
            <a:off x="0" y="5013176"/>
            <a:ext cx="9144000" cy="1877437"/>
          </a:xfrm>
          <a:prstGeom prst="rect">
            <a:avLst/>
          </a:prstGeom>
          <a:noFill/>
        </p:spPr>
        <p:txBody>
          <a:bodyPr wrap="square" rtlCol="0">
            <a:spAutoFit/>
          </a:bodyPr>
          <a:lstStyle/>
          <a:p>
            <a:r>
              <a:rPr lang="be-BY" sz="3200" b="1" dirty="0" smtClean="0">
                <a:solidFill>
                  <a:schemeClr val="accent1">
                    <a:lumMod val="50000"/>
                  </a:schemeClr>
                </a:solidFill>
                <a:latin typeface="+mj-lt"/>
              </a:rPr>
              <a:t>НАРАЧ </a:t>
            </a:r>
            <a:r>
              <a:rPr lang="be-BY" sz="2800" b="1" dirty="0" smtClean="0">
                <a:solidFill>
                  <a:schemeClr val="accent1">
                    <a:lumMod val="50000"/>
                  </a:schemeClr>
                </a:solidFill>
                <a:latin typeface="+mj-lt"/>
              </a:rPr>
              <a:t>– найбольшае возера на Беларусі, у Мядзельскім р-не, у басеіне р. Вілія. Спрыяльныя кліматычныя ўмовы, лясы паблізу возера, маляўнічыя ландшафты абумовілі стварэнне вакол возера курорта Нарач</a:t>
            </a:r>
            <a:endParaRPr lang="ru-RU" sz="2800" b="1" dirty="0">
              <a:solidFill>
                <a:schemeClr val="accent1">
                  <a:lumMod val="50000"/>
                </a:schemeClr>
              </a:solidFill>
              <a:latin typeface="+mj-lt"/>
            </a:endParaRPr>
          </a:p>
        </p:txBody>
      </p:sp>
    </p:spTree>
  </p:cSld>
  <p:clrMapOvr>
    <a:masterClrMapping/>
  </p:clrMapOvr>
  <p:transition spd="slow" advClick="0" advTm="7000">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нарач3"/>
          <p:cNvPicPr>
            <a:picLocks noChangeAspect="1" noChangeArrowheads="1"/>
          </p:cNvPicPr>
          <p:nvPr/>
        </p:nvPicPr>
        <p:blipFill>
          <a:blip r:embed="rId2" cstate="print"/>
          <a:srcRect/>
          <a:stretch>
            <a:fillRect/>
          </a:stretch>
        </p:blipFill>
        <p:spPr bwMode="auto">
          <a:xfrm>
            <a:off x="251520" y="0"/>
            <a:ext cx="8676456" cy="3717032"/>
          </a:xfrm>
          <a:prstGeom prst="rect">
            <a:avLst/>
          </a:prstGeom>
          <a:ln>
            <a:noFill/>
          </a:ln>
          <a:effectLst>
            <a:softEdge rad="112500"/>
          </a:effectLst>
        </p:spPr>
      </p:pic>
      <p:pic>
        <p:nvPicPr>
          <p:cNvPr id="62467" name="Picture 3" descr="нарач2"/>
          <p:cNvPicPr>
            <a:picLocks noChangeAspect="1" noChangeArrowheads="1"/>
          </p:cNvPicPr>
          <p:nvPr/>
        </p:nvPicPr>
        <p:blipFill>
          <a:blip r:embed="rId3" cstate="print"/>
          <a:srcRect/>
          <a:stretch>
            <a:fillRect/>
          </a:stretch>
        </p:blipFill>
        <p:spPr bwMode="auto">
          <a:xfrm>
            <a:off x="3491880" y="3717032"/>
            <a:ext cx="5652120" cy="3140968"/>
          </a:xfrm>
          <a:prstGeom prst="rect">
            <a:avLst/>
          </a:prstGeom>
          <a:ln>
            <a:noFill/>
          </a:ln>
          <a:effectLst>
            <a:softEdge rad="112500"/>
          </a:effectLst>
        </p:spPr>
      </p:pic>
      <p:sp>
        <p:nvSpPr>
          <p:cNvPr id="5" name="TextBox 4"/>
          <p:cNvSpPr txBox="1"/>
          <p:nvPr/>
        </p:nvSpPr>
        <p:spPr>
          <a:xfrm>
            <a:off x="0" y="3811012"/>
            <a:ext cx="3563888" cy="3108543"/>
          </a:xfrm>
          <a:prstGeom prst="rect">
            <a:avLst/>
          </a:prstGeom>
          <a:noFill/>
        </p:spPr>
        <p:txBody>
          <a:bodyPr wrap="square" rtlCol="0">
            <a:spAutoFit/>
          </a:bodyPr>
          <a:lstStyle/>
          <a:p>
            <a:r>
              <a:rPr lang="ru-RU" sz="3600" b="1" u="sng" dirty="0" err="1">
                <a:solidFill>
                  <a:schemeClr val="accent1">
                    <a:lumMod val="50000"/>
                  </a:schemeClr>
                </a:solidFill>
                <a:latin typeface="+mj-lt"/>
              </a:rPr>
              <a:t>Нарач</a:t>
            </a:r>
            <a:r>
              <a:rPr lang="ru-RU" sz="3600" b="1" u="sng" dirty="0">
                <a:solidFill>
                  <a:schemeClr val="accent1">
                    <a:lumMod val="50000"/>
                  </a:schemeClr>
                </a:solidFill>
                <a:latin typeface="+mj-lt"/>
              </a:rPr>
              <a:t> </a:t>
            </a:r>
            <a:r>
              <a:rPr lang="ru-RU" sz="3200" b="1" dirty="0">
                <a:solidFill>
                  <a:schemeClr val="accent1">
                    <a:lumMod val="50000"/>
                  </a:schemeClr>
                </a:solidFill>
                <a:latin typeface="+mj-lt"/>
              </a:rPr>
              <a:t>— </a:t>
            </a:r>
            <a:r>
              <a:rPr lang="ru-RU" sz="3200" b="1" dirty="0" err="1">
                <a:solidFill>
                  <a:schemeClr val="accent1">
                    <a:lumMod val="50000"/>
                  </a:schemeClr>
                </a:solidFill>
                <a:latin typeface="+mj-lt"/>
              </a:rPr>
              <a:t>тыповы</a:t>
            </a:r>
            <a:r>
              <a:rPr lang="ru-RU" sz="3200" b="1" dirty="0">
                <a:solidFill>
                  <a:schemeClr val="accent1">
                    <a:lumMod val="50000"/>
                  </a:schemeClr>
                </a:solidFill>
                <a:latin typeface="+mj-lt"/>
              </a:rPr>
              <a:t> </a:t>
            </a:r>
            <a:r>
              <a:rPr lang="ru-RU" sz="3200" b="1" dirty="0" err="1">
                <a:solidFill>
                  <a:schemeClr val="accent1">
                    <a:lumMod val="50000"/>
                  </a:schemeClr>
                </a:solidFill>
                <a:latin typeface="+mj-lt"/>
              </a:rPr>
              <a:t>прадстаўнік</a:t>
            </a:r>
            <a:r>
              <a:rPr lang="ru-RU" sz="3200" b="1" dirty="0">
                <a:solidFill>
                  <a:schemeClr val="accent1">
                    <a:lumMod val="50000"/>
                  </a:schemeClr>
                </a:solidFill>
                <a:latin typeface="+mj-lt"/>
              </a:rPr>
              <a:t> </a:t>
            </a:r>
            <a:endParaRPr lang="ru-RU" sz="3200" b="1" dirty="0" smtClean="0">
              <a:solidFill>
                <a:schemeClr val="accent1">
                  <a:lumMod val="50000"/>
                </a:schemeClr>
              </a:solidFill>
              <a:latin typeface="+mj-lt"/>
            </a:endParaRPr>
          </a:p>
          <a:p>
            <a:r>
              <a:rPr lang="ru-RU" sz="3200" b="1" dirty="0" err="1" smtClean="0">
                <a:solidFill>
                  <a:schemeClr val="accent1">
                    <a:lumMod val="50000"/>
                  </a:schemeClr>
                </a:solidFill>
                <a:latin typeface="+mj-lt"/>
              </a:rPr>
              <a:t>прыроды</a:t>
            </a:r>
            <a:r>
              <a:rPr lang="ru-RU" sz="3200" b="1" dirty="0" smtClean="0">
                <a:solidFill>
                  <a:schemeClr val="accent1">
                    <a:lumMod val="50000"/>
                  </a:schemeClr>
                </a:solidFill>
                <a:latin typeface="+mj-lt"/>
              </a:rPr>
              <a:t> </a:t>
            </a:r>
            <a:r>
              <a:rPr lang="ru-RU" sz="3200" b="1" dirty="0" err="1">
                <a:solidFill>
                  <a:schemeClr val="accent1">
                    <a:lumMod val="50000"/>
                  </a:schemeClr>
                </a:solidFill>
                <a:latin typeface="+mj-lt"/>
              </a:rPr>
              <a:t>поўначы</a:t>
            </a:r>
            <a:r>
              <a:rPr lang="ru-RU" sz="3200" b="1" dirty="0">
                <a:solidFill>
                  <a:schemeClr val="accent1">
                    <a:lumMod val="50000"/>
                  </a:schemeClr>
                </a:solidFill>
                <a:latin typeface="+mj-lt"/>
              </a:rPr>
              <a:t> </a:t>
            </a:r>
            <a:r>
              <a:rPr lang="ru-RU" sz="3200" b="1" dirty="0" err="1">
                <a:solidFill>
                  <a:schemeClr val="accent1">
                    <a:lumMod val="50000"/>
                  </a:schemeClr>
                </a:solidFill>
                <a:latin typeface="+mj-lt"/>
              </a:rPr>
              <a:t>Беларусі</a:t>
            </a:r>
            <a:r>
              <a:rPr lang="ru-RU" sz="3200" b="1" dirty="0">
                <a:solidFill>
                  <a:schemeClr val="accent1">
                    <a:lumMod val="50000"/>
                  </a:schemeClr>
                </a:solidFill>
                <a:latin typeface="+mj-lt"/>
              </a:rPr>
              <a:t> — </a:t>
            </a:r>
            <a:endParaRPr lang="ru-RU" sz="3200" b="1" dirty="0" smtClean="0">
              <a:solidFill>
                <a:schemeClr val="accent1">
                  <a:lumMod val="50000"/>
                </a:schemeClr>
              </a:solidFill>
              <a:latin typeface="+mj-lt"/>
            </a:endParaRPr>
          </a:p>
          <a:p>
            <a:r>
              <a:rPr lang="ru-RU" sz="3200" b="1" dirty="0" err="1" smtClean="0">
                <a:solidFill>
                  <a:schemeClr val="accent1">
                    <a:lumMod val="50000"/>
                  </a:schemeClr>
                </a:solidFill>
                <a:latin typeface="+mj-lt"/>
              </a:rPr>
              <a:t>Беларускага</a:t>
            </a:r>
            <a:r>
              <a:rPr lang="ru-RU" sz="3200" b="1" dirty="0" smtClean="0">
                <a:solidFill>
                  <a:schemeClr val="accent1">
                    <a:lumMod val="50000"/>
                  </a:schemeClr>
                </a:solidFill>
                <a:latin typeface="+mj-lt"/>
              </a:rPr>
              <a:t> </a:t>
            </a:r>
            <a:r>
              <a:rPr lang="ru-RU" sz="3200" b="1" dirty="0" err="1">
                <a:solidFill>
                  <a:schemeClr val="accent1">
                    <a:lumMod val="50000"/>
                  </a:schemeClr>
                </a:solidFill>
                <a:latin typeface="+mj-lt"/>
              </a:rPr>
              <a:t>Паазер'я</a:t>
            </a:r>
            <a:r>
              <a:rPr lang="ru-RU" sz="3200" b="1" dirty="0">
                <a:solidFill>
                  <a:schemeClr val="accent1">
                    <a:lumMod val="50000"/>
                  </a:schemeClr>
                </a:solidFill>
                <a:latin typeface="+mj-lt"/>
              </a:rPr>
              <a:t>.</a:t>
            </a:r>
          </a:p>
        </p:txBody>
      </p:sp>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3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3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30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3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3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964488" cy="2708920"/>
          </a:xfrm>
        </p:spPr>
        <p:txBody>
          <a:bodyPr>
            <a:normAutofit fontScale="90000"/>
          </a:bodyPr>
          <a:lstStyle/>
          <a:p>
            <a:r>
              <a:rPr lang="be-BY" sz="3200" dirty="0" smtClean="0"/>
              <a:t>      </a:t>
            </a:r>
            <a:r>
              <a:rPr lang="be-BY" sz="3400" b="1" dirty="0" smtClean="0"/>
              <a:t>АСВЕЙСКАЕ ВОЗЕРА</a:t>
            </a:r>
            <a:r>
              <a:rPr lang="be-BY" sz="3200" b="1" dirty="0" smtClean="0"/>
              <a:t>, </a:t>
            </a:r>
            <a:r>
              <a:rPr lang="be-BY" sz="3200" b="1" dirty="0" smtClean="0">
                <a:solidFill>
                  <a:srgbClr val="002060"/>
                </a:solidFill>
              </a:rPr>
              <a:t>у Верхнядзвінскім р-не, у басейне Заходняй Дзвіны, каля г. п. Асвея. Возера ўваходзіць у Асвейскі паляўнічы заказнік. Яно з’яўляецца месцам масавага гнездавання птушак, у тым ліку занесеных у Чырвоную кнігу Беларусі (лебедзь-шыпун, малая чайка)</a:t>
            </a:r>
            <a:endParaRPr lang="ru-RU" sz="3200" b="1" dirty="0">
              <a:solidFill>
                <a:srgbClr val="002060"/>
              </a:solidFill>
            </a:endParaRPr>
          </a:p>
        </p:txBody>
      </p:sp>
      <p:pic>
        <p:nvPicPr>
          <p:cNvPr id="63490" name="Picture 2" descr="http://mw2.google.com/mw-panoramio/photos/medium/53206016.jpg"/>
          <p:cNvPicPr>
            <a:picLocks noChangeAspect="1" noChangeArrowheads="1"/>
          </p:cNvPicPr>
          <p:nvPr/>
        </p:nvPicPr>
        <p:blipFill>
          <a:blip r:embed="rId2" cstate="print"/>
          <a:srcRect/>
          <a:stretch>
            <a:fillRect/>
          </a:stretch>
        </p:blipFill>
        <p:spPr bwMode="auto">
          <a:xfrm>
            <a:off x="0" y="2564904"/>
            <a:ext cx="9144000" cy="4293096"/>
          </a:xfrm>
          <a:prstGeom prst="rect">
            <a:avLst/>
          </a:prstGeom>
          <a:ln>
            <a:noFill/>
          </a:ln>
          <a:effectLst>
            <a:softEdge rad="112500"/>
          </a:effectLst>
        </p:spPr>
      </p:pic>
    </p:spTree>
  </p:cSld>
  <p:clrMapOvr>
    <a:masterClrMapping/>
  </p:clrMapOvr>
  <p:transition spd="slow" advClick="0" advTm="9000">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8964488" cy="2952328"/>
          </a:xfrm>
        </p:spPr>
        <p:txBody>
          <a:bodyPr>
            <a:normAutofit/>
          </a:bodyPr>
          <a:lstStyle/>
          <a:p>
            <a:r>
              <a:rPr lang="be-BY" sz="4000" b="1" dirty="0" smtClean="0">
                <a:solidFill>
                  <a:srgbClr val="00090C"/>
                </a:solidFill>
              </a:rPr>
              <a:t>ЧЫРВОНАЕ ВОЗЕРА, Князь-возера, Чырвонае Палессе </a:t>
            </a:r>
            <a:r>
              <a:rPr lang="be-BY" sz="3200" b="1" dirty="0" smtClean="0">
                <a:solidFill>
                  <a:srgbClr val="00090C"/>
                </a:solidFill>
              </a:rPr>
              <a:t>– возера ў Жыткавіцкім р-не, у басейне Прыпяці. На возеры здабываюць сапрапелі. У апошні час вядуцца работы па ўзнаўленні флоры і фауны возера   </a:t>
            </a:r>
            <a:endParaRPr lang="ru-RU" sz="3200" b="1" dirty="0">
              <a:solidFill>
                <a:srgbClr val="00090C"/>
              </a:solidFill>
            </a:endParaRPr>
          </a:p>
        </p:txBody>
      </p:sp>
      <p:sp>
        <p:nvSpPr>
          <p:cNvPr id="3" name="TextBox 2"/>
          <p:cNvSpPr txBox="1"/>
          <p:nvPr/>
        </p:nvSpPr>
        <p:spPr>
          <a:xfrm>
            <a:off x="0" y="3429001"/>
            <a:ext cx="9144000" cy="3170099"/>
          </a:xfrm>
          <a:prstGeom prst="rect">
            <a:avLst/>
          </a:prstGeom>
          <a:noFill/>
        </p:spPr>
        <p:txBody>
          <a:bodyPr wrap="square" rtlCol="0">
            <a:spAutoFit/>
          </a:bodyPr>
          <a:lstStyle/>
          <a:p>
            <a:r>
              <a:rPr lang="be-BY" sz="4000" b="1" dirty="0" smtClean="0">
                <a:solidFill>
                  <a:srgbClr val="00090C"/>
                </a:solidFill>
                <a:latin typeface="+mj-lt"/>
              </a:rPr>
              <a:t>ЛУКОМСКАЕ ВОЗЕРА, ЛУКОМЛЬ </a:t>
            </a:r>
            <a:r>
              <a:rPr lang="be-BY" sz="3200" b="1" dirty="0" smtClean="0">
                <a:solidFill>
                  <a:srgbClr val="00090C"/>
                </a:solidFill>
                <a:latin typeface="+mj-lt"/>
              </a:rPr>
              <a:t>– возера ў Чашніцкім р-не, у басейне Заходняй Дзвіны,</a:t>
            </a:r>
          </a:p>
          <a:p>
            <a:r>
              <a:rPr lang="be-BY" sz="3200" b="1" dirty="0">
                <a:solidFill>
                  <a:srgbClr val="00090C"/>
                </a:solidFill>
                <a:latin typeface="+mj-lt"/>
              </a:rPr>
              <a:t>к</a:t>
            </a:r>
            <a:r>
              <a:rPr lang="be-BY" sz="3200" b="1" dirty="0" smtClean="0">
                <a:solidFill>
                  <a:srgbClr val="00090C"/>
                </a:solidFill>
                <a:latin typeface="+mj-lt"/>
              </a:rPr>
              <a:t>аля г. Новалукомль. З 1969 г. выкарыстоўваецца як ахаладжальнік Лукомскай ДРЭС. </a:t>
            </a:r>
            <a:endParaRPr lang="be-BY" sz="3200" b="1" dirty="0">
              <a:solidFill>
                <a:srgbClr val="00090C"/>
              </a:solidFill>
              <a:latin typeface="+mj-lt"/>
            </a:endParaRPr>
          </a:p>
          <a:p>
            <a:r>
              <a:rPr lang="be-BY" sz="3200" b="1" dirty="0" smtClean="0">
                <a:solidFill>
                  <a:srgbClr val="00090C"/>
                </a:solidFill>
                <a:latin typeface="+mj-lt"/>
              </a:rPr>
              <a:t>Водзяцца каля 20 відаў рыбы, а каля заходняга берага трапляюцца ракі</a:t>
            </a:r>
            <a:endParaRPr lang="ru-RU" sz="3200" b="1" dirty="0">
              <a:solidFill>
                <a:srgbClr val="00090C"/>
              </a:solidFill>
              <a:latin typeface="+mj-lt"/>
            </a:endParaRPr>
          </a:p>
        </p:txBody>
      </p:sp>
      <p:pic>
        <p:nvPicPr>
          <p:cNvPr id="4" name="Рисунок 3" descr="dsci0202.jpg"/>
          <p:cNvPicPr>
            <a:picLocks noChangeAspect="1"/>
          </p:cNvPicPr>
          <p:nvPr/>
        </p:nvPicPr>
        <p:blipFill>
          <a:blip r:embed="rId2" cstate="print"/>
          <a:stretch>
            <a:fillRect/>
          </a:stretch>
        </p:blipFill>
        <p:spPr>
          <a:xfrm>
            <a:off x="0" y="3068960"/>
            <a:ext cx="9144000" cy="3789040"/>
          </a:xfrm>
          <a:prstGeom prst="rect">
            <a:avLst/>
          </a:prstGeom>
          <a:ln>
            <a:noFill/>
          </a:ln>
          <a:effectLst>
            <a:softEdge rad="112500"/>
          </a:effectLst>
        </p:spPr>
      </p:pic>
      <p:pic>
        <p:nvPicPr>
          <p:cNvPr id="5" name="Рисунок 4" descr="24160427.jpg"/>
          <p:cNvPicPr>
            <a:picLocks noChangeAspect="1"/>
          </p:cNvPicPr>
          <p:nvPr/>
        </p:nvPicPr>
        <p:blipFill>
          <a:blip r:embed="rId3" cstate="print"/>
          <a:stretch>
            <a:fillRect/>
          </a:stretch>
        </p:blipFill>
        <p:spPr>
          <a:xfrm>
            <a:off x="0" y="0"/>
            <a:ext cx="9144000" cy="3356991"/>
          </a:xfrm>
          <a:prstGeom prst="rect">
            <a:avLst/>
          </a:prstGeom>
          <a:ln>
            <a:noFill/>
          </a:ln>
          <a:effectLst>
            <a:softEdge rad="112500"/>
          </a:effectLst>
        </p:spPr>
      </p:pic>
    </p:spTree>
  </p:cSld>
  <p:clrMapOvr>
    <a:masterClrMapping/>
  </p:clrMapOvr>
  <p:transition spd="slow" advClick="0" advTm="9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xit" presetSubtype="0" fill="hold" grpId="0" nodeType="withEffect">
                                  <p:stCondLst>
                                    <p:cond delay="1000"/>
                                  </p:stCondLst>
                                  <p:iterate type="lt">
                                    <p:tmPct val="10000"/>
                                  </p:iterate>
                                  <p:childTnLst>
                                    <p:anim from="(ppt_w)" to="(-ppt_w*2)" calcmode="lin" valueType="num">
                                      <p:cBhvr rctx="PPT">
                                        <p:cTn id="6" dur="250" autoRev="1">
                                          <p:stCondLst>
                                            <p:cond delay="0"/>
                                          </p:stCondLst>
                                        </p:cTn>
                                        <p:tgtEl>
                                          <p:spTgt spid="2"/>
                                        </p:tgtEl>
                                        <p:attrNameLst>
                                          <p:attrName>ppt_w</p:attrName>
                                        </p:attrNameLst>
                                      </p:cBhvr>
                                    </p:anim>
                                    <p:anim by="(ppt_w*0.50)" calcmode="lin" valueType="num">
                                      <p:cBhvr>
                                        <p:cTn id="7" dur="250" decel="50000" autoRev="1">
                                          <p:stCondLst>
                                            <p:cond delay="0"/>
                                          </p:stCondLst>
                                        </p:cTn>
                                        <p:tgtEl>
                                          <p:spTgt spid="2"/>
                                        </p:tgtEl>
                                        <p:attrNameLst>
                                          <p:attrName>ppt_x</p:attrName>
                                        </p:attrNameLst>
                                      </p:cBhvr>
                                    </p:anim>
                                    <p:anim from="(ppt_y)" to="(1+ppt_h/2)" calcmode="lin" valueType="num">
                                      <p:cBhvr>
                                        <p:cTn id="8" dur="500">
                                          <p:stCondLst>
                                            <p:cond delay="0"/>
                                          </p:stCondLst>
                                        </p:cTn>
                                        <p:tgtEl>
                                          <p:spTgt spid="2"/>
                                        </p:tgtEl>
                                        <p:attrNameLst>
                                          <p:attrName>ppt_y</p:attrName>
                                        </p:attrNameLst>
                                      </p:cBhvr>
                                    </p:anim>
                                    <p:animRot by="21600000">
                                      <p:cBhvr>
                                        <p:cTn id="9" dur="500">
                                          <p:stCondLst>
                                            <p:cond delay="0"/>
                                          </p:stCondLst>
                                        </p:cTn>
                                        <p:tgtEl>
                                          <p:spTgt spid="2"/>
                                        </p:tgtEl>
                                        <p:attrNameLst>
                                          <p:attrName>r</p:attrName>
                                        </p:attrNameLst>
                                      </p:cBhvr>
                                    </p:animRot>
                                    <p:set>
                                      <p:cBhvr>
                                        <p:cTn id="10" dur="1" fill="hold">
                                          <p:stCondLst>
                                            <p:cond delay="499"/>
                                          </p:stCondLst>
                                        </p:cTn>
                                        <p:tgtEl>
                                          <p:spTgt spid="2"/>
                                        </p:tgtEl>
                                        <p:attrNameLst>
                                          <p:attrName>style.visibility</p:attrName>
                                        </p:attrNameLst>
                                      </p:cBhvr>
                                      <p:to>
                                        <p:strVal val="hidden"/>
                                      </p:to>
                                    </p:set>
                                  </p:childTnLst>
                                </p:cTn>
                              </p:par>
                            </p:childTnLst>
                          </p:cTn>
                        </p:par>
                        <p:par>
                          <p:cTn id="11" fill="hold">
                            <p:stCondLst>
                              <p:cond delay="9600"/>
                            </p:stCondLst>
                            <p:childTnLst>
                              <p:par>
                                <p:cTn id="12" presetID="40" presetClass="entr" presetSubtype="0" fill="hold" grpId="0" nodeType="after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anim calcmode="lin" valueType="num">
                                      <p:cBhvr>
                                        <p:cTn id="15" dur="500" fill="hold"/>
                                        <p:tgtEl>
                                          <p:spTgt spid="3"/>
                                        </p:tgtEl>
                                        <p:attrNameLst>
                                          <p:attrName>ppt_x</p:attrName>
                                        </p:attrNameLst>
                                      </p:cBhvr>
                                      <p:tavLst>
                                        <p:tav tm="0">
                                          <p:val>
                                            <p:strVal val="#ppt_x-.1"/>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childTnLst>
                                </p:cTn>
                              </p:par>
                              <p:par>
                                <p:cTn id="17" presetID="24" presetClass="exit" presetSubtype="0" fill="hold" nodeType="withEffect">
                                  <p:stCondLst>
                                    <p:cond delay="0"/>
                                  </p:stCondLst>
                                  <p:childTnLst>
                                    <p:anim to="" calcmode="lin" valueType="num">
                                      <p:cBhvr>
                                        <p:cTn id="18" dur="1"/>
                                        <p:tgtEl>
                                          <p:spTgt spid="4"/>
                                        </p:tgtEl>
                                        <p:attrNameLst>
                                          <p:attrName/>
                                        </p:attrNameLst>
                                      </p:cBhvr>
                                    </p:anim>
                                    <p:set>
                                      <p:cBhvr>
                                        <p:cTn id="19" dur="1" fill="hold">
                                          <p:stCondLst>
                                            <p:cond delay="0"/>
                                          </p:stCondLst>
                                        </p:cTn>
                                        <p:tgtEl>
                                          <p:spTgt spid="4"/>
                                        </p:tgtEl>
                                        <p:attrNameLst>
                                          <p:attrName>style.visibility</p:attrName>
                                        </p:attrNameLst>
                                      </p:cBhvr>
                                      <p:to>
                                        <p:strVal val="hidden"/>
                                      </p:to>
                                    </p:set>
                                  </p:childTnLst>
                                </p:cTn>
                              </p:par>
                              <p:par>
                                <p:cTn id="20" presetID="47"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3000"/>
                                        <p:tgtEl>
                                          <p:spTgt spid="5"/>
                                        </p:tgtEl>
                                      </p:cBhvr>
                                    </p:animEffect>
                                    <p:anim calcmode="lin" valueType="num">
                                      <p:cBhvr>
                                        <p:cTn id="23" dur="3000" fill="hold"/>
                                        <p:tgtEl>
                                          <p:spTgt spid="5"/>
                                        </p:tgtEl>
                                        <p:attrNameLst>
                                          <p:attrName>ppt_x</p:attrName>
                                        </p:attrNameLst>
                                      </p:cBhvr>
                                      <p:tavLst>
                                        <p:tav tm="0">
                                          <p:val>
                                            <p:strVal val="#ppt_x"/>
                                          </p:val>
                                        </p:tav>
                                        <p:tav tm="100000">
                                          <p:val>
                                            <p:strVal val="#ppt_x"/>
                                          </p:val>
                                        </p:tav>
                                      </p:tavLst>
                                    </p:anim>
                                    <p:anim calcmode="lin" valueType="num">
                                      <p:cBhvr>
                                        <p:cTn id="24" dur="3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0" y="-185965"/>
            <a:ext cx="9144000" cy="80945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4400" b="1" i="0" u="none" strike="noStrike" cap="none" normalizeH="0" baseline="0" dirty="0" err="1" smtClean="0">
                <a:ln>
                  <a:noFill/>
                </a:ln>
                <a:solidFill>
                  <a:srgbClr val="00090C"/>
                </a:solidFill>
                <a:effectLst/>
                <a:latin typeface="+mj-lt"/>
                <a:ea typeface="Times New Roman" pitchFamily="18" charset="0"/>
                <a:cs typeface="Arial" pitchFamily="34" charset="0"/>
              </a:rPr>
              <a:t>Браслаўскія</a:t>
            </a:r>
            <a:r>
              <a:rPr kumimoji="0" lang="en-US" sz="4400" b="1" i="0" u="none" strike="noStrike" cap="none" normalizeH="0" baseline="0" dirty="0" smtClean="0">
                <a:ln>
                  <a:noFill/>
                </a:ln>
                <a:solidFill>
                  <a:srgbClr val="00090C"/>
                </a:solidFill>
                <a:effectLst/>
                <a:latin typeface="+mj-lt"/>
                <a:ea typeface="Times New Roman" pitchFamily="18" charset="0"/>
                <a:cs typeface="Arial" pitchFamily="34" charset="0"/>
              </a:rPr>
              <a:t> </a:t>
            </a:r>
            <a:r>
              <a:rPr kumimoji="0" lang="ru-RU" sz="4400" b="1" i="0" u="none" strike="noStrike" cap="none" normalizeH="0" baseline="0" dirty="0" err="1" smtClean="0">
                <a:ln>
                  <a:noFill/>
                </a:ln>
                <a:solidFill>
                  <a:srgbClr val="00090C"/>
                </a:solidFill>
                <a:effectLst/>
                <a:latin typeface="+mj-lt"/>
                <a:ea typeface="Times New Roman" pitchFamily="18" charset="0"/>
                <a:cs typeface="Arial" pitchFamily="34" charset="0"/>
              </a:rPr>
              <a:t>азёры</a:t>
            </a:r>
            <a:r>
              <a:rPr kumimoji="0" lang="en-US" sz="4400" b="1" i="0" u="none" strike="noStrike" cap="none" normalizeH="0" baseline="0" dirty="0" smtClean="0">
                <a:ln>
                  <a:noFill/>
                </a:ln>
                <a:solidFill>
                  <a:srgbClr val="00090C"/>
                </a:solidFill>
                <a:effectLst/>
                <a:latin typeface="+mj-lt"/>
                <a:ea typeface="Times New Roman" pitchFamily="18" charset="0"/>
                <a:cs typeface="Arial" pitchFamily="34" charset="0"/>
              </a:rPr>
              <a:t> </a:t>
            </a:r>
            <a:endParaRPr kumimoji="0" lang="be-BY" sz="4400" b="1" i="0" u="none" strike="noStrike" cap="none" normalizeH="0" baseline="0" dirty="0" smtClean="0">
              <a:ln>
                <a:noFill/>
              </a:ln>
              <a:solidFill>
                <a:srgbClr val="00090C"/>
              </a:solidFill>
              <a:effectLst/>
              <a:latin typeface="+mj-lt"/>
              <a:ea typeface="Times New Roman" pitchFamily="18"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err="1" smtClean="0">
                <a:ln>
                  <a:noFill/>
                </a:ln>
                <a:solidFill>
                  <a:srgbClr val="002060"/>
                </a:solidFill>
                <a:effectLst/>
                <a:latin typeface="+mj-lt"/>
                <a:ea typeface="Times New Roman" pitchFamily="18" charset="0"/>
                <a:cs typeface="Arial" pitchFamily="34" charset="0"/>
              </a:rPr>
              <a:t>Браслаўскія</a:t>
            </a:r>
            <a:r>
              <a:rPr kumimoji="0" lang="en-US" sz="24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400" b="1" i="0" u="none" strike="noStrike" cap="none" normalizeH="0" baseline="0" dirty="0" err="1" smtClean="0">
                <a:ln>
                  <a:noFill/>
                </a:ln>
                <a:solidFill>
                  <a:srgbClr val="002060"/>
                </a:solidFill>
                <a:effectLst/>
                <a:latin typeface="+mj-lt"/>
                <a:ea typeface="Times New Roman" pitchFamily="18" charset="0"/>
                <a:cs typeface="Arial" pitchFamily="34" charset="0"/>
              </a:rPr>
              <a:t>азёры</a:t>
            </a:r>
            <a:r>
              <a:rPr kumimoji="0" lang="en-US" sz="2400" b="1" i="0" u="none" strike="noStrike" cap="none" normalizeH="0" baseline="0" dirty="0" smtClean="0">
                <a:ln>
                  <a:noFill/>
                </a:ln>
                <a:solidFill>
                  <a:srgbClr val="002060"/>
                </a:solidFill>
                <a:effectLst/>
                <a:latin typeface="+mj-lt"/>
                <a:ea typeface="Times New Roman" pitchFamily="18" charset="0"/>
                <a:cs typeface="Arial" pitchFamily="34" charset="0"/>
              </a:rPr>
              <a:t> — </a:t>
            </a:r>
            <a:r>
              <a:rPr kumimoji="0" lang="ru-RU" sz="2400" b="1" i="0" u="none" strike="noStrike" cap="none" normalizeH="0" baseline="0" dirty="0" err="1" smtClean="0">
                <a:ln>
                  <a:noFill/>
                </a:ln>
                <a:solidFill>
                  <a:srgbClr val="002060"/>
                </a:solidFill>
                <a:effectLst/>
                <a:latin typeface="+mj-lt"/>
                <a:ea typeface="Times New Roman" pitchFamily="18" charset="0"/>
                <a:cs typeface="Arial" pitchFamily="34" charset="0"/>
              </a:rPr>
              <a:t>сістэма</a:t>
            </a:r>
            <a:r>
              <a:rPr kumimoji="0" lang="en-US" sz="24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400" b="1" i="0" u="none" strike="noStrike" cap="none" normalizeH="0" baseline="0" dirty="0" err="1" smtClean="0">
                <a:ln>
                  <a:noFill/>
                </a:ln>
                <a:solidFill>
                  <a:srgbClr val="002060"/>
                </a:solidFill>
                <a:effectLst/>
                <a:latin typeface="+mj-lt"/>
                <a:ea typeface="Times New Roman" pitchFamily="18" charset="0"/>
                <a:cs typeface="Arial" pitchFamily="34" charset="0"/>
              </a:rPr>
              <a:t>азёр</a:t>
            </a:r>
            <a:r>
              <a:rPr kumimoji="0" lang="en-US" sz="24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400" b="1" i="0" u="none" strike="noStrike" cap="none" normalizeH="0" baseline="0" dirty="0" err="1" smtClean="0">
                <a:ln>
                  <a:noFill/>
                </a:ln>
                <a:solidFill>
                  <a:srgbClr val="002060"/>
                </a:solidFill>
                <a:effectLst/>
                <a:latin typeface="+mj-lt"/>
                <a:ea typeface="Times New Roman" pitchFamily="18" charset="0"/>
                <a:cs typeface="Arial" pitchFamily="34" charset="0"/>
              </a:rPr>
              <a:t>Беларусі</a:t>
            </a:r>
            <a:r>
              <a:rPr kumimoji="0" lang="en-US" sz="24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400" b="1" i="0" u="none" strike="noStrike" cap="none" normalizeH="0" baseline="0" dirty="0" err="1" smtClean="0">
                <a:ln>
                  <a:noFill/>
                </a:ln>
                <a:solidFill>
                  <a:srgbClr val="002060"/>
                </a:solidFill>
                <a:effectLst/>
                <a:latin typeface="+mj-lt"/>
                <a:ea typeface="Times New Roman" pitchFamily="18" charset="0"/>
                <a:cs typeface="Arial" pitchFamily="34" charset="0"/>
              </a:rPr>
              <a:t>размешчаных</a:t>
            </a:r>
            <a:r>
              <a:rPr kumimoji="0" lang="en-US" sz="24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400" b="1" i="0" u="none" strike="noStrike" cap="none" normalizeH="0" baseline="0" dirty="0" smtClean="0">
                <a:ln>
                  <a:noFill/>
                </a:ln>
                <a:solidFill>
                  <a:srgbClr val="002060"/>
                </a:solidFill>
                <a:effectLst/>
                <a:latin typeface="+mj-lt"/>
                <a:ea typeface="Times New Roman" pitchFamily="18" charset="0"/>
                <a:cs typeface="Arial" pitchFamily="34" charset="0"/>
              </a:rPr>
              <a:t>у</a:t>
            </a:r>
            <a:r>
              <a:rPr kumimoji="0" lang="en-US" sz="24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400" b="1" i="0" u="none" strike="noStrike" cap="none" normalizeH="0" baseline="0" dirty="0" err="1" smtClean="0">
                <a:ln>
                  <a:noFill/>
                </a:ln>
                <a:solidFill>
                  <a:srgbClr val="002060"/>
                </a:solidFill>
                <a:effectLst/>
                <a:latin typeface="+mj-lt"/>
                <a:ea typeface="Times New Roman" pitchFamily="18" charset="0"/>
                <a:cs typeface="Arial" pitchFamily="34" charset="0"/>
              </a:rPr>
              <a:t>Браслаўскім</a:t>
            </a:r>
            <a:r>
              <a:rPr kumimoji="0" lang="en-US" sz="24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400" b="1" i="0" u="none" strike="noStrike" cap="none" normalizeH="0" baseline="0" dirty="0" err="1" smtClean="0">
                <a:ln>
                  <a:noFill/>
                </a:ln>
                <a:solidFill>
                  <a:srgbClr val="002060"/>
                </a:solidFill>
                <a:effectLst/>
                <a:latin typeface="+mj-lt"/>
                <a:ea typeface="Times New Roman" pitchFamily="18" charset="0"/>
                <a:cs typeface="Arial" pitchFamily="34" charset="0"/>
              </a:rPr>
              <a:t>раёне</a:t>
            </a:r>
            <a:r>
              <a:rPr kumimoji="0" lang="en-US" sz="24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400" b="1" i="0" u="none" strike="noStrike" cap="none" normalizeH="0" baseline="0" dirty="0" smtClean="0">
                <a:ln>
                  <a:noFill/>
                </a:ln>
                <a:solidFill>
                  <a:srgbClr val="002060"/>
                </a:solidFill>
                <a:effectLst/>
                <a:latin typeface="+mj-lt"/>
                <a:ea typeface="Times New Roman" pitchFamily="18" charset="0"/>
                <a:cs typeface="Arial" pitchFamily="34" charset="0"/>
              </a:rPr>
              <a:t>на</a:t>
            </a:r>
            <a:r>
              <a:rPr kumimoji="0" lang="en-US" sz="24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400" b="1" i="0" u="none" strike="noStrike" cap="none" normalizeH="0" baseline="0" dirty="0" err="1" smtClean="0">
                <a:ln>
                  <a:noFill/>
                </a:ln>
                <a:solidFill>
                  <a:srgbClr val="002060"/>
                </a:solidFill>
                <a:effectLst/>
                <a:latin typeface="+mj-lt"/>
                <a:ea typeface="Times New Roman" pitchFamily="18" charset="0"/>
                <a:cs typeface="Arial" pitchFamily="34" charset="0"/>
              </a:rPr>
              <a:t>паўночным</a:t>
            </a:r>
            <a:r>
              <a:rPr kumimoji="0" lang="en-US" sz="24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400" b="1" i="0" u="none" strike="noStrike" cap="none" normalizeH="0" baseline="0" dirty="0" err="1" smtClean="0">
                <a:ln>
                  <a:noFill/>
                </a:ln>
                <a:solidFill>
                  <a:srgbClr val="002060"/>
                </a:solidFill>
                <a:effectLst/>
                <a:latin typeface="+mj-lt"/>
                <a:ea typeface="Times New Roman" pitchFamily="18" charset="0"/>
                <a:cs typeface="Arial" pitchFamily="34" charset="0"/>
              </a:rPr>
              <a:t>захадзе</a:t>
            </a:r>
            <a:r>
              <a:rPr kumimoji="0" lang="en-US" sz="24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400" b="1" i="0" u="none" strike="noStrike" cap="none" normalizeH="0" baseline="0" dirty="0" err="1" smtClean="0">
                <a:ln>
                  <a:noFill/>
                </a:ln>
                <a:solidFill>
                  <a:srgbClr val="002060"/>
                </a:solidFill>
                <a:effectLst/>
                <a:latin typeface="+mj-lt"/>
                <a:ea typeface="Times New Roman" pitchFamily="18" charset="0"/>
                <a:cs typeface="Arial" pitchFamily="34" charset="0"/>
              </a:rPr>
              <a:t>Беларусі</a:t>
            </a:r>
            <a:r>
              <a:rPr kumimoji="0" lang="en-US" sz="24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400" b="1" i="0" u="none" strike="noStrike" cap="none" normalizeH="0" baseline="0" dirty="0" err="1" smtClean="0">
                <a:ln>
                  <a:noFill/>
                </a:ln>
                <a:solidFill>
                  <a:srgbClr val="002060"/>
                </a:solidFill>
                <a:effectLst/>
                <a:latin typeface="+mj-lt"/>
                <a:ea typeface="Times New Roman" pitchFamily="18" charset="0"/>
                <a:cs typeface="Arial" pitchFamily="34" charset="0"/>
              </a:rPr>
              <a:t>Утвараюць</a:t>
            </a:r>
            <a:r>
              <a:rPr kumimoji="0" lang="en-US" sz="24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400" b="1" i="0" u="none" strike="noStrike" cap="none" normalizeH="0" baseline="0" dirty="0" err="1" smtClean="0">
                <a:ln>
                  <a:noFill/>
                </a:ln>
                <a:solidFill>
                  <a:srgbClr val="002060"/>
                </a:solidFill>
                <a:effectLst/>
                <a:latin typeface="+mj-lt"/>
                <a:ea typeface="Times New Roman" pitchFamily="18" charset="0"/>
                <a:cs typeface="Arial" pitchFamily="34" charset="0"/>
              </a:rPr>
              <a:t>Браслаўскую</a:t>
            </a:r>
            <a:r>
              <a:rPr kumimoji="0" lang="en-US" sz="24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400" b="1" i="0" u="none" strike="noStrike" cap="none" normalizeH="0" baseline="0" dirty="0" err="1" smtClean="0">
                <a:ln>
                  <a:noFill/>
                </a:ln>
                <a:solidFill>
                  <a:srgbClr val="002060"/>
                </a:solidFill>
                <a:effectLst/>
                <a:latin typeface="+mj-lt"/>
                <a:ea typeface="Times New Roman" pitchFamily="18" charset="0"/>
                <a:cs typeface="Arial" pitchFamily="34" charset="0"/>
              </a:rPr>
              <a:t>альбо</a:t>
            </a:r>
            <a:r>
              <a:rPr kumimoji="0" lang="en-US" sz="24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400" b="1" i="0" u="none" strike="noStrike" cap="none" normalizeH="0" baseline="0" dirty="0" err="1" smtClean="0">
                <a:ln>
                  <a:noFill/>
                </a:ln>
                <a:solidFill>
                  <a:srgbClr val="002060"/>
                </a:solidFill>
                <a:effectLst/>
                <a:latin typeface="+mj-lt"/>
                <a:ea typeface="Times New Roman" pitchFamily="18" charset="0"/>
                <a:cs typeface="Arial" pitchFamily="34" charset="0"/>
              </a:rPr>
              <a:t>Дрывяцкую</a:t>
            </a:r>
            <a:r>
              <a:rPr kumimoji="0" lang="en-US" sz="24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400" b="1" i="0" u="none" strike="noStrike" cap="none" normalizeH="0" baseline="0" dirty="0" err="1" smtClean="0">
                <a:ln>
                  <a:noFill/>
                </a:ln>
                <a:solidFill>
                  <a:srgbClr val="002060"/>
                </a:solidFill>
                <a:effectLst/>
                <a:latin typeface="+mj-lt"/>
                <a:ea typeface="Times New Roman" pitchFamily="18" charset="0"/>
                <a:cs typeface="Arial" pitchFamily="34" charset="0"/>
              </a:rPr>
              <a:t>Друйскую</a:t>
            </a:r>
            <a:r>
              <a:rPr kumimoji="0" lang="en-US" sz="24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400" b="1" i="0" u="none" strike="noStrike" cap="none" normalizeH="0" baseline="0" dirty="0" err="1" smtClean="0">
                <a:ln>
                  <a:noFill/>
                </a:ln>
                <a:solidFill>
                  <a:srgbClr val="002060"/>
                </a:solidFill>
                <a:effectLst/>
                <a:latin typeface="+mj-lt"/>
                <a:ea typeface="Times New Roman" pitchFamily="18" charset="0"/>
                <a:cs typeface="Arial" pitchFamily="34" charset="0"/>
              </a:rPr>
              <a:t>групу</a:t>
            </a:r>
            <a:r>
              <a:rPr kumimoji="0" lang="en-US" sz="24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400" b="1" i="0" u="none" strike="noStrike" cap="none" normalizeH="0" baseline="0" dirty="0" err="1" smtClean="0">
                <a:ln>
                  <a:noFill/>
                </a:ln>
                <a:solidFill>
                  <a:srgbClr val="002060"/>
                </a:solidFill>
                <a:effectLst/>
                <a:latin typeface="+mj-lt"/>
                <a:ea typeface="Times New Roman" pitchFamily="18" charset="0"/>
                <a:cs typeface="Arial" pitchFamily="34" charset="0"/>
              </a:rPr>
              <a:t>азёр</a:t>
            </a:r>
            <a:r>
              <a:rPr kumimoji="0" lang="en-US" sz="2400" b="1" i="0" u="none" strike="noStrike" cap="none" normalizeH="0" baseline="0" dirty="0" smtClean="0">
                <a:ln>
                  <a:noFill/>
                </a:ln>
                <a:solidFill>
                  <a:srgbClr val="002060"/>
                </a:solidFill>
                <a:effectLst/>
                <a:latin typeface="+mj-lt"/>
                <a:ea typeface="Times New Roman" pitchFamily="18" charset="0"/>
                <a:cs typeface="Arial" pitchFamily="34" charset="0"/>
              </a:rPr>
              <a:t>.</a:t>
            </a:r>
            <a:r>
              <a:rPr kumimoji="0" lang="ru-RU" sz="2400" b="1" i="0" u="none" strike="noStrike" cap="none" normalizeH="0" baseline="0" dirty="0" err="1" smtClean="0">
                <a:ln>
                  <a:noFill/>
                </a:ln>
                <a:solidFill>
                  <a:srgbClr val="002060"/>
                </a:solidFill>
                <a:effectLst/>
                <a:latin typeface="+mj-lt"/>
                <a:ea typeface="Times New Roman" pitchFamily="18" charset="0"/>
                <a:cs typeface="Arial" pitchFamily="34" charset="0"/>
              </a:rPr>
              <a:t>Размешчаныя</a:t>
            </a:r>
            <a:r>
              <a:rPr kumimoji="0" lang="en-US" sz="24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400" b="1" i="0" u="none" strike="noStrike" cap="none" normalizeH="0" baseline="0" dirty="0" err="1" smtClean="0">
                <a:ln>
                  <a:noFill/>
                </a:ln>
                <a:solidFill>
                  <a:srgbClr val="002060"/>
                </a:solidFill>
                <a:effectLst/>
                <a:latin typeface="+mj-lt"/>
                <a:ea typeface="Times New Roman" pitchFamily="18" charset="0"/>
                <a:cs typeface="Arial" pitchFamily="34" charset="0"/>
              </a:rPr>
              <a:t>ў</a:t>
            </a:r>
            <a:r>
              <a:rPr kumimoji="0" lang="en-US" sz="24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400" b="1" i="0" u="none" strike="noStrike" cap="none" normalizeH="0" baseline="0" dirty="0" err="1" smtClean="0">
                <a:ln>
                  <a:noFill/>
                </a:ln>
                <a:solidFill>
                  <a:srgbClr val="002060"/>
                </a:solidFill>
                <a:effectLst/>
                <a:latin typeface="+mj-lt"/>
                <a:ea typeface="Times New Roman" pitchFamily="18" charset="0"/>
                <a:cs typeface="Arial" pitchFamily="34" charset="0"/>
              </a:rPr>
              <a:t>басейне</a:t>
            </a:r>
            <a:r>
              <a:rPr kumimoji="0" lang="en-US" sz="24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400" b="1" i="0" u="none" strike="noStrike" cap="none" normalizeH="0" baseline="0" dirty="0" err="1" smtClean="0">
                <a:ln>
                  <a:noFill/>
                </a:ln>
                <a:solidFill>
                  <a:srgbClr val="002060"/>
                </a:solidFill>
                <a:effectLst/>
                <a:latin typeface="+mj-lt"/>
                <a:ea typeface="Times New Roman" pitchFamily="18" charset="0"/>
                <a:cs typeface="Arial" pitchFamily="34" charset="0"/>
              </a:rPr>
              <a:t>ракі</a:t>
            </a:r>
            <a:r>
              <a:rPr kumimoji="0" lang="en-US" sz="24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400" b="1" i="0" u="none" strike="noStrike" cap="none" normalizeH="0" baseline="0" dirty="0" err="1" smtClean="0">
                <a:ln>
                  <a:noFill/>
                </a:ln>
                <a:solidFill>
                  <a:srgbClr val="002060"/>
                </a:solidFill>
                <a:effectLst/>
                <a:latin typeface="+mj-lt"/>
                <a:ea typeface="Times New Roman" pitchFamily="18" charset="0"/>
                <a:cs typeface="Arial" pitchFamily="34" charset="0"/>
              </a:rPr>
              <a:t>Друйкі</a:t>
            </a:r>
            <a:r>
              <a:rPr kumimoji="0" lang="en-US" sz="24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400" b="1" i="0" u="none" strike="noStrike" cap="none" normalizeH="0" baseline="0" dirty="0" smtClean="0">
                <a:ln>
                  <a:noFill/>
                </a:ln>
                <a:solidFill>
                  <a:srgbClr val="002060"/>
                </a:solidFill>
                <a:effectLst/>
                <a:latin typeface="+mj-lt"/>
                <a:ea typeface="Times New Roman" pitchFamily="18" charset="0"/>
                <a:cs typeface="Arial" pitchFamily="34" charset="0"/>
              </a:rPr>
              <a:t>У</a:t>
            </a:r>
            <a:r>
              <a:rPr kumimoji="0" lang="en-US" sz="24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400" b="1" i="0" u="none" strike="noStrike" cap="none" normalizeH="0" baseline="0" dirty="0" smtClean="0">
                <a:ln>
                  <a:noFill/>
                </a:ln>
                <a:solidFill>
                  <a:srgbClr val="002060"/>
                </a:solidFill>
                <a:effectLst/>
                <a:latin typeface="+mj-lt"/>
                <a:ea typeface="Times New Roman" pitchFamily="18" charset="0"/>
                <a:cs typeface="Arial" pitchFamily="34" charset="0"/>
              </a:rPr>
              <a:t>склад</a:t>
            </a:r>
            <a:r>
              <a:rPr kumimoji="0" lang="en-US" sz="24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400" b="1" i="0" u="none" strike="noStrike" cap="none" normalizeH="0" baseline="0" dirty="0" err="1" smtClean="0">
                <a:ln>
                  <a:noFill/>
                </a:ln>
                <a:solidFill>
                  <a:srgbClr val="002060"/>
                </a:solidFill>
                <a:effectLst/>
                <a:latin typeface="+mj-lt"/>
                <a:ea typeface="Times New Roman" pitchFamily="18" charset="0"/>
                <a:cs typeface="Arial" pitchFamily="34" charset="0"/>
              </a:rPr>
              <a:t>Браслаўскіх</a:t>
            </a:r>
            <a:r>
              <a:rPr kumimoji="0" lang="en-US" sz="24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400" b="1" i="0" u="none" strike="noStrike" cap="none" normalizeH="0" baseline="0" dirty="0" err="1" smtClean="0">
                <a:ln>
                  <a:noFill/>
                </a:ln>
                <a:solidFill>
                  <a:srgbClr val="002060"/>
                </a:solidFill>
                <a:effectLst/>
                <a:latin typeface="+mj-lt"/>
                <a:ea typeface="Times New Roman" pitchFamily="18" charset="0"/>
                <a:cs typeface="Arial" pitchFamily="34" charset="0"/>
              </a:rPr>
              <a:t>азёр</a:t>
            </a:r>
            <a:r>
              <a:rPr kumimoji="0" lang="en-US" sz="24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400" b="1" i="0" u="none" strike="noStrike" cap="none" normalizeH="0" baseline="0" dirty="0" err="1" smtClean="0">
                <a:ln>
                  <a:noFill/>
                </a:ln>
                <a:solidFill>
                  <a:srgbClr val="002060"/>
                </a:solidFill>
                <a:effectLst/>
                <a:latin typeface="+mj-lt"/>
                <a:ea typeface="Times New Roman" pitchFamily="18" charset="0"/>
                <a:cs typeface="Arial" pitchFamily="34" charset="0"/>
              </a:rPr>
              <a:t>уваходзіць</a:t>
            </a:r>
            <a:r>
              <a:rPr kumimoji="0" lang="en-US" sz="24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400" b="1" i="0" u="none" strike="noStrike" cap="none" normalizeH="0" baseline="0" dirty="0" smtClean="0">
                <a:ln>
                  <a:noFill/>
                </a:ln>
                <a:solidFill>
                  <a:srgbClr val="002060"/>
                </a:solidFill>
                <a:effectLst/>
                <a:latin typeface="+mj-lt"/>
                <a:ea typeface="Times New Roman" pitchFamily="18" charset="0"/>
                <a:cs typeface="Arial" pitchFamily="34" charset="0"/>
              </a:rPr>
              <a:t>каля</a:t>
            </a:r>
            <a:r>
              <a:rPr kumimoji="0" lang="en-US" sz="2400" b="1" i="0" u="none" strike="noStrike" cap="none" normalizeH="0" baseline="0" dirty="0" smtClean="0">
                <a:ln>
                  <a:noFill/>
                </a:ln>
                <a:solidFill>
                  <a:srgbClr val="002060"/>
                </a:solidFill>
                <a:effectLst/>
                <a:latin typeface="+mj-lt"/>
                <a:ea typeface="Times New Roman" pitchFamily="18" charset="0"/>
                <a:cs typeface="Arial" pitchFamily="34" charset="0"/>
              </a:rPr>
              <a:t> 50 </a:t>
            </a:r>
            <a:r>
              <a:rPr kumimoji="0" lang="ru-RU" sz="2400" b="1" i="0" u="none" strike="noStrike" cap="none" normalizeH="0" baseline="0" dirty="0" err="1" smtClean="0">
                <a:ln>
                  <a:noFill/>
                </a:ln>
                <a:solidFill>
                  <a:srgbClr val="002060"/>
                </a:solidFill>
                <a:effectLst/>
                <a:latin typeface="+mj-lt"/>
                <a:ea typeface="Times New Roman" pitchFamily="18" charset="0"/>
                <a:cs typeface="Arial" pitchFamily="34" charset="0"/>
              </a:rPr>
              <a:t>вадаёмаў</a:t>
            </a:r>
            <a:r>
              <a:rPr kumimoji="0" lang="en-US" sz="24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400" b="1" i="0" u="none" strike="noStrike" cap="none" normalizeH="0" baseline="0" dirty="0" err="1" smtClean="0">
                <a:ln>
                  <a:noFill/>
                </a:ln>
                <a:solidFill>
                  <a:srgbClr val="002060"/>
                </a:solidFill>
                <a:effectLst/>
                <a:latin typeface="+mj-lt"/>
                <a:ea typeface="Times New Roman" pitchFamily="18" charset="0"/>
                <a:cs typeface="Arial" pitchFamily="34" charset="0"/>
              </a:rPr>
              <a:t>агульнай</a:t>
            </a:r>
            <a:r>
              <a:rPr kumimoji="0" lang="en-US" sz="24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400" b="1" i="0" u="none" strike="noStrike" cap="none" normalizeH="0" baseline="0" dirty="0" err="1" smtClean="0">
                <a:ln>
                  <a:noFill/>
                </a:ln>
                <a:solidFill>
                  <a:srgbClr val="002060"/>
                </a:solidFill>
                <a:effectLst/>
                <a:latin typeface="+mj-lt"/>
                <a:ea typeface="Times New Roman" pitchFamily="18" charset="0"/>
                <a:cs typeface="Arial" pitchFamily="34" charset="0"/>
              </a:rPr>
              <a:t>плошчай</a:t>
            </a:r>
            <a:r>
              <a:rPr kumimoji="0" lang="en-US" sz="2400" b="1" i="0" u="none" strike="noStrike" cap="none" normalizeH="0" baseline="0" dirty="0" smtClean="0">
                <a:ln>
                  <a:noFill/>
                </a:ln>
                <a:solidFill>
                  <a:srgbClr val="002060"/>
                </a:solidFill>
                <a:effectLst/>
                <a:latin typeface="+mj-lt"/>
                <a:ea typeface="Times New Roman" pitchFamily="18" charset="0"/>
                <a:cs typeface="Arial" pitchFamily="34" charset="0"/>
              </a:rPr>
              <a:t> 130 </a:t>
            </a:r>
            <a:r>
              <a:rPr kumimoji="0" lang="ru-RU" sz="2400" b="1" i="0" u="none" strike="noStrike" cap="none" normalizeH="0" baseline="0" dirty="0" smtClean="0">
                <a:ln>
                  <a:noFill/>
                </a:ln>
                <a:solidFill>
                  <a:srgbClr val="002060"/>
                </a:solidFill>
                <a:effectLst/>
                <a:latin typeface="+mj-lt"/>
                <a:ea typeface="Times New Roman" pitchFamily="18" charset="0"/>
                <a:cs typeface="Arial" pitchFamily="34" charset="0"/>
              </a:rPr>
              <a:t>км</a:t>
            </a:r>
            <a:r>
              <a:rPr kumimoji="0" lang="en-US" sz="2400" b="1" i="0" u="none" strike="noStrike" cap="none" normalizeH="0" baseline="0" dirty="0" smtClean="0">
                <a:ln>
                  <a:noFill/>
                </a:ln>
                <a:solidFill>
                  <a:srgbClr val="002060"/>
                </a:solidFill>
                <a:effectLst/>
                <a:latin typeface="+mj-lt"/>
                <a:ea typeface="Times New Roman" pitchFamily="18" charset="0"/>
                <a:cs typeface="Arial" pitchFamily="34" charset="0"/>
              </a:rPr>
              <a:t>². </a:t>
            </a:r>
            <a:r>
              <a:rPr kumimoji="0" lang="ru-RU" sz="2400" b="1" i="0" u="none" strike="noStrike" cap="none" normalizeH="0" baseline="0" dirty="0" err="1" smtClean="0">
                <a:ln>
                  <a:noFill/>
                </a:ln>
                <a:solidFill>
                  <a:srgbClr val="002060"/>
                </a:solidFill>
                <a:effectLst/>
                <a:latin typeface="+mj-lt"/>
                <a:ea typeface="Times New Roman" pitchFamily="18" charset="0"/>
                <a:cs typeface="Arial" pitchFamily="34" charset="0"/>
              </a:rPr>
              <a:t>Агульны</a:t>
            </a:r>
            <a:r>
              <a:rPr kumimoji="0" lang="ru-RU" sz="24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400" b="1" i="0" u="none" strike="noStrike" cap="none" normalizeH="0" baseline="0" dirty="0" err="1" smtClean="0">
                <a:ln>
                  <a:noFill/>
                </a:ln>
                <a:solidFill>
                  <a:srgbClr val="002060"/>
                </a:solidFill>
                <a:effectLst/>
                <a:latin typeface="+mj-lt"/>
                <a:ea typeface="Times New Roman" pitchFamily="18" charset="0"/>
                <a:cs typeface="Arial" pitchFamily="34" charset="0"/>
              </a:rPr>
              <a:t>аб’ём</a:t>
            </a:r>
            <a:r>
              <a:rPr kumimoji="0" lang="ru-RU" sz="24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400" b="1" i="0" u="none" strike="noStrike" cap="none" normalizeH="0" baseline="0" dirty="0" err="1" smtClean="0">
                <a:ln>
                  <a:noFill/>
                </a:ln>
                <a:solidFill>
                  <a:srgbClr val="002060"/>
                </a:solidFill>
                <a:effectLst/>
                <a:latin typeface="+mj-lt"/>
                <a:ea typeface="Times New Roman" pitchFamily="18" charset="0"/>
                <a:cs typeface="Arial" pitchFamily="34" charset="0"/>
              </a:rPr>
              <a:t>вады</a:t>
            </a:r>
            <a:r>
              <a:rPr kumimoji="0" lang="ru-RU" sz="24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400" b="1" i="0" u="none" strike="noStrike" cap="none" normalizeH="0" baseline="0" dirty="0" err="1" smtClean="0">
                <a:ln>
                  <a:noFill/>
                </a:ln>
                <a:solidFill>
                  <a:srgbClr val="002060"/>
                </a:solidFill>
                <a:effectLst/>
                <a:latin typeface="+mj-lt"/>
                <a:ea typeface="Times New Roman" pitchFamily="18" charset="0"/>
                <a:cs typeface="Arial" pitchFamily="34" charset="0"/>
              </a:rPr>
              <a:t>большы</a:t>
            </a:r>
            <a:r>
              <a:rPr kumimoji="0" lang="ru-RU" sz="24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400" b="1" i="0" u="none" strike="noStrike" cap="none" normalizeH="0" baseline="0" dirty="0" err="1" smtClean="0">
                <a:ln>
                  <a:noFill/>
                </a:ln>
                <a:solidFill>
                  <a:srgbClr val="002060"/>
                </a:solidFill>
                <a:effectLst/>
                <a:latin typeface="+mj-lt"/>
                <a:ea typeface="Times New Roman" pitchFamily="18" charset="0"/>
                <a:cs typeface="Arial" pitchFamily="34" charset="0"/>
              </a:rPr>
              <a:t>перавышае</a:t>
            </a:r>
            <a:r>
              <a:rPr kumimoji="0" lang="ru-RU" sz="2400" b="1" i="0" u="none" strike="noStrike" cap="none" normalizeH="0" baseline="0" dirty="0" smtClean="0">
                <a:ln>
                  <a:noFill/>
                </a:ln>
                <a:solidFill>
                  <a:srgbClr val="002060"/>
                </a:solidFill>
                <a:effectLst/>
                <a:latin typeface="+mj-lt"/>
                <a:ea typeface="Times New Roman" pitchFamily="18" charset="0"/>
                <a:cs typeface="Arial" pitchFamily="34" charset="0"/>
              </a:rPr>
              <a:t> 540 </a:t>
            </a:r>
            <a:r>
              <a:rPr kumimoji="0" lang="ru-RU" sz="2400" b="1" i="0" u="none" strike="noStrike" cap="none" normalizeH="0" baseline="0" dirty="0" err="1" smtClean="0">
                <a:ln>
                  <a:noFill/>
                </a:ln>
                <a:solidFill>
                  <a:srgbClr val="002060"/>
                </a:solidFill>
                <a:effectLst/>
                <a:latin typeface="+mj-lt"/>
                <a:ea typeface="Times New Roman" pitchFamily="18" charset="0"/>
                <a:cs typeface="Arial" pitchFamily="34" charset="0"/>
              </a:rPr>
              <a:t>млн</a:t>
            </a:r>
            <a:r>
              <a:rPr kumimoji="0" lang="ru-RU" sz="2400" b="1" i="0" u="none" strike="noStrike" cap="none" normalizeH="0" baseline="0" dirty="0" smtClean="0">
                <a:ln>
                  <a:noFill/>
                </a:ln>
                <a:solidFill>
                  <a:srgbClr val="002060"/>
                </a:solidFill>
                <a:effectLst/>
                <a:latin typeface="+mj-lt"/>
                <a:ea typeface="Times New Roman" pitchFamily="18" charset="0"/>
                <a:cs typeface="Arial" pitchFamily="34" charset="0"/>
              </a:rPr>
              <a:t> м³. </a:t>
            </a:r>
            <a:r>
              <a:rPr kumimoji="0" lang="ru-RU" sz="2400" b="1" i="0" u="none" strike="noStrike" cap="none" normalizeH="0" baseline="0" dirty="0" err="1" smtClean="0">
                <a:ln>
                  <a:noFill/>
                </a:ln>
                <a:solidFill>
                  <a:srgbClr val="002060"/>
                </a:solidFill>
                <a:effectLst/>
                <a:latin typeface="+mj-lt"/>
                <a:ea typeface="Times New Roman" pitchFamily="18" charset="0"/>
                <a:cs typeface="Arial" pitchFamily="34" charset="0"/>
              </a:rPr>
              <a:t>Азёры</a:t>
            </a:r>
            <a:r>
              <a:rPr kumimoji="0" lang="ru-RU" sz="24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400" b="1" i="0" u="none" strike="noStrike" cap="none" normalizeH="0" baseline="0" dirty="0" err="1" smtClean="0">
                <a:ln>
                  <a:noFill/>
                </a:ln>
                <a:solidFill>
                  <a:srgbClr val="002060"/>
                </a:solidFill>
                <a:effectLst/>
                <a:latin typeface="+mj-lt"/>
                <a:ea typeface="Times New Roman" pitchFamily="18" charset="0"/>
                <a:cs typeface="Arial" pitchFamily="34" charset="0"/>
              </a:rPr>
              <a:t>размешчаныя</a:t>
            </a:r>
            <a:r>
              <a:rPr kumimoji="0" lang="ru-RU" sz="24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400" b="1" i="0" u="none" strike="noStrike" cap="none" normalizeH="0" baseline="0" dirty="0" err="1" smtClean="0">
                <a:ln>
                  <a:noFill/>
                </a:ln>
                <a:solidFill>
                  <a:srgbClr val="002060"/>
                </a:solidFill>
                <a:effectLst/>
                <a:latin typeface="+mj-lt"/>
                <a:ea typeface="Times New Roman" pitchFamily="18" charset="0"/>
                <a:cs typeface="Arial" pitchFamily="34" charset="0"/>
              </a:rPr>
              <a:t>сярод</a:t>
            </a:r>
            <a:r>
              <a:rPr kumimoji="0" lang="ru-RU" sz="24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400" b="1" i="0" u="none" strike="noStrike" cap="none" normalizeH="0" baseline="0" dirty="0" err="1" smtClean="0">
                <a:ln>
                  <a:noFill/>
                </a:ln>
                <a:solidFill>
                  <a:srgbClr val="002060"/>
                </a:solidFill>
                <a:effectLst/>
                <a:latin typeface="+mj-lt"/>
                <a:ea typeface="Times New Roman" pitchFamily="18" charset="0"/>
                <a:cs typeface="Arial" pitchFamily="34" charset="0"/>
              </a:rPr>
              <a:t>узгорыстага</a:t>
            </a:r>
            <a:r>
              <a:rPr kumimoji="0" lang="ru-RU" sz="24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400" b="1" i="0" u="none" strike="noStrike" cap="none" normalizeH="0" baseline="0" dirty="0" err="1" smtClean="0">
                <a:ln>
                  <a:noFill/>
                </a:ln>
                <a:solidFill>
                  <a:srgbClr val="002060"/>
                </a:solidFill>
                <a:effectLst/>
                <a:latin typeface="+mj-lt"/>
                <a:ea typeface="Times New Roman" pitchFamily="18" charset="0"/>
                <a:cs typeface="Arial" pitchFamily="34" charset="0"/>
              </a:rPr>
              <a:t>рэльефу</a:t>
            </a:r>
            <a:r>
              <a:rPr kumimoji="0" lang="ru-RU" sz="24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400" b="1" i="0" u="none" strike="noStrike" cap="none" normalizeH="0" baseline="0" dirty="0" err="1" smtClean="0">
                <a:ln>
                  <a:noFill/>
                </a:ln>
                <a:solidFill>
                  <a:srgbClr val="002060"/>
                </a:solidFill>
                <a:effectLst/>
                <a:latin typeface="+mj-lt"/>
                <a:ea typeface="Times New Roman" pitchFamily="18" charset="0"/>
                <a:cs typeface="Arial" pitchFamily="34" charset="0"/>
              </a:rPr>
              <a:t>які</a:t>
            </a:r>
            <a:r>
              <a:rPr kumimoji="0" lang="ru-RU" sz="24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400" b="1" i="0" u="none" strike="noStrike" cap="none" normalizeH="0" baseline="0" dirty="0" err="1" smtClean="0">
                <a:ln>
                  <a:noFill/>
                </a:ln>
                <a:solidFill>
                  <a:srgbClr val="002060"/>
                </a:solidFill>
                <a:effectLst/>
                <a:latin typeface="+mj-lt"/>
                <a:ea typeface="Times New Roman" pitchFamily="18" charset="0"/>
                <a:cs typeface="Arial" pitchFamily="34" charset="0"/>
              </a:rPr>
              <a:t>прадстаўлены</a:t>
            </a:r>
            <a:r>
              <a:rPr kumimoji="0" lang="ru-RU" sz="24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400" b="1" i="0" u="none" strike="noStrike" cap="none" normalizeH="0" baseline="0" dirty="0" err="1" smtClean="0">
                <a:ln>
                  <a:noFill/>
                </a:ln>
                <a:solidFill>
                  <a:srgbClr val="002060"/>
                </a:solidFill>
                <a:effectLst/>
                <a:latin typeface="+mj-lt"/>
                <a:ea typeface="Times New Roman" pitchFamily="18" charset="0"/>
                <a:cs typeface="Arial" pitchFamily="34" charset="0"/>
              </a:rPr>
              <a:t>разнастайнымі</a:t>
            </a:r>
            <a:r>
              <a:rPr kumimoji="0" lang="ru-RU" sz="24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400" b="1" i="0" u="none" strike="noStrike" cap="none" normalizeH="0" baseline="0" dirty="0" err="1" smtClean="0">
                <a:ln>
                  <a:noFill/>
                </a:ln>
                <a:solidFill>
                  <a:srgbClr val="002060"/>
                </a:solidFill>
                <a:effectLst/>
                <a:latin typeface="+mj-lt"/>
                <a:ea typeface="Times New Roman" pitchFamily="18" charset="0"/>
                <a:cs typeface="Arial" pitchFamily="34" charset="0"/>
              </a:rPr>
              <a:t>формамі</a:t>
            </a:r>
            <a:r>
              <a:rPr kumimoji="0" lang="ru-RU" sz="24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400" b="1" i="0" u="none" strike="noStrike" cap="none" normalizeH="0" baseline="0" dirty="0" err="1" smtClean="0">
                <a:ln>
                  <a:noFill/>
                </a:ln>
                <a:solidFill>
                  <a:srgbClr val="002060"/>
                </a:solidFill>
                <a:effectLst/>
                <a:latin typeface="+mj-lt"/>
                <a:ea typeface="Times New Roman" pitchFamily="18" charset="0"/>
                <a:cs typeface="Arial" pitchFamily="34" charset="0"/>
              </a:rPr>
              <a:t>водна-ледавіковай</a:t>
            </a:r>
            <a:r>
              <a:rPr kumimoji="0" lang="ru-RU" sz="24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400" b="1" i="0" u="none" strike="noStrike" cap="none" normalizeH="0" baseline="0" dirty="0" err="1" smtClean="0">
                <a:ln>
                  <a:noFill/>
                </a:ln>
                <a:solidFill>
                  <a:srgbClr val="002060"/>
                </a:solidFill>
                <a:effectLst/>
                <a:latin typeface="+mj-lt"/>
                <a:ea typeface="Times New Roman" pitchFamily="18" charset="0"/>
                <a:cs typeface="Arial" pitchFamily="34" charset="0"/>
              </a:rPr>
              <a:t>акамуляцыі</a:t>
            </a:r>
            <a:r>
              <a:rPr kumimoji="0" lang="ru-RU" sz="2400" b="1" i="0" u="none" strike="noStrike" cap="none" normalizeH="0" baseline="0" dirty="0" smtClean="0">
                <a:ln>
                  <a:noFill/>
                </a:ln>
                <a:solidFill>
                  <a:srgbClr val="002060"/>
                </a:solidFill>
                <a:effectLst/>
                <a:latin typeface="+mj-lt"/>
                <a:ea typeface="Times New Roman" pitchFamily="18" charset="0"/>
                <a:cs typeface="Arial" pitchFamily="34" charset="0"/>
              </a:rPr>
              <a:t> — </a:t>
            </a:r>
            <a:r>
              <a:rPr kumimoji="0" lang="ru-RU" sz="2400" b="1" i="0" u="none" strike="noStrike" cap="none" normalizeH="0" baseline="0" dirty="0" err="1" smtClean="0">
                <a:ln>
                  <a:noFill/>
                </a:ln>
                <a:solidFill>
                  <a:srgbClr val="002060"/>
                </a:solidFill>
                <a:effectLst/>
                <a:latin typeface="+mj-lt"/>
                <a:ea typeface="Times New Roman" pitchFamily="18" charset="0"/>
                <a:cs typeface="Arial" pitchFamily="34" charset="0"/>
              </a:rPr>
              <a:t>камамі</a:t>
            </a:r>
            <a:r>
              <a:rPr kumimoji="0" lang="ru-RU" sz="24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400" b="1" i="0" u="none" strike="noStrike" cap="none" normalizeH="0" baseline="0" dirty="0" err="1" smtClean="0">
                <a:ln>
                  <a:noFill/>
                </a:ln>
                <a:solidFill>
                  <a:srgbClr val="002060"/>
                </a:solidFill>
                <a:effectLst/>
                <a:latin typeface="+mj-lt"/>
                <a:ea typeface="Times New Roman" pitchFamily="18" charset="0"/>
                <a:cs typeface="Arial" pitchFamily="34" charset="0"/>
              </a:rPr>
              <a:t>озамі</a:t>
            </a:r>
            <a:r>
              <a:rPr kumimoji="0" lang="ru-RU" sz="2400" b="1" i="0" u="none" strike="noStrike" cap="none" normalizeH="0" baseline="0" dirty="0" smtClean="0">
                <a:ln>
                  <a:noFill/>
                </a:ln>
                <a:solidFill>
                  <a:srgbClr val="002060"/>
                </a:solidFill>
                <a:effectLst/>
                <a:latin typeface="+mj-lt"/>
                <a:ea typeface="Times New Roman" pitchFamily="18" charset="0"/>
                <a:cs typeface="Arial" pitchFamily="34" charset="0"/>
              </a:rPr>
              <a:t>.</a:t>
            </a:r>
            <a:endParaRPr kumimoji="0" lang="ru-RU" sz="2400" b="1" i="0" u="none" strike="noStrike" cap="none" normalizeH="0" baseline="0" dirty="0" smtClean="0">
              <a:ln>
                <a:noFill/>
              </a:ln>
              <a:solidFill>
                <a:srgbClr val="002060"/>
              </a:solidFill>
              <a:effectLst/>
              <a:latin typeface="+mj-l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err="1" smtClean="0">
                <a:ln>
                  <a:noFill/>
                </a:ln>
                <a:solidFill>
                  <a:srgbClr val="00090C"/>
                </a:solidFill>
                <a:effectLst/>
                <a:latin typeface="+mj-lt"/>
                <a:ea typeface="Times New Roman" pitchFamily="18" charset="0"/>
                <a:cs typeface="Arial" pitchFamily="34" charset="0"/>
              </a:rPr>
              <a:t>Найбольш</a:t>
            </a:r>
            <a:r>
              <a:rPr kumimoji="0" lang="ru-RU" sz="2800" b="1" i="0" u="none" strike="noStrike" cap="none" normalizeH="0" baseline="0" dirty="0" smtClean="0">
                <a:ln>
                  <a:noFill/>
                </a:ln>
                <a:solidFill>
                  <a:srgbClr val="00090C"/>
                </a:solidFill>
                <a:effectLst/>
                <a:latin typeface="+mj-lt"/>
                <a:ea typeface="Times New Roman" pitchFamily="18" charset="0"/>
                <a:cs typeface="Arial" pitchFamily="34" charset="0"/>
              </a:rPr>
              <a:t> </a:t>
            </a:r>
            <a:r>
              <a:rPr kumimoji="0" lang="ru-RU" sz="2800" b="1" i="0" u="none" strike="noStrike" cap="none" normalizeH="0" baseline="0" dirty="0" err="1" smtClean="0">
                <a:ln>
                  <a:noFill/>
                </a:ln>
                <a:solidFill>
                  <a:srgbClr val="00090C"/>
                </a:solidFill>
                <a:effectLst/>
                <a:latin typeface="+mj-lt"/>
                <a:ea typeface="Times New Roman" pitchFamily="18" charset="0"/>
                <a:cs typeface="Arial" pitchFamily="34" charset="0"/>
              </a:rPr>
              <a:t>значныя</a:t>
            </a:r>
            <a:r>
              <a:rPr kumimoji="0" lang="ru-RU" sz="2800" b="1" i="0" u="none" strike="noStrike" cap="none" normalizeH="0" baseline="0" dirty="0" smtClean="0">
                <a:ln>
                  <a:noFill/>
                </a:ln>
                <a:solidFill>
                  <a:srgbClr val="00090C"/>
                </a:solidFill>
                <a:effectLst/>
                <a:latin typeface="+mj-lt"/>
                <a:ea typeface="Times New Roman" pitchFamily="18" charset="0"/>
                <a:cs typeface="Arial" pitchFamily="34" charset="0"/>
              </a:rPr>
              <a:t> </a:t>
            </a:r>
            <a:r>
              <a:rPr kumimoji="0" lang="ru-RU" sz="2800" b="1" i="0" u="none" strike="noStrike" cap="none" normalizeH="0" baseline="0" dirty="0" err="1" smtClean="0">
                <a:ln>
                  <a:noFill/>
                </a:ln>
                <a:solidFill>
                  <a:srgbClr val="00090C"/>
                </a:solidFill>
                <a:effectLst/>
                <a:latin typeface="+mj-lt"/>
                <a:ea typeface="Times New Roman" pitchFamily="18" charset="0"/>
                <a:cs typeface="Arial" pitchFamily="34" charset="0"/>
              </a:rPr>
              <a:t>азёры</a:t>
            </a:r>
            <a:r>
              <a:rPr kumimoji="0" lang="ru-RU" sz="2800" b="1" i="0" u="none" strike="noStrike" cap="none" normalizeH="0" baseline="0" dirty="0" smtClean="0">
                <a:ln>
                  <a:noFill/>
                </a:ln>
                <a:solidFill>
                  <a:srgbClr val="00090C"/>
                </a:solidFill>
                <a:effectLst/>
                <a:latin typeface="+mj-lt"/>
                <a:ea typeface="Times New Roman" pitchFamily="18" charset="0"/>
                <a:cs typeface="Arial" pitchFamily="34" charset="0"/>
              </a:rPr>
              <a:t> </a:t>
            </a:r>
            <a:r>
              <a:rPr kumimoji="0" lang="ru-RU" sz="2800" b="1" i="0" u="none" strike="noStrike" cap="none" normalizeH="0" baseline="0" dirty="0" err="1" smtClean="0">
                <a:ln>
                  <a:noFill/>
                </a:ln>
                <a:solidFill>
                  <a:srgbClr val="00090C"/>
                </a:solidFill>
                <a:effectLst/>
                <a:latin typeface="+mj-lt"/>
                <a:ea typeface="Times New Roman" pitchFamily="18" charset="0"/>
                <a:cs typeface="Arial" pitchFamily="34" charset="0"/>
              </a:rPr>
              <a:t>групы</a:t>
            </a:r>
            <a:r>
              <a:rPr kumimoji="0" lang="ru-RU" sz="2800" b="1" i="0" u="none" strike="noStrike" cap="none" normalizeH="0" baseline="0" dirty="0" smtClean="0">
                <a:ln>
                  <a:noFill/>
                </a:ln>
                <a:solidFill>
                  <a:srgbClr val="00090C"/>
                </a:solidFill>
                <a:effectLst/>
                <a:latin typeface="+mj-lt"/>
                <a:ea typeface="Times New Roman" pitchFamily="18" charset="0"/>
                <a:cs typeface="Arial" pitchFamily="34" charset="0"/>
              </a:rPr>
              <a:t>:</a:t>
            </a:r>
            <a:endParaRPr kumimoji="0" lang="ru-RU" sz="2800" b="1" i="0" u="none" strike="noStrike" cap="none" normalizeH="0" baseline="0" dirty="0" smtClean="0">
              <a:ln>
                <a:noFill/>
              </a:ln>
              <a:solidFill>
                <a:srgbClr val="00090C"/>
              </a:solidFill>
              <a:effectLst/>
              <a:latin typeface="+mj-l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tabLst/>
            </a:pPr>
            <a:r>
              <a:rPr kumimoji="0" lang="ru-RU" sz="2400" b="1" i="0" u="none" strike="noStrike" cap="none" normalizeH="0" baseline="0" dirty="0" smtClean="0">
                <a:ln>
                  <a:noFill/>
                </a:ln>
                <a:solidFill>
                  <a:srgbClr val="002060"/>
                </a:solidFill>
                <a:effectLst/>
                <a:latin typeface="+mj-lt"/>
                <a:ea typeface="Times New Roman" pitchFamily="18" charset="0"/>
                <a:cs typeface="Arial" pitchFamily="34" charset="0"/>
              </a:rPr>
              <a:t>1</a:t>
            </a:r>
            <a:r>
              <a:rPr kumimoji="0" lang="ru-RU" sz="3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3200" b="1" i="0" u="none" strike="noStrike" cap="none" normalizeH="0" baseline="0" dirty="0" err="1" smtClean="0">
                <a:ln>
                  <a:noFill/>
                </a:ln>
                <a:solidFill>
                  <a:srgbClr val="002060"/>
                </a:solidFill>
                <a:effectLst/>
                <a:latin typeface="+mj-lt"/>
                <a:ea typeface="Times New Roman" pitchFamily="18" charset="0"/>
                <a:cs typeface="Arial" pitchFamily="34" charset="0"/>
              </a:rPr>
              <a:t>Дрывяты</a:t>
            </a:r>
            <a:endParaRPr kumimoji="0" lang="ru-RU" sz="3200" b="1" i="0" u="none" strike="noStrike" cap="none" normalizeH="0" baseline="0" dirty="0" smtClean="0">
              <a:ln>
                <a:noFill/>
              </a:ln>
              <a:solidFill>
                <a:srgbClr val="002060"/>
              </a:solidFill>
              <a:effectLst/>
              <a:latin typeface="+mj-lt"/>
              <a:cs typeface="Arial" pitchFamily="34" charset="0"/>
            </a:endParaRPr>
          </a:p>
          <a:p>
            <a:pPr lvl="0" indent="450850" algn="just" eaLnBrk="0" fontAlgn="base" hangingPunct="0">
              <a:spcBef>
                <a:spcPct val="0"/>
              </a:spcBef>
              <a:spcAft>
                <a:spcPct val="0"/>
              </a:spcAft>
            </a:pPr>
            <a:r>
              <a:rPr kumimoji="0" lang="ru-RU" sz="2400" b="1" i="0" u="none" strike="noStrike" cap="none" normalizeH="0" baseline="0" dirty="0" smtClean="0">
                <a:ln>
                  <a:noFill/>
                </a:ln>
                <a:solidFill>
                  <a:srgbClr val="002060"/>
                </a:solidFill>
                <a:effectLst/>
                <a:latin typeface="+mj-lt"/>
                <a:ea typeface="Times New Roman" pitchFamily="18" charset="0"/>
                <a:cs typeface="Arial" pitchFamily="34" charset="0"/>
              </a:rPr>
              <a:t>2. </a:t>
            </a:r>
            <a:r>
              <a:rPr kumimoji="0" lang="ru-RU" sz="3200" b="1" i="0" u="none" strike="noStrike" cap="none" normalizeH="0" baseline="0" dirty="0" err="1" smtClean="0">
                <a:ln>
                  <a:noFill/>
                </a:ln>
                <a:solidFill>
                  <a:srgbClr val="002060"/>
                </a:solidFill>
                <a:effectLst/>
                <a:latin typeface="+mj-lt"/>
                <a:ea typeface="Times New Roman" pitchFamily="18" charset="0"/>
                <a:cs typeface="Arial" pitchFamily="34" charset="0"/>
              </a:rPr>
              <a:t>Снуды</a:t>
            </a:r>
            <a:r>
              <a:rPr kumimoji="0" lang="ru-RU" sz="3200" b="1" i="0" u="none" strike="noStrike" cap="none" normalizeH="0" dirty="0" smtClean="0">
                <a:ln>
                  <a:noFill/>
                </a:ln>
                <a:solidFill>
                  <a:srgbClr val="002060"/>
                </a:solidFill>
                <a:effectLst/>
                <a:latin typeface="+mj-lt"/>
                <a:ea typeface="Times New Roman" pitchFamily="18" charset="0"/>
                <a:cs typeface="Arial" pitchFamily="34" charset="0"/>
              </a:rPr>
              <a:t>  </a:t>
            </a:r>
            <a:r>
              <a:rPr kumimoji="0" lang="ru-RU" sz="2400" b="1" i="0" u="none" strike="noStrike" cap="none" normalizeH="0" dirty="0" smtClean="0">
                <a:ln>
                  <a:noFill/>
                </a:ln>
                <a:solidFill>
                  <a:srgbClr val="002060"/>
                </a:solidFill>
                <a:effectLst/>
                <a:latin typeface="+mj-lt"/>
                <a:ea typeface="Times New Roman" pitchFamily="18" charset="0"/>
                <a:cs typeface="Arial" pitchFamily="34" charset="0"/>
              </a:rPr>
              <a:t>                      </a:t>
            </a:r>
            <a:r>
              <a:rPr kumimoji="0" lang="be-BY" sz="2400" b="1" i="0" u="none" strike="noStrike" cap="none" normalizeH="0" baseline="0" dirty="0" smtClean="0">
                <a:ln>
                  <a:noFill/>
                </a:ln>
                <a:solidFill>
                  <a:srgbClr val="002060"/>
                </a:solidFill>
                <a:effectLst/>
                <a:latin typeface="+mj-lt"/>
                <a:ea typeface="Times New Roman" pitchFamily="18" charset="0"/>
                <a:cs typeface="Arial" pitchFamily="34" charset="0"/>
              </a:rPr>
              <a:t>6. </a:t>
            </a:r>
            <a:r>
              <a:rPr kumimoji="0" lang="ru-RU" sz="3200" b="1" i="0" u="none" strike="noStrike" cap="none" normalizeH="0" baseline="0" dirty="0" err="1" smtClean="0">
                <a:ln>
                  <a:noFill/>
                </a:ln>
                <a:solidFill>
                  <a:srgbClr val="002060"/>
                </a:solidFill>
                <a:effectLst/>
                <a:latin typeface="+mj-lt"/>
                <a:ea typeface="Times New Roman" pitchFamily="18" charset="0"/>
                <a:cs typeface="Arial" pitchFamily="34" charset="0"/>
              </a:rPr>
              <a:t>Воласа</a:t>
            </a:r>
            <a:r>
              <a:rPr kumimoji="0" lang="ru-RU" sz="3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3200" b="1" i="0" u="none" strike="noStrike" cap="none" normalizeH="0" baseline="0" dirty="0" err="1" smtClean="0">
                <a:ln>
                  <a:noFill/>
                </a:ln>
                <a:solidFill>
                  <a:srgbClr val="002060"/>
                </a:solidFill>
                <a:effectLst/>
                <a:latin typeface="+mj-lt"/>
                <a:ea typeface="Times New Roman" pitchFamily="18" charset="0"/>
                <a:cs typeface="Arial" pitchFamily="34" charset="0"/>
              </a:rPr>
              <a:t>Паўночны</a:t>
            </a:r>
            <a:endParaRPr kumimoji="0" lang="ru-RU" sz="3200" b="1" i="0" u="none" strike="noStrike" cap="none" normalizeH="0" dirty="0" smtClean="0">
              <a:ln>
                <a:noFill/>
              </a:ln>
              <a:solidFill>
                <a:srgbClr val="002060"/>
              </a:solidFill>
              <a:effectLst/>
              <a:latin typeface="+mj-lt"/>
              <a:ea typeface="Times New Roman" pitchFamily="18" charset="0"/>
              <a:cs typeface="Arial" pitchFamily="34" charset="0"/>
            </a:endParaRPr>
          </a:p>
          <a:p>
            <a:pPr lvl="0" indent="450850" algn="just" eaLnBrk="0" fontAlgn="base" hangingPunct="0">
              <a:spcBef>
                <a:spcPct val="0"/>
              </a:spcBef>
              <a:spcAft>
                <a:spcPct val="0"/>
              </a:spcAft>
            </a:pPr>
            <a:r>
              <a:rPr kumimoji="0" lang="be-BY" sz="2400" b="1" i="0" u="none" strike="noStrike" cap="none" normalizeH="0" baseline="0" dirty="0" smtClean="0">
                <a:ln>
                  <a:noFill/>
                </a:ln>
                <a:solidFill>
                  <a:srgbClr val="002060"/>
                </a:solidFill>
                <a:effectLst/>
                <a:latin typeface="+mj-lt"/>
                <a:ea typeface="Times New Roman" pitchFamily="18" charset="0"/>
                <a:cs typeface="Arial" pitchFamily="34" charset="0"/>
              </a:rPr>
              <a:t>3.</a:t>
            </a:r>
            <a:r>
              <a:rPr kumimoji="0" lang="ru-RU" sz="24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3200" b="1" i="0" u="none" strike="noStrike" cap="none" normalizeH="0" baseline="0" dirty="0" err="1" smtClean="0">
                <a:ln>
                  <a:noFill/>
                </a:ln>
                <a:solidFill>
                  <a:srgbClr val="002060"/>
                </a:solidFill>
                <a:effectLst/>
                <a:latin typeface="+mj-lt"/>
                <a:ea typeface="Times New Roman" pitchFamily="18" charset="0"/>
                <a:cs typeface="Arial" pitchFamily="34" charset="0"/>
              </a:rPr>
              <a:t>Струста</a:t>
            </a:r>
            <a:r>
              <a:rPr lang="ru-RU" sz="3200" b="1" dirty="0" smtClean="0">
                <a:solidFill>
                  <a:srgbClr val="002060"/>
                </a:solidFill>
                <a:latin typeface="+mj-lt"/>
                <a:cs typeface="Arial" pitchFamily="34" charset="0"/>
              </a:rPr>
              <a:t>  </a:t>
            </a:r>
            <a:r>
              <a:rPr lang="ru-RU" sz="2400" b="1" dirty="0" smtClean="0">
                <a:solidFill>
                  <a:srgbClr val="002060"/>
                </a:solidFill>
                <a:latin typeface="+mj-lt"/>
                <a:cs typeface="Arial" pitchFamily="34" charset="0"/>
              </a:rPr>
              <a:t>                    </a:t>
            </a:r>
            <a:r>
              <a:rPr kumimoji="0" lang="be-BY" sz="2400" b="1" i="0" u="none" strike="noStrike" cap="none" normalizeH="0" baseline="0" dirty="0" smtClean="0">
                <a:ln>
                  <a:noFill/>
                </a:ln>
                <a:solidFill>
                  <a:srgbClr val="002060"/>
                </a:solidFill>
                <a:effectLst/>
                <a:latin typeface="+mj-lt"/>
                <a:ea typeface="Times New Roman" pitchFamily="18" charset="0"/>
                <a:cs typeface="Arial" pitchFamily="34" charset="0"/>
              </a:rPr>
              <a:t>7. </a:t>
            </a:r>
            <a:r>
              <a:rPr kumimoji="0" lang="ru-RU" sz="3200" b="1" i="0" u="none" strike="noStrike" cap="none" normalizeH="0" baseline="0" dirty="0" err="1" smtClean="0">
                <a:ln>
                  <a:noFill/>
                </a:ln>
                <a:solidFill>
                  <a:srgbClr val="002060"/>
                </a:solidFill>
                <a:effectLst/>
                <a:latin typeface="+mj-lt"/>
                <a:ea typeface="Times New Roman" pitchFamily="18" charset="0"/>
                <a:cs typeface="Arial" pitchFamily="34" charset="0"/>
              </a:rPr>
              <a:t>Воласа</a:t>
            </a:r>
            <a:r>
              <a:rPr kumimoji="0" lang="ru-RU" sz="3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3200" b="1" i="0" u="none" strike="noStrike" cap="none" normalizeH="0" baseline="0" dirty="0" err="1" smtClean="0">
                <a:ln>
                  <a:noFill/>
                </a:ln>
                <a:solidFill>
                  <a:srgbClr val="002060"/>
                </a:solidFill>
                <a:effectLst/>
                <a:latin typeface="+mj-lt"/>
                <a:ea typeface="Times New Roman" pitchFamily="18" charset="0"/>
                <a:cs typeface="Arial" pitchFamily="34" charset="0"/>
              </a:rPr>
              <a:t>Паўднёвы</a:t>
            </a:r>
            <a:endParaRPr lang="ru-RU" sz="3200" b="1" dirty="0" smtClean="0">
              <a:solidFill>
                <a:srgbClr val="002060"/>
              </a:solidFill>
              <a:latin typeface="+mj-lt"/>
              <a:cs typeface="Arial" pitchFamily="34" charset="0"/>
            </a:endParaRPr>
          </a:p>
          <a:p>
            <a:pPr lvl="0" indent="450850" algn="just" eaLnBrk="0" fontAlgn="base" hangingPunct="0">
              <a:spcBef>
                <a:spcPct val="0"/>
              </a:spcBef>
              <a:spcAft>
                <a:spcPct val="0"/>
              </a:spcAft>
            </a:pPr>
            <a:r>
              <a:rPr kumimoji="0" lang="be-BY" sz="2400" b="1" i="0" u="none" strike="noStrike" cap="none" normalizeH="0" baseline="0" dirty="0" smtClean="0">
                <a:ln>
                  <a:noFill/>
                </a:ln>
                <a:solidFill>
                  <a:srgbClr val="002060"/>
                </a:solidFill>
                <a:effectLst/>
                <a:latin typeface="+mj-lt"/>
                <a:ea typeface="Times New Roman" pitchFamily="18" charset="0"/>
                <a:cs typeface="Arial" pitchFamily="34" charset="0"/>
              </a:rPr>
              <a:t>4. </a:t>
            </a:r>
            <a:r>
              <a:rPr kumimoji="0" lang="ru-RU" sz="3200" b="1" i="0" u="none" strike="noStrike" cap="none" normalizeH="0" baseline="0" dirty="0" err="1" smtClean="0">
                <a:ln>
                  <a:noFill/>
                </a:ln>
                <a:solidFill>
                  <a:srgbClr val="002060"/>
                </a:solidFill>
                <a:effectLst/>
                <a:latin typeface="+mj-lt"/>
                <a:ea typeface="Times New Roman" pitchFamily="18" charset="0"/>
                <a:cs typeface="Arial" pitchFamily="34" charset="0"/>
              </a:rPr>
              <a:t>Цно</a:t>
            </a:r>
            <a:r>
              <a:rPr kumimoji="0" lang="ru-RU" sz="3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400" b="1" i="0" u="none" strike="noStrike" cap="none" normalizeH="0" baseline="0" dirty="0" smtClean="0">
                <a:ln>
                  <a:noFill/>
                </a:ln>
                <a:solidFill>
                  <a:srgbClr val="002060"/>
                </a:solidFill>
                <a:effectLst/>
                <a:latin typeface="+mj-lt"/>
                <a:ea typeface="Times New Roman" pitchFamily="18" charset="0"/>
                <a:cs typeface="Arial" pitchFamily="34" charset="0"/>
              </a:rPr>
              <a:t>                           </a:t>
            </a:r>
            <a:r>
              <a:rPr lang="ru-RU" sz="2400" b="1" dirty="0">
                <a:solidFill>
                  <a:srgbClr val="002060"/>
                </a:solidFill>
                <a:latin typeface="+mj-lt"/>
                <a:ea typeface="Times New Roman" pitchFamily="18" charset="0"/>
                <a:cs typeface="Arial" pitchFamily="34" charset="0"/>
              </a:rPr>
              <a:t>  </a:t>
            </a:r>
            <a:r>
              <a:rPr kumimoji="0" lang="be-BY" sz="2400" b="1" i="0" u="none" strike="noStrike" cap="none" normalizeH="0" baseline="0" dirty="0" smtClean="0">
                <a:ln>
                  <a:noFill/>
                </a:ln>
                <a:solidFill>
                  <a:srgbClr val="002060"/>
                </a:solidFill>
                <a:effectLst/>
                <a:latin typeface="+mj-lt"/>
                <a:ea typeface="Times New Roman" pitchFamily="18" charset="0"/>
                <a:cs typeface="Arial" pitchFamily="34" charset="0"/>
              </a:rPr>
              <a:t>8. </a:t>
            </a:r>
            <a:r>
              <a:rPr kumimoji="0" lang="ru-RU" sz="3200" b="1" i="0" u="none" strike="noStrike" cap="none" normalizeH="0" baseline="0" dirty="0" smtClean="0">
                <a:ln>
                  <a:noFill/>
                </a:ln>
                <a:solidFill>
                  <a:srgbClr val="002060"/>
                </a:solidFill>
                <a:effectLst/>
                <a:latin typeface="+mj-lt"/>
                <a:ea typeface="Times New Roman" pitchFamily="18" charset="0"/>
                <a:cs typeface="Arial" pitchFamily="34" charset="0"/>
              </a:rPr>
              <a:t>Бужа</a:t>
            </a:r>
            <a:endParaRPr kumimoji="0" lang="ru-RU" sz="3200" b="1" i="0" u="none" strike="noStrike" cap="none" normalizeH="0" baseline="0" dirty="0" smtClean="0">
              <a:ln>
                <a:noFill/>
              </a:ln>
              <a:solidFill>
                <a:srgbClr val="002060"/>
              </a:solidFill>
              <a:effectLst/>
              <a:latin typeface="+mj-lt"/>
              <a:cs typeface="Arial" pitchFamily="34" charset="0"/>
            </a:endParaRPr>
          </a:p>
          <a:p>
            <a:pPr lvl="0" indent="450850" algn="just" eaLnBrk="0" fontAlgn="base" hangingPunct="0">
              <a:spcBef>
                <a:spcPct val="0"/>
              </a:spcBef>
              <a:spcAft>
                <a:spcPct val="0"/>
              </a:spcAft>
            </a:pPr>
            <a:r>
              <a:rPr kumimoji="0" lang="be-BY" sz="2400" b="1" i="0" u="none" strike="noStrike" cap="none" normalizeH="0" baseline="0" dirty="0" smtClean="0">
                <a:ln>
                  <a:noFill/>
                </a:ln>
                <a:solidFill>
                  <a:srgbClr val="002060"/>
                </a:solidFill>
                <a:effectLst/>
                <a:latin typeface="+mj-lt"/>
                <a:ea typeface="Times New Roman" pitchFamily="18" charset="0"/>
                <a:cs typeface="Arial" pitchFamily="34" charset="0"/>
              </a:rPr>
              <a:t>5. </a:t>
            </a:r>
            <a:r>
              <a:rPr kumimoji="0" lang="ru-RU" sz="3200" b="1" i="0" u="none" strike="noStrike" cap="none" normalizeH="0" baseline="0" dirty="0" err="1" smtClean="0">
                <a:ln>
                  <a:noFill/>
                </a:ln>
                <a:solidFill>
                  <a:srgbClr val="002060"/>
                </a:solidFill>
                <a:effectLst/>
                <a:latin typeface="+mj-lt"/>
                <a:ea typeface="Times New Roman" pitchFamily="18" charset="0"/>
                <a:cs typeface="Arial" pitchFamily="34" charset="0"/>
              </a:rPr>
              <a:t>Поцех</a:t>
            </a:r>
            <a:r>
              <a:rPr kumimoji="0" lang="ru-RU" sz="32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ru-RU" sz="2400" b="1" i="0" u="none" strike="noStrike" cap="none" normalizeH="0" baseline="0" dirty="0" smtClean="0">
                <a:ln>
                  <a:noFill/>
                </a:ln>
                <a:solidFill>
                  <a:srgbClr val="002060"/>
                </a:solidFill>
                <a:effectLst/>
                <a:latin typeface="+mj-lt"/>
                <a:ea typeface="Times New Roman" pitchFamily="18" charset="0"/>
                <a:cs typeface="Arial" pitchFamily="34" charset="0"/>
              </a:rPr>
              <a:t>                      </a:t>
            </a:r>
            <a:r>
              <a:rPr kumimoji="0" lang="be-BY" sz="2400" b="1" i="0" u="none" strike="noStrike" cap="none" normalizeH="0" baseline="0" dirty="0" smtClean="0">
                <a:ln>
                  <a:noFill/>
                </a:ln>
                <a:solidFill>
                  <a:srgbClr val="002060"/>
                </a:solidFill>
                <a:effectLst/>
                <a:latin typeface="+mj-lt"/>
                <a:ea typeface="Times New Roman" pitchFamily="18" charset="0"/>
                <a:cs typeface="Arial" pitchFamily="34" charset="0"/>
              </a:rPr>
              <a:t>9. </a:t>
            </a:r>
            <a:r>
              <a:rPr kumimoji="0" lang="ru-RU" sz="3200" b="1" i="0" u="none" strike="noStrike" cap="none" normalizeH="0" baseline="0" dirty="0" err="1" smtClean="0">
                <a:ln>
                  <a:noFill/>
                </a:ln>
                <a:solidFill>
                  <a:srgbClr val="002060"/>
                </a:solidFill>
                <a:effectLst/>
                <a:latin typeface="+mj-lt"/>
                <a:ea typeface="Times New Roman" pitchFamily="18" charset="0"/>
                <a:cs typeface="Arial" pitchFamily="34" charset="0"/>
              </a:rPr>
              <a:t>Бярэжа</a:t>
            </a:r>
            <a:endParaRPr kumimoji="0" lang="ru-RU" sz="3200" b="1" i="0" u="none" strike="noStrike" cap="none" normalizeH="0" baseline="0" dirty="0" smtClean="0">
              <a:ln>
                <a:noFill/>
              </a:ln>
              <a:solidFill>
                <a:srgbClr val="002060"/>
              </a:solidFill>
              <a:effectLst/>
              <a:latin typeface="+mj-l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be-BY" sz="2400" b="1" i="0" u="none" strike="noStrike" cap="none" normalizeH="0" baseline="0" dirty="0" smtClean="0">
                <a:ln>
                  <a:noFill/>
                </a:ln>
                <a:solidFill>
                  <a:srgbClr val="002060"/>
                </a:solidFill>
                <a:effectLst/>
                <a:latin typeface="+mj-lt"/>
                <a:ea typeface="Times New Roman" pitchFamily="18" charset="0"/>
                <a:cs typeface="Arial" pitchFamily="34" charset="0"/>
              </a:rPr>
              <a:t>      </a:t>
            </a:r>
            <a:endParaRPr kumimoji="0" lang="ru-RU" sz="2400" b="1" i="0" u="none" strike="noStrike" cap="none" normalizeH="0" baseline="0" dirty="0" smtClean="0">
              <a:ln>
                <a:noFill/>
              </a:ln>
              <a:solidFill>
                <a:srgbClr val="002060"/>
              </a:solidFill>
              <a:effectLst/>
              <a:latin typeface="+mj-l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be-BY" sz="2400" b="1" i="0" u="none" strike="noStrike" cap="none" normalizeH="0" baseline="0" dirty="0" smtClean="0">
                <a:ln>
                  <a:noFill/>
                </a:ln>
                <a:solidFill>
                  <a:srgbClr val="002060"/>
                </a:solidFill>
                <a:effectLst/>
                <a:latin typeface="+mj-lt"/>
                <a:ea typeface="Times New Roman" pitchFamily="18" charset="0"/>
                <a:cs typeface="Arial" pitchFamily="34" charset="0"/>
              </a:rPr>
              <a:t>      </a:t>
            </a:r>
            <a:endParaRPr kumimoji="0" lang="ru-RU" sz="2400" b="1" i="0" u="none" strike="noStrike" cap="none" normalizeH="0" baseline="0" dirty="0" smtClean="0">
              <a:ln>
                <a:noFill/>
              </a:ln>
              <a:solidFill>
                <a:srgbClr val="002060"/>
              </a:solidFill>
              <a:effectLst/>
              <a:latin typeface="+mj-l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be-BY" sz="2400" b="1" i="0" u="none" strike="noStrike" cap="none" normalizeH="0" baseline="0" dirty="0" smtClean="0">
                <a:ln>
                  <a:noFill/>
                </a:ln>
                <a:solidFill>
                  <a:srgbClr val="002060"/>
                </a:solidFill>
                <a:effectLst/>
                <a:latin typeface="+mj-lt"/>
                <a:ea typeface="Times New Roman" pitchFamily="18" charset="0"/>
                <a:cs typeface="Arial" pitchFamily="34" charset="0"/>
              </a:rPr>
              <a:t>      </a:t>
            </a:r>
            <a:endParaRPr kumimoji="0" lang="ru-RU" sz="2400" b="1" i="0" u="none" strike="noStrike" cap="none" normalizeH="0" baseline="0" dirty="0" smtClean="0">
              <a:ln>
                <a:noFill/>
              </a:ln>
              <a:solidFill>
                <a:srgbClr val="002060"/>
              </a:solidFill>
              <a:effectLst/>
              <a:latin typeface="+mj-lt"/>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be-BY" sz="2400" b="1" i="0" u="none" strike="noStrike" cap="none" normalizeH="0" baseline="0" dirty="0" smtClean="0">
                <a:ln>
                  <a:noFill/>
                </a:ln>
                <a:solidFill>
                  <a:srgbClr val="002060"/>
                </a:solidFill>
                <a:effectLst/>
                <a:latin typeface="+mj-lt"/>
                <a:ea typeface="Times New Roman" pitchFamily="18" charset="0"/>
                <a:cs typeface="Arial" pitchFamily="34" charset="0"/>
              </a:rPr>
              <a:t> </a:t>
            </a:r>
            <a:endParaRPr kumimoji="0" lang="ru-RU" sz="2400" b="1" i="0" u="none" strike="noStrike" cap="none" normalizeH="0" baseline="0" dirty="0" smtClean="0">
              <a:ln>
                <a:noFill/>
              </a:ln>
              <a:solidFill>
                <a:srgbClr val="002060"/>
              </a:solidFill>
              <a:effectLst/>
              <a:latin typeface="+mj-lt"/>
              <a:cs typeface="Arial" pitchFamily="34" charset="0"/>
            </a:endParaRPr>
          </a:p>
        </p:txBody>
      </p:sp>
    </p:spTree>
  </p:cSld>
  <p:clrMapOvr>
    <a:masterClrMapping/>
  </p:clrMapOvr>
  <p:transition spd="slow" advClick="0" advTm="23000">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6469328"/>
          </a:xfrm>
        </p:spPr>
        <p:txBody>
          <a:bodyPr>
            <a:noAutofit/>
          </a:bodyPr>
          <a:lstStyle/>
          <a:p>
            <a:r>
              <a:rPr lang="ru-RU" sz="2400" dirty="0" err="1" smtClean="0">
                <a:solidFill>
                  <a:srgbClr val="000000"/>
                </a:solidFill>
                <a:latin typeface="Arial Black" pitchFamily="34" charset="0"/>
              </a:rPr>
              <a:t>Б</a:t>
            </a:r>
            <a:r>
              <a:rPr lang="ru-RU" sz="1800" dirty="0" err="1" smtClean="0">
                <a:solidFill>
                  <a:srgbClr val="000000"/>
                </a:solidFill>
                <a:latin typeface="Arial Black" pitchFamily="34" charset="0"/>
              </a:rPr>
              <a:t>раслаўскія</a:t>
            </a:r>
            <a:r>
              <a:rPr lang="ru-RU" sz="1800" dirty="0" smtClean="0">
                <a:solidFill>
                  <a:srgbClr val="000000"/>
                </a:solidFill>
                <a:latin typeface="Arial Black" pitchFamily="34" charset="0"/>
              </a:rPr>
              <a:t> </a:t>
            </a:r>
            <a:r>
              <a:rPr lang="ru-RU" sz="1800" dirty="0" err="1" smtClean="0">
                <a:solidFill>
                  <a:srgbClr val="000000"/>
                </a:solidFill>
                <a:latin typeface="Arial Black" pitchFamily="34" charset="0"/>
              </a:rPr>
              <a:t>азёры</a:t>
            </a:r>
            <a:r>
              <a:rPr lang="ru-RU" sz="1800" dirty="0" smtClean="0">
                <a:solidFill>
                  <a:srgbClr val="000000"/>
                </a:solidFill>
                <a:latin typeface="Arial Black" pitchFamily="34" charset="0"/>
              </a:rPr>
              <a:t> – </a:t>
            </a:r>
            <a:br>
              <a:rPr lang="ru-RU" sz="1800" dirty="0" smtClean="0">
                <a:solidFill>
                  <a:srgbClr val="000000"/>
                </a:solidFill>
                <a:latin typeface="Arial Black" pitchFamily="34" charset="0"/>
              </a:rPr>
            </a:br>
            <a:r>
              <a:rPr lang="ru-RU" sz="1800" dirty="0" err="1" smtClean="0">
                <a:solidFill>
                  <a:srgbClr val="000000"/>
                </a:solidFill>
                <a:latin typeface="Arial Black" pitchFamily="34" charset="0"/>
              </a:rPr>
              <a:t>Прасветлая</a:t>
            </a:r>
            <a:r>
              <a:rPr lang="ru-RU" sz="1800" dirty="0" smtClean="0">
                <a:solidFill>
                  <a:srgbClr val="000000"/>
                </a:solidFill>
                <a:latin typeface="Arial Black" pitchFamily="34" charset="0"/>
              </a:rPr>
              <a:t> </a:t>
            </a:r>
            <a:r>
              <a:rPr lang="ru-RU" sz="1800" dirty="0" err="1" smtClean="0">
                <a:solidFill>
                  <a:srgbClr val="000000"/>
                </a:solidFill>
                <a:latin typeface="Arial Black" pitchFamily="34" charset="0"/>
              </a:rPr>
              <a:t>вада</a:t>
            </a:r>
            <a:r>
              <a:rPr lang="ru-RU" sz="1800" dirty="0" smtClean="0">
                <a:solidFill>
                  <a:srgbClr val="000000"/>
                </a:solidFill>
                <a:latin typeface="Arial Black" pitchFamily="34" charset="0"/>
              </a:rPr>
              <a:t>.</a:t>
            </a:r>
            <a:br>
              <a:rPr lang="ru-RU" sz="1800" dirty="0" smtClean="0">
                <a:solidFill>
                  <a:srgbClr val="000000"/>
                </a:solidFill>
                <a:latin typeface="Arial Black" pitchFamily="34" charset="0"/>
              </a:rPr>
            </a:br>
            <a:r>
              <a:rPr lang="ru-RU" sz="1800" dirty="0" err="1" smtClean="0">
                <a:solidFill>
                  <a:srgbClr val="000000"/>
                </a:solidFill>
                <a:latin typeface="Arial Black" pitchFamily="34" charset="0"/>
              </a:rPr>
              <a:t>Купаюцца</a:t>
            </a:r>
            <a:r>
              <a:rPr lang="ru-RU" sz="1800" dirty="0" smtClean="0">
                <a:solidFill>
                  <a:srgbClr val="000000"/>
                </a:solidFill>
                <a:latin typeface="Arial Black" pitchFamily="34" charset="0"/>
              </a:rPr>
              <a:t> тут </a:t>
            </a:r>
            <a:r>
              <a:rPr lang="ru-RU" sz="1800" dirty="0" err="1" smtClean="0">
                <a:solidFill>
                  <a:srgbClr val="000000"/>
                </a:solidFill>
                <a:latin typeface="Arial Black" pitchFamily="34" charset="0"/>
              </a:rPr>
              <a:t>зоры</a:t>
            </a:r>
            <a:r>
              <a:rPr lang="ru-RU" sz="1800" dirty="0" smtClean="0">
                <a:solidFill>
                  <a:srgbClr val="000000"/>
                </a:solidFill>
                <a:latin typeface="Arial Black" pitchFamily="34" charset="0"/>
              </a:rPr>
              <a:t> – </a:t>
            </a:r>
            <a:br>
              <a:rPr lang="ru-RU" sz="1800" dirty="0" smtClean="0">
                <a:solidFill>
                  <a:srgbClr val="000000"/>
                </a:solidFill>
                <a:latin typeface="Arial Black" pitchFamily="34" charset="0"/>
              </a:rPr>
            </a:br>
            <a:r>
              <a:rPr lang="ru-RU" sz="1800" dirty="0" smtClean="0">
                <a:solidFill>
                  <a:srgbClr val="000000"/>
                </a:solidFill>
                <a:latin typeface="Arial Black" pitchFamily="34" charset="0"/>
              </a:rPr>
              <a:t>І </a:t>
            </a:r>
            <a:r>
              <a:rPr lang="ru-RU" sz="1800" dirty="0" err="1" smtClean="0">
                <a:solidFill>
                  <a:srgbClr val="000000"/>
                </a:solidFill>
                <a:latin typeface="Arial Black" pitchFamily="34" charset="0"/>
              </a:rPr>
              <a:t>гіне</a:t>
            </a:r>
            <a:r>
              <a:rPr lang="ru-RU" sz="1800" dirty="0" smtClean="0">
                <a:solidFill>
                  <a:srgbClr val="000000"/>
                </a:solidFill>
                <a:latin typeface="Arial Black" pitchFamily="34" charset="0"/>
              </a:rPr>
              <a:t> </a:t>
            </a:r>
            <a:r>
              <a:rPr lang="ru-RU" sz="1800" dirty="0" err="1" smtClean="0">
                <a:solidFill>
                  <a:srgbClr val="000000"/>
                </a:solidFill>
                <a:latin typeface="Arial Black" pitchFamily="34" charset="0"/>
              </a:rPr>
              <a:t>ўся</a:t>
            </a:r>
            <a:r>
              <a:rPr lang="ru-RU" sz="1800" dirty="0" smtClean="0">
                <a:solidFill>
                  <a:srgbClr val="000000"/>
                </a:solidFill>
                <a:latin typeface="Arial Black" pitchFamily="34" charset="0"/>
              </a:rPr>
              <a:t> </a:t>
            </a:r>
            <a:r>
              <a:rPr lang="ru-RU" sz="1800" dirty="0" err="1" smtClean="0">
                <a:solidFill>
                  <a:srgbClr val="000000"/>
                </a:solidFill>
                <a:latin typeface="Arial Black" pitchFamily="34" charset="0"/>
              </a:rPr>
              <a:t>бяда</a:t>
            </a:r>
            <a:r>
              <a:rPr lang="ru-RU" sz="1800" dirty="0" smtClean="0">
                <a:solidFill>
                  <a:srgbClr val="000000"/>
                </a:solidFill>
                <a:latin typeface="Arial Black" pitchFamily="34" charset="0"/>
              </a:rPr>
              <a:t>.</a:t>
            </a:r>
            <a:br>
              <a:rPr lang="ru-RU" sz="1800" dirty="0" smtClean="0">
                <a:solidFill>
                  <a:srgbClr val="000000"/>
                </a:solidFill>
                <a:latin typeface="Arial Black" pitchFamily="34" charset="0"/>
              </a:rPr>
            </a:br>
            <a:r>
              <a:rPr lang="ru-RU" sz="1800" dirty="0" smtClean="0">
                <a:solidFill>
                  <a:srgbClr val="000000"/>
                </a:solidFill>
                <a:latin typeface="Arial Black" pitchFamily="34" charset="0"/>
              </a:rPr>
              <a:t>А хаты, </a:t>
            </a:r>
            <a:r>
              <a:rPr lang="ru-RU" sz="1800" dirty="0" err="1" smtClean="0">
                <a:solidFill>
                  <a:srgbClr val="000000"/>
                </a:solidFill>
                <a:latin typeface="Arial Black" pitchFamily="34" charset="0"/>
              </a:rPr>
              <a:t>агароды</a:t>
            </a:r>
            <a:r>
              <a:rPr lang="ru-RU" sz="1800" dirty="0" smtClean="0">
                <a:solidFill>
                  <a:srgbClr val="000000"/>
                </a:solidFill>
                <a:latin typeface="Arial Black" pitchFamily="34" charset="0"/>
              </a:rPr>
              <a:t/>
            </a:r>
            <a:br>
              <a:rPr lang="ru-RU" sz="1800" dirty="0" smtClean="0">
                <a:solidFill>
                  <a:srgbClr val="000000"/>
                </a:solidFill>
                <a:latin typeface="Arial Black" pitchFamily="34" charset="0"/>
              </a:rPr>
            </a:br>
            <a:r>
              <a:rPr lang="ru-RU" sz="1800" dirty="0" err="1" smtClean="0">
                <a:solidFill>
                  <a:srgbClr val="000000"/>
                </a:solidFill>
                <a:latin typeface="Arial Black" pitchFamily="34" charset="0"/>
              </a:rPr>
              <a:t>Світання</a:t>
            </a:r>
            <a:r>
              <a:rPr lang="ru-RU" sz="1800" dirty="0" smtClean="0">
                <a:solidFill>
                  <a:srgbClr val="000000"/>
                </a:solidFill>
                <a:latin typeface="Arial Black" pitchFamily="34" charset="0"/>
              </a:rPr>
              <a:t> </a:t>
            </a:r>
            <a:r>
              <a:rPr lang="ru-RU" sz="1800" dirty="0" err="1" smtClean="0">
                <a:solidFill>
                  <a:srgbClr val="000000"/>
                </a:solidFill>
                <a:latin typeface="Arial Black" pitchFamily="34" charset="0"/>
              </a:rPr>
              <a:t>сырадой</a:t>
            </a:r>
            <a:r>
              <a:rPr lang="ru-RU" sz="1800" dirty="0" smtClean="0">
                <a:solidFill>
                  <a:srgbClr val="000000"/>
                </a:solidFill>
                <a:latin typeface="Arial Black" pitchFamily="34" charset="0"/>
              </a:rPr>
              <a:t/>
            </a:r>
            <a:br>
              <a:rPr lang="ru-RU" sz="1800" dirty="0" smtClean="0">
                <a:solidFill>
                  <a:srgbClr val="000000"/>
                </a:solidFill>
                <a:latin typeface="Arial Black" pitchFamily="34" charset="0"/>
              </a:rPr>
            </a:br>
            <a:r>
              <a:rPr lang="ru-RU" sz="1800" dirty="0" err="1" smtClean="0">
                <a:solidFill>
                  <a:srgbClr val="000000"/>
                </a:solidFill>
                <a:latin typeface="Arial Black" pitchFamily="34" charset="0"/>
              </a:rPr>
              <a:t>П'юць</a:t>
            </a:r>
            <a:r>
              <a:rPr lang="ru-RU" sz="1800" dirty="0" smtClean="0">
                <a:solidFill>
                  <a:srgbClr val="000000"/>
                </a:solidFill>
                <a:latin typeface="Arial Black" pitchFamily="34" charset="0"/>
              </a:rPr>
              <a:t>, як </a:t>
            </a:r>
            <a:r>
              <a:rPr lang="ru-RU" sz="1800" dirty="0" err="1" smtClean="0">
                <a:solidFill>
                  <a:srgbClr val="000000"/>
                </a:solidFill>
                <a:latin typeface="Arial Black" pitchFamily="34" charset="0"/>
              </a:rPr>
              <a:t>жывую</a:t>
            </a:r>
            <a:r>
              <a:rPr lang="ru-RU" sz="1800" dirty="0" smtClean="0">
                <a:solidFill>
                  <a:srgbClr val="000000"/>
                </a:solidFill>
                <a:latin typeface="Arial Black" pitchFamily="34" charset="0"/>
              </a:rPr>
              <a:t> воду,</a:t>
            </a:r>
            <a:br>
              <a:rPr lang="ru-RU" sz="1800" dirty="0" smtClean="0">
                <a:solidFill>
                  <a:srgbClr val="000000"/>
                </a:solidFill>
                <a:latin typeface="Arial Black" pitchFamily="34" charset="0"/>
              </a:rPr>
            </a:br>
            <a:r>
              <a:rPr lang="ru-RU" sz="1800" dirty="0" err="1" smtClean="0">
                <a:solidFill>
                  <a:srgbClr val="000000"/>
                </a:solidFill>
                <a:latin typeface="Arial Black" pitchFamily="34" charset="0"/>
              </a:rPr>
              <a:t>Малінавы</a:t>
            </a:r>
            <a:r>
              <a:rPr lang="ru-RU" sz="1800" dirty="0" smtClean="0">
                <a:solidFill>
                  <a:srgbClr val="000000"/>
                </a:solidFill>
                <a:latin typeface="Arial Black" pitchFamily="34" charset="0"/>
              </a:rPr>
              <a:t> настой.</a:t>
            </a:r>
            <a:br>
              <a:rPr lang="ru-RU" sz="1800" dirty="0" smtClean="0">
                <a:solidFill>
                  <a:srgbClr val="000000"/>
                </a:solidFill>
                <a:latin typeface="Arial Black" pitchFamily="34" charset="0"/>
              </a:rPr>
            </a:br>
            <a:r>
              <a:rPr lang="ru-RU" sz="1800" dirty="0" smtClean="0">
                <a:solidFill>
                  <a:srgbClr val="000000"/>
                </a:solidFill>
                <a:latin typeface="Arial Black" pitchFamily="34" charset="0"/>
              </a:rPr>
              <a:t>І я </a:t>
            </a:r>
            <a:r>
              <a:rPr lang="ru-RU" sz="1800" dirty="0" err="1" smtClean="0">
                <a:solidFill>
                  <a:srgbClr val="000000"/>
                </a:solidFill>
                <a:latin typeface="Arial Black" pitchFamily="34" charset="0"/>
              </a:rPr>
              <a:t>ў</a:t>
            </a:r>
            <a:r>
              <a:rPr lang="ru-RU" sz="1800" dirty="0" smtClean="0">
                <a:solidFill>
                  <a:srgbClr val="000000"/>
                </a:solidFill>
                <a:latin typeface="Arial Black" pitchFamily="34" charset="0"/>
              </a:rPr>
              <a:t> </a:t>
            </a:r>
            <a:r>
              <a:rPr lang="ru-RU" sz="1800" dirty="0" err="1" smtClean="0">
                <a:solidFill>
                  <a:srgbClr val="000000"/>
                </a:solidFill>
                <a:latin typeface="Arial Black" pitchFamily="34" charset="0"/>
              </a:rPr>
              <a:t>ваду</a:t>
            </a:r>
            <a:r>
              <a:rPr lang="ru-RU" sz="1800" dirty="0" smtClean="0">
                <a:solidFill>
                  <a:srgbClr val="000000"/>
                </a:solidFill>
                <a:latin typeface="Arial Black" pitchFamily="34" charset="0"/>
              </a:rPr>
              <a:t> святую</a:t>
            </a:r>
            <a:br>
              <a:rPr lang="ru-RU" sz="1800" dirty="0" smtClean="0">
                <a:solidFill>
                  <a:srgbClr val="000000"/>
                </a:solidFill>
                <a:latin typeface="Arial Black" pitchFamily="34" charset="0"/>
              </a:rPr>
            </a:br>
            <a:r>
              <a:rPr lang="ru-RU" sz="1800" dirty="0" err="1" smtClean="0">
                <a:solidFill>
                  <a:srgbClr val="000000"/>
                </a:solidFill>
                <a:latin typeface="Arial Black" pitchFamily="34" charset="0"/>
              </a:rPr>
              <a:t>Рукі</a:t>
            </a:r>
            <a:r>
              <a:rPr lang="ru-RU" sz="1800" dirty="0" smtClean="0">
                <a:solidFill>
                  <a:srgbClr val="000000"/>
                </a:solidFill>
                <a:latin typeface="Arial Black" pitchFamily="34" charset="0"/>
              </a:rPr>
              <a:t> </a:t>
            </a:r>
            <a:r>
              <a:rPr lang="ru-RU" sz="1800" dirty="0" err="1" smtClean="0">
                <a:solidFill>
                  <a:srgbClr val="000000"/>
                </a:solidFill>
                <a:latin typeface="Arial Black" pitchFamily="34" charset="0"/>
              </a:rPr>
              <a:t>апушчу</a:t>
            </a:r>
            <a:r>
              <a:rPr lang="ru-RU" sz="1800" dirty="0" smtClean="0">
                <a:solidFill>
                  <a:srgbClr val="000000"/>
                </a:solidFill>
                <a:latin typeface="Arial Black" pitchFamily="34" charset="0"/>
              </a:rPr>
              <a:t>...</a:t>
            </a:r>
            <a:br>
              <a:rPr lang="ru-RU" sz="1800" dirty="0" smtClean="0">
                <a:solidFill>
                  <a:srgbClr val="000000"/>
                </a:solidFill>
                <a:latin typeface="Arial Black" pitchFamily="34" charset="0"/>
              </a:rPr>
            </a:br>
            <a:r>
              <a:rPr lang="ru-RU" sz="1800" dirty="0" smtClean="0">
                <a:solidFill>
                  <a:srgbClr val="000000"/>
                </a:solidFill>
                <a:latin typeface="Arial Black" pitchFamily="34" charset="0"/>
              </a:rPr>
              <a:t>Ў </a:t>
            </a:r>
            <a:r>
              <a:rPr lang="ru-RU" sz="1800" dirty="0" err="1" smtClean="0">
                <a:solidFill>
                  <a:srgbClr val="000000"/>
                </a:solidFill>
                <a:latin typeface="Arial Black" pitchFamily="34" charset="0"/>
              </a:rPr>
              <a:t>яе</a:t>
            </a:r>
            <a:r>
              <a:rPr lang="ru-RU" sz="1800" dirty="0" smtClean="0">
                <a:solidFill>
                  <a:srgbClr val="000000"/>
                </a:solidFill>
                <a:latin typeface="Arial Black" pitchFamily="34" charset="0"/>
              </a:rPr>
              <a:t> </a:t>
            </a:r>
            <a:r>
              <a:rPr lang="ru-RU" sz="1800" dirty="0" err="1" smtClean="0">
                <a:solidFill>
                  <a:srgbClr val="000000"/>
                </a:solidFill>
                <a:latin typeface="Arial Black" pitchFamily="34" charset="0"/>
              </a:rPr>
              <a:t>пяшчоце</a:t>
            </a:r>
            <a:r>
              <a:rPr lang="ru-RU" sz="1800" dirty="0" smtClean="0">
                <a:solidFill>
                  <a:srgbClr val="000000"/>
                </a:solidFill>
                <a:latin typeface="Arial Black" pitchFamily="34" charset="0"/>
              </a:rPr>
              <a:t> чую</a:t>
            </a:r>
            <a:br>
              <a:rPr lang="ru-RU" sz="1800" dirty="0" smtClean="0">
                <a:solidFill>
                  <a:srgbClr val="000000"/>
                </a:solidFill>
                <a:latin typeface="Arial Black" pitchFamily="34" charset="0"/>
              </a:rPr>
            </a:br>
            <a:r>
              <a:rPr lang="ru-RU" sz="1800" dirty="0" err="1" smtClean="0">
                <a:solidFill>
                  <a:srgbClr val="000000"/>
                </a:solidFill>
                <a:latin typeface="Arial Black" pitchFamily="34" charset="0"/>
              </a:rPr>
              <a:t>Браслаўскую</a:t>
            </a:r>
            <a:r>
              <a:rPr lang="ru-RU" sz="1800" dirty="0" smtClean="0">
                <a:solidFill>
                  <a:srgbClr val="000000"/>
                </a:solidFill>
                <a:latin typeface="Arial Black" pitchFamily="34" charset="0"/>
              </a:rPr>
              <a:t> душу.</a:t>
            </a:r>
            <a:br>
              <a:rPr lang="ru-RU" sz="1800" dirty="0" smtClean="0">
                <a:solidFill>
                  <a:srgbClr val="000000"/>
                </a:solidFill>
                <a:latin typeface="Arial Black" pitchFamily="34" charset="0"/>
              </a:rPr>
            </a:br>
            <a:r>
              <a:rPr lang="ru-RU" sz="1800" dirty="0" smtClean="0">
                <a:solidFill>
                  <a:srgbClr val="000000"/>
                </a:solidFill>
                <a:latin typeface="Arial Black" pitchFamily="34" charset="0"/>
              </a:rPr>
              <a:t>І </a:t>
            </a:r>
            <a:r>
              <a:rPr lang="ru-RU" sz="1800" dirty="0" err="1" smtClean="0">
                <a:solidFill>
                  <a:srgbClr val="000000"/>
                </a:solidFill>
                <a:latin typeface="Arial Black" pitchFamily="34" charset="0"/>
              </a:rPr>
              <a:t>зоркай</a:t>
            </a:r>
            <a:r>
              <a:rPr lang="ru-RU" sz="1800" dirty="0" smtClean="0">
                <a:solidFill>
                  <a:srgbClr val="000000"/>
                </a:solidFill>
                <a:latin typeface="Arial Black" pitchFamily="34" charset="0"/>
              </a:rPr>
              <a:t> </a:t>
            </a:r>
            <a:r>
              <a:rPr lang="ru-RU" sz="1800" dirty="0" err="1" smtClean="0">
                <a:solidFill>
                  <a:srgbClr val="000000"/>
                </a:solidFill>
                <a:latin typeface="Arial Black" pitchFamily="34" charset="0"/>
              </a:rPr>
              <a:t>растваруся</a:t>
            </a:r>
            <a:r>
              <a:rPr lang="ru-RU" sz="1800" dirty="0" smtClean="0">
                <a:solidFill>
                  <a:srgbClr val="000000"/>
                </a:solidFill>
                <a:latin typeface="Arial Black" pitchFamily="34" charset="0"/>
              </a:rPr>
              <a:t/>
            </a:r>
            <a:br>
              <a:rPr lang="ru-RU" sz="1800" dirty="0" smtClean="0">
                <a:solidFill>
                  <a:srgbClr val="000000"/>
                </a:solidFill>
                <a:latin typeface="Arial Black" pitchFamily="34" charset="0"/>
              </a:rPr>
            </a:br>
            <a:r>
              <a:rPr lang="ru-RU" sz="1800" dirty="0" smtClean="0">
                <a:solidFill>
                  <a:srgbClr val="000000"/>
                </a:solidFill>
                <a:latin typeface="Arial Black" pitchFamily="34" charset="0"/>
              </a:rPr>
              <a:t>У </a:t>
            </a:r>
            <a:r>
              <a:rPr lang="ru-RU" sz="1800" dirty="0" err="1" smtClean="0">
                <a:solidFill>
                  <a:srgbClr val="000000"/>
                </a:solidFill>
                <a:latin typeface="Arial Black" pitchFamily="34" charset="0"/>
              </a:rPr>
              <a:t>возеры</a:t>
            </a:r>
            <a:r>
              <a:rPr lang="ru-RU" sz="1800" dirty="0" smtClean="0">
                <a:solidFill>
                  <a:srgbClr val="000000"/>
                </a:solidFill>
                <a:latin typeface="Arial Black" pitchFamily="34" charset="0"/>
              </a:rPr>
              <a:t> на </a:t>
            </a:r>
            <a:r>
              <a:rPr lang="ru-RU" sz="1800" dirty="0" err="1" smtClean="0">
                <a:solidFill>
                  <a:srgbClr val="000000"/>
                </a:solidFill>
                <a:latin typeface="Arial Black" pitchFamily="34" charset="0"/>
              </a:rPr>
              <a:t>міг</a:t>
            </a:r>
            <a:r>
              <a:rPr lang="ru-RU" sz="1800" dirty="0" smtClean="0">
                <a:solidFill>
                  <a:srgbClr val="000000"/>
                </a:solidFill>
                <a:latin typeface="Arial Black" pitchFamily="34" charset="0"/>
              </a:rPr>
              <a:t> -</a:t>
            </a:r>
            <a:br>
              <a:rPr lang="ru-RU" sz="1800" dirty="0" smtClean="0">
                <a:solidFill>
                  <a:srgbClr val="000000"/>
                </a:solidFill>
                <a:latin typeface="Arial Black" pitchFamily="34" charset="0"/>
              </a:rPr>
            </a:br>
            <a:r>
              <a:rPr lang="ru-RU" sz="1800" dirty="0" err="1" smtClean="0">
                <a:solidFill>
                  <a:srgbClr val="000000"/>
                </a:solidFill>
                <a:latin typeface="Arial Black" pitchFamily="34" charset="0"/>
              </a:rPr>
              <a:t>Нібы</a:t>
            </a:r>
            <a:r>
              <a:rPr lang="ru-RU" sz="1800" dirty="0" smtClean="0">
                <a:solidFill>
                  <a:srgbClr val="000000"/>
                </a:solidFill>
                <a:latin typeface="Arial Black" pitchFamily="34" charset="0"/>
              </a:rPr>
              <a:t> </a:t>
            </a:r>
            <a:r>
              <a:rPr lang="ru-RU" sz="1800" dirty="0" err="1" smtClean="0">
                <a:solidFill>
                  <a:srgbClr val="000000"/>
                </a:solidFill>
                <a:latin typeface="Arial Black" pitchFamily="34" charset="0"/>
              </a:rPr>
              <a:t>зноў</a:t>
            </a:r>
            <a:r>
              <a:rPr lang="ru-RU" sz="1800" dirty="0" smtClean="0">
                <a:solidFill>
                  <a:srgbClr val="000000"/>
                </a:solidFill>
                <a:latin typeface="Arial Black" pitchFamily="34" charset="0"/>
              </a:rPr>
              <a:t> </a:t>
            </a:r>
            <a:r>
              <a:rPr lang="ru-RU" sz="1800" dirty="0" err="1" smtClean="0">
                <a:solidFill>
                  <a:srgbClr val="000000"/>
                </a:solidFill>
                <a:latin typeface="Arial Black" pitchFamily="34" charset="0"/>
              </a:rPr>
              <a:t>павярнуся</a:t>
            </a:r>
            <a:r>
              <a:rPr lang="ru-RU" sz="1800" dirty="0" smtClean="0">
                <a:solidFill>
                  <a:srgbClr val="000000"/>
                </a:solidFill>
                <a:latin typeface="Arial Black" pitchFamily="34" charset="0"/>
              </a:rPr>
              <a:t/>
            </a:r>
            <a:br>
              <a:rPr lang="ru-RU" sz="1800" dirty="0" smtClean="0">
                <a:solidFill>
                  <a:srgbClr val="000000"/>
                </a:solidFill>
                <a:latin typeface="Arial Black" pitchFamily="34" charset="0"/>
              </a:rPr>
            </a:br>
            <a:r>
              <a:rPr lang="ru-RU" sz="1800" dirty="0" smtClean="0">
                <a:solidFill>
                  <a:srgbClr val="000000"/>
                </a:solidFill>
                <a:latin typeface="Arial Black" pitchFamily="34" charset="0"/>
              </a:rPr>
              <a:t>Да </a:t>
            </a:r>
            <a:r>
              <a:rPr lang="ru-RU" sz="1800" dirty="0" err="1" smtClean="0">
                <a:solidFill>
                  <a:srgbClr val="000000"/>
                </a:solidFill>
                <a:latin typeface="Arial Black" pitchFamily="34" charset="0"/>
              </a:rPr>
              <a:t>прашчураў</a:t>
            </a:r>
            <a:r>
              <a:rPr lang="ru-RU" sz="1800" dirty="0" smtClean="0">
                <a:solidFill>
                  <a:srgbClr val="000000"/>
                </a:solidFill>
                <a:latin typeface="Arial Black" pitchFamily="34" charset="0"/>
              </a:rPr>
              <a:t> </a:t>
            </a:r>
            <a:r>
              <a:rPr lang="ru-RU" sz="1800" dirty="0" err="1" smtClean="0">
                <a:solidFill>
                  <a:srgbClr val="000000"/>
                </a:solidFill>
                <a:latin typeface="Arial Black" pitchFamily="34" charset="0"/>
              </a:rPr>
              <a:t>сваіх</a:t>
            </a:r>
            <a:r>
              <a:rPr lang="ru-RU" sz="1800" dirty="0" smtClean="0">
                <a:solidFill>
                  <a:srgbClr val="000000"/>
                </a:solidFill>
                <a:latin typeface="Arial Black" pitchFamily="34" charset="0"/>
              </a:rPr>
              <a:t>.</a:t>
            </a:r>
            <a:br>
              <a:rPr lang="ru-RU" sz="1800" dirty="0" smtClean="0">
                <a:solidFill>
                  <a:srgbClr val="000000"/>
                </a:solidFill>
                <a:latin typeface="Arial Black" pitchFamily="34" charset="0"/>
              </a:rPr>
            </a:br>
            <a:r>
              <a:rPr lang="ru-RU" sz="1800" dirty="0" err="1" smtClean="0">
                <a:solidFill>
                  <a:srgbClr val="000000"/>
                </a:solidFill>
                <a:latin typeface="Arial Black" pitchFamily="34" charset="0"/>
              </a:rPr>
              <a:t>Азёрнае</a:t>
            </a:r>
            <a:r>
              <a:rPr lang="ru-RU" sz="1800" dirty="0" smtClean="0">
                <a:solidFill>
                  <a:srgbClr val="000000"/>
                </a:solidFill>
                <a:latin typeface="Arial Black" pitchFamily="34" charset="0"/>
              </a:rPr>
              <a:t> </a:t>
            </a:r>
            <a:r>
              <a:rPr lang="ru-RU" sz="1800" dirty="0" err="1" smtClean="0">
                <a:solidFill>
                  <a:srgbClr val="000000"/>
                </a:solidFill>
                <a:latin typeface="Arial Black" pitchFamily="34" charset="0"/>
              </a:rPr>
              <a:t>хрышчэнне</a:t>
            </a:r>
            <a:r>
              <a:rPr lang="ru-RU" sz="1800" dirty="0" smtClean="0">
                <a:solidFill>
                  <a:srgbClr val="000000"/>
                </a:solidFill>
                <a:latin typeface="Arial Black" pitchFamily="34" charset="0"/>
              </a:rPr>
              <a:t>.</a:t>
            </a:r>
            <a:br>
              <a:rPr lang="ru-RU" sz="1800" dirty="0" smtClean="0">
                <a:solidFill>
                  <a:srgbClr val="000000"/>
                </a:solidFill>
                <a:latin typeface="Arial Black" pitchFamily="34" charset="0"/>
              </a:rPr>
            </a:br>
            <a:r>
              <a:rPr lang="ru-RU" sz="1800" dirty="0" smtClean="0">
                <a:solidFill>
                  <a:srgbClr val="000000"/>
                </a:solidFill>
                <a:latin typeface="Arial Black" pitchFamily="34" charset="0"/>
              </a:rPr>
              <a:t>Юшка. Дым </a:t>
            </a:r>
            <a:r>
              <a:rPr lang="ru-RU" sz="1800" dirty="0" err="1" smtClean="0">
                <a:solidFill>
                  <a:srgbClr val="000000"/>
                </a:solidFill>
                <a:latin typeface="Arial Black" pitchFamily="34" charset="0"/>
              </a:rPr>
              <a:t>кастра</a:t>
            </a:r>
            <a:r>
              <a:rPr lang="ru-RU" sz="1800" dirty="0" smtClean="0">
                <a:solidFill>
                  <a:srgbClr val="000000"/>
                </a:solidFill>
                <a:latin typeface="Arial Black" pitchFamily="34" charset="0"/>
              </a:rPr>
              <a:t>.</a:t>
            </a:r>
            <a:br>
              <a:rPr lang="ru-RU" sz="1800" dirty="0" smtClean="0">
                <a:solidFill>
                  <a:srgbClr val="000000"/>
                </a:solidFill>
                <a:latin typeface="Arial Black" pitchFamily="34" charset="0"/>
              </a:rPr>
            </a:br>
            <a:r>
              <a:rPr lang="ru-RU" sz="1800" dirty="0" err="1" smtClean="0">
                <a:solidFill>
                  <a:srgbClr val="000000"/>
                </a:solidFill>
                <a:latin typeface="Arial Black" pitchFamily="34" charset="0"/>
              </a:rPr>
              <a:t>Мараў-мрояў</a:t>
            </a:r>
            <a:r>
              <a:rPr lang="ru-RU" sz="1800" dirty="0" smtClean="0">
                <a:solidFill>
                  <a:srgbClr val="000000"/>
                </a:solidFill>
                <a:latin typeface="Arial Black" pitchFamily="34" charset="0"/>
              </a:rPr>
              <a:t> </a:t>
            </a:r>
            <a:r>
              <a:rPr lang="ru-RU" sz="1800" dirty="0" err="1" smtClean="0">
                <a:solidFill>
                  <a:srgbClr val="000000"/>
                </a:solidFill>
                <a:latin typeface="Arial Black" pitchFamily="34" charset="0"/>
              </a:rPr>
              <a:t>цені</a:t>
            </a:r>
            <a:r>
              <a:rPr lang="ru-RU" sz="1800" dirty="0" smtClean="0">
                <a:solidFill>
                  <a:srgbClr val="000000"/>
                </a:solidFill>
                <a:latin typeface="Arial Black" pitchFamily="34" charset="0"/>
              </a:rPr>
              <a:t>.</a:t>
            </a:r>
            <a:br>
              <a:rPr lang="ru-RU" sz="1800" dirty="0" smtClean="0">
                <a:solidFill>
                  <a:srgbClr val="000000"/>
                </a:solidFill>
                <a:latin typeface="Arial Black" pitchFamily="34" charset="0"/>
              </a:rPr>
            </a:br>
            <a:r>
              <a:rPr lang="ru-RU" sz="1800" dirty="0" err="1" smtClean="0">
                <a:solidFill>
                  <a:srgbClr val="000000"/>
                </a:solidFill>
                <a:latin typeface="Arial Black" pitchFamily="34" charset="0"/>
              </a:rPr>
              <a:t>Зялёная</a:t>
            </a:r>
            <a:r>
              <a:rPr lang="ru-RU" sz="1800" dirty="0" smtClean="0">
                <a:solidFill>
                  <a:srgbClr val="000000"/>
                </a:solidFill>
                <a:latin typeface="Arial Black" pitchFamily="34" charset="0"/>
              </a:rPr>
              <a:t> </a:t>
            </a:r>
            <a:r>
              <a:rPr lang="ru-RU" sz="1800" dirty="0" err="1" smtClean="0">
                <a:solidFill>
                  <a:srgbClr val="000000"/>
                </a:solidFill>
                <a:latin typeface="Arial Black" pitchFamily="34" charset="0"/>
              </a:rPr>
              <a:t>вярста</a:t>
            </a:r>
            <a:r>
              <a:rPr lang="ru-RU" sz="1800" dirty="0" smtClean="0">
                <a:solidFill>
                  <a:srgbClr val="000000"/>
                </a:solidFill>
                <a:latin typeface="Arial Black" pitchFamily="34" charset="0"/>
              </a:rPr>
              <a:t>...</a:t>
            </a:r>
            <a:br>
              <a:rPr lang="ru-RU" sz="1800" dirty="0" smtClean="0">
                <a:solidFill>
                  <a:srgbClr val="000000"/>
                </a:solidFill>
                <a:latin typeface="Arial Black" pitchFamily="34" charset="0"/>
              </a:rPr>
            </a:br>
            <a:r>
              <a:rPr lang="ru-RU" sz="1800" dirty="0" smtClean="0">
                <a:solidFill>
                  <a:srgbClr val="000000"/>
                </a:solidFill>
                <a:latin typeface="Arial Black" pitchFamily="34" charset="0"/>
              </a:rPr>
              <a:t>І </a:t>
            </a:r>
            <a:r>
              <a:rPr lang="ru-RU" sz="1800" dirty="0" err="1" smtClean="0">
                <a:solidFill>
                  <a:srgbClr val="000000"/>
                </a:solidFill>
                <a:latin typeface="Arial Black" pitchFamily="34" charset="0"/>
              </a:rPr>
              <a:t>твае</a:t>
            </a:r>
            <a:r>
              <a:rPr lang="ru-RU" sz="1800" dirty="0" smtClean="0">
                <a:solidFill>
                  <a:srgbClr val="000000"/>
                </a:solidFill>
                <a:latin typeface="Arial Black" pitchFamily="34" charset="0"/>
              </a:rPr>
              <a:t> </a:t>
            </a:r>
            <a:r>
              <a:rPr lang="ru-RU" sz="1800" dirty="0" err="1" smtClean="0">
                <a:solidFill>
                  <a:srgbClr val="000000"/>
                </a:solidFill>
                <a:latin typeface="Arial Black" pitchFamily="34" charset="0"/>
              </a:rPr>
              <a:t>вусны</a:t>
            </a:r>
            <a:r>
              <a:rPr lang="ru-RU" sz="1800" dirty="0" smtClean="0">
                <a:solidFill>
                  <a:srgbClr val="000000"/>
                </a:solidFill>
                <a:latin typeface="Arial Black" pitchFamily="34" charset="0"/>
              </a:rPr>
              <a:t> –</a:t>
            </a:r>
            <a:br>
              <a:rPr lang="ru-RU" sz="1800" dirty="0" smtClean="0">
                <a:solidFill>
                  <a:srgbClr val="000000"/>
                </a:solidFill>
                <a:latin typeface="Arial Black" pitchFamily="34" charset="0"/>
              </a:rPr>
            </a:br>
            <a:r>
              <a:rPr lang="ru-RU" sz="1800" dirty="0" err="1" smtClean="0">
                <a:solidFill>
                  <a:srgbClr val="000000"/>
                </a:solidFill>
                <a:latin typeface="Arial Black" pitchFamily="34" charset="0"/>
              </a:rPr>
              <a:t>Соранг-вецер</a:t>
            </a:r>
            <a:r>
              <a:rPr lang="ru-RU" sz="1800" dirty="0" smtClean="0">
                <a:solidFill>
                  <a:srgbClr val="000000"/>
                </a:solidFill>
                <a:latin typeface="Arial Black" pitchFamily="34" charset="0"/>
              </a:rPr>
              <a:t> – </a:t>
            </a:r>
            <a:br>
              <a:rPr lang="ru-RU" sz="1800" dirty="0" smtClean="0">
                <a:solidFill>
                  <a:srgbClr val="000000"/>
                </a:solidFill>
                <a:latin typeface="Arial Black" pitchFamily="34" charset="0"/>
              </a:rPr>
            </a:br>
            <a:r>
              <a:rPr lang="ru-RU" sz="1800" dirty="0" smtClean="0">
                <a:solidFill>
                  <a:srgbClr val="000000"/>
                </a:solidFill>
                <a:latin typeface="Arial Black" pitchFamily="34" charset="0"/>
              </a:rPr>
              <a:t>Як </a:t>
            </a:r>
            <a:r>
              <a:rPr lang="ru-RU" sz="1800" dirty="0" err="1" smtClean="0">
                <a:solidFill>
                  <a:srgbClr val="000000"/>
                </a:solidFill>
                <a:latin typeface="Arial Black" pitchFamily="34" charset="0"/>
              </a:rPr>
              <a:t>казка</a:t>
            </a:r>
            <a:r>
              <a:rPr lang="ru-RU" sz="1800" dirty="0" smtClean="0">
                <a:solidFill>
                  <a:srgbClr val="000000"/>
                </a:solidFill>
                <a:latin typeface="Arial Black" pitchFamily="34" charset="0"/>
              </a:rPr>
              <a:t> </a:t>
            </a:r>
            <a:r>
              <a:rPr lang="ru-RU" sz="1800" dirty="0" err="1" smtClean="0">
                <a:solidFill>
                  <a:srgbClr val="000000"/>
                </a:solidFill>
                <a:latin typeface="Arial Black" pitchFamily="34" charset="0"/>
              </a:rPr>
              <a:t>з</a:t>
            </a:r>
            <a:r>
              <a:rPr lang="ru-RU" sz="1800" dirty="0" smtClean="0">
                <a:solidFill>
                  <a:srgbClr val="000000"/>
                </a:solidFill>
                <a:latin typeface="Arial Black" pitchFamily="34" charset="0"/>
              </a:rPr>
              <a:t> </a:t>
            </a:r>
            <a:r>
              <a:rPr lang="ru-RU" sz="1800" dirty="0" err="1" smtClean="0">
                <a:solidFill>
                  <a:srgbClr val="000000"/>
                </a:solidFill>
                <a:latin typeface="Arial Black" pitchFamily="34" charset="0"/>
              </a:rPr>
              <a:t>даўніх</a:t>
            </a:r>
            <a:r>
              <a:rPr lang="ru-RU" sz="1800" dirty="0" smtClean="0">
                <a:solidFill>
                  <a:srgbClr val="000000"/>
                </a:solidFill>
                <a:latin typeface="Arial Black" pitchFamily="34" charset="0"/>
              </a:rPr>
              <a:t> </a:t>
            </a:r>
            <a:r>
              <a:rPr lang="ru-RU" sz="1800" dirty="0" err="1" smtClean="0">
                <a:solidFill>
                  <a:srgbClr val="000000"/>
                </a:solidFill>
                <a:latin typeface="Arial Black" pitchFamily="34" charset="0"/>
              </a:rPr>
              <a:t>сноў</a:t>
            </a:r>
            <a:r>
              <a:rPr lang="ru-RU" sz="1800" dirty="0" smtClean="0">
                <a:solidFill>
                  <a:srgbClr val="000000"/>
                </a:solidFill>
                <a:latin typeface="Arial Black" pitchFamily="34" charset="0"/>
              </a:rPr>
              <a:t>...</a:t>
            </a:r>
            <a:br>
              <a:rPr lang="ru-RU" sz="1800" dirty="0" smtClean="0">
                <a:solidFill>
                  <a:srgbClr val="000000"/>
                </a:solidFill>
                <a:latin typeface="Arial Black" pitchFamily="34" charset="0"/>
              </a:rPr>
            </a:br>
            <a:r>
              <a:rPr lang="ru-RU" sz="1800" dirty="0" err="1" smtClean="0">
                <a:solidFill>
                  <a:srgbClr val="000000"/>
                </a:solidFill>
                <a:latin typeface="Arial Black" pitchFamily="34" charset="0"/>
              </a:rPr>
              <a:t>Дзе</a:t>
            </a:r>
            <a:r>
              <a:rPr lang="ru-RU" sz="1800" dirty="0" smtClean="0">
                <a:solidFill>
                  <a:srgbClr val="000000"/>
                </a:solidFill>
                <a:latin typeface="Arial Black" pitchFamily="34" charset="0"/>
              </a:rPr>
              <a:t> б </a:t>
            </a:r>
            <a:r>
              <a:rPr lang="ru-RU" sz="1800" dirty="0" err="1" smtClean="0">
                <a:solidFill>
                  <a:srgbClr val="000000"/>
                </a:solidFill>
                <a:latin typeface="Arial Black" pitchFamily="34" charset="0"/>
              </a:rPr>
              <a:t>ні</a:t>
            </a:r>
            <a:r>
              <a:rPr lang="ru-RU" sz="1800" dirty="0" smtClean="0">
                <a:solidFill>
                  <a:srgbClr val="000000"/>
                </a:solidFill>
                <a:latin typeface="Arial Black" pitchFamily="34" charset="0"/>
              </a:rPr>
              <a:t> </a:t>
            </a:r>
            <a:r>
              <a:rPr lang="ru-RU" sz="1800" dirty="0" err="1" smtClean="0">
                <a:solidFill>
                  <a:srgbClr val="000000"/>
                </a:solidFill>
                <a:latin typeface="Arial Black" pitchFamily="34" charset="0"/>
              </a:rPr>
              <a:t>гасціла</a:t>
            </a:r>
            <a:r>
              <a:rPr lang="ru-RU" sz="1800" dirty="0" smtClean="0">
                <a:solidFill>
                  <a:srgbClr val="000000"/>
                </a:solidFill>
                <a:latin typeface="Arial Black" pitchFamily="34" charset="0"/>
              </a:rPr>
              <a:t> </a:t>
            </a:r>
            <a:r>
              <a:rPr lang="ru-RU" sz="1800" dirty="0" err="1" smtClean="0">
                <a:solidFill>
                  <a:srgbClr val="000000"/>
                </a:solidFill>
                <a:latin typeface="Arial Black" pitchFamily="34" charset="0"/>
              </a:rPr>
              <a:t>ў</a:t>
            </a:r>
            <a:r>
              <a:rPr lang="ru-RU" sz="1800" dirty="0" smtClean="0">
                <a:solidFill>
                  <a:srgbClr val="000000"/>
                </a:solidFill>
                <a:latin typeface="Arial Black" pitchFamily="34" charset="0"/>
              </a:rPr>
              <a:t> </a:t>
            </a:r>
            <a:r>
              <a:rPr lang="ru-RU" sz="1800" dirty="0" err="1" smtClean="0">
                <a:solidFill>
                  <a:srgbClr val="000000"/>
                </a:solidFill>
                <a:latin typeface="Arial Black" pitchFamily="34" charset="0"/>
              </a:rPr>
              <a:t>свеце</a:t>
            </a:r>
            <a:r>
              <a:rPr lang="ru-RU" sz="1800" dirty="0" smtClean="0">
                <a:solidFill>
                  <a:srgbClr val="000000"/>
                </a:solidFill>
                <a:latin typeface="Arial Black" pitchFamily="34" charset="0"/>
              </a:rPr>
              <a:t> – </a:t>
            </a:r>
            <a:br>
              <a:rPr lang="ru-RU" sz="1800" dirty="0" smtClean="0">
                <a:solidFill>
                  <a:srgbClr val="000000"/>
                </a:solidFill>
                <a:latin typeface="Arial Black" pitchFamily="34" charset="0"/>
              </a:rPr>
            </a:br>
            <a:r>
              <a:rPr lang="ru-RU" sz="1800" dirty="0" smtClean="0">
                <a:solidFill>
                  <a:srgbClr val="000000"/>
                </a:solidFill>
                <a:latin typeface="Arial Black" pitchFamily="34" charset="0"/>
              </a:rPr>
              <a:t>Ў </a:t>
            </a:r>
            <a:r>
              <a:rPr lang="ru-RU" sz="1800" dirty="0" err="1" smtClean="0">
                <a:solidFill>
                  <a:srgbClr val="000000"/>
                </a:solidFill>
                <a:latin typeface="Arial Black" pitchFamily="34" charset="0"/>
              </a:rPr>
              <a:t>Браслаў</a:t>
            </a:r>
            <a:r>
              <a:rPr lang="ru-RU" sz="1800" dirty="0" smtClean="0">
                <a:solidFill>
                  <a:srgbClr val="000000"/>
                </a:solidFill>
                <a:latin typeface="Arial Black" pitchFamily="34" charset="0"/>
              </a:rPr>
              <a:t> </a:t>
            </a:r>
            <a:r>
              <a:rPr lang="ru-RU" sz="1800" dirty="0" err="1" smtClean="0">
                <a:solidFill>
                  <a:srgbClr val="000000"/>
                </a:solidFill>
                <a:latin typeface="Arial Black" pitchFamily="34" charset="0"/>
              </a:rPr>
              <a:t>прыеду</a:t>
            </a:r>
            <a:r>
              <a:rPr lang="ru-RU" sz="1800" dirty="0" smtClean="0">
                <a:solidFill>
                  <a:srgbClr val="000000"/>
                </a:solidFill>
                <a:latin typeface="Arial Black" pitchFamily="34" charset="0"/>
              </a:rPr>
              <a:t> </a:t>
            </a:r>
            <a:r>
              <a:rPr lang="ru-RU" sz="1800" dirty="0" err="1" smtClean="0">
                <a:solidFill>
                  <a:srgbClr val="000000"/>
                </a:solidFill>
                <a:latin typeface="Arial Black" pitchFamily="34" charset="0"/>
              </a:rPr>
              <a:t>зноў</a:t>
            </a:r>
            <a:r>
              <a:rPr lang="ru-RU" sz="1800" dirty="0" smtClean="0">
                <a:solidFill>
                  <a:srgbClr val="000000"/>
                </a:solidFill>
                <a:latin typeface="Arial Black" pitchFamily="34" charset="0"/>
              </a:rPr>
              <a:t>.                                      </a:t>
            </a:r>
            <a:r>
              <a:rPr lang="ru-RU" sz="2000" dirty="0" err="1" smtClean="0">
                <a:latin typeface="Arial Black" pitchFamily="34" charset="0"/>
              </a:rPr>
              <a:t>Ніна</a:t>
            </a:r>
            <a:r>
              <a:rPr lang="ru-RU" sz="2000" dirty="0" smtClean="0">
                <a:latin typeface="Arial Black" pitchFamily="34" charset="0"/>
              </a:rPr>
              <a:t> </a:t>
            </a:r>
            <a:r>
              <a:rPr lang="ru-RU" sz="2000" dirty="0" err="1" smtClean="0">
                <a:latin typeface="Arial Black" pitchFamily="34" charset="0"/>
              </a:rPr>
              <a:t>Аксёнчык</a:t>
            </a:r>
            <a:r>
              <a:rPr lang="ru-RU" sz="1800" dirty="0" smtClean="0">
                <a:latin typeface="Arial Black" pitchFamily="34" charset="0"/>
              </a:rPr>
              <a:t/>
            </a:r>
            <a:br>
              <a:rPr lang="ru-RU" sz="1800" dirty="0" smtClean="0">
                <a:latin typeface="Arial Black" pitchFamily="34" charset="0"/>
              </a:rPr>
            </a:br>
            <a:endParaRPr lang="ru-RU" sz="1800" dirty="0">
              <a:latin typeface="Arial Black" pitchFamily="34" charset="0"/>
            </a:endParaRPr>
          </a:p>
        </p:txBody>
      </p:sp>
      <p:pic>
        <p:nvPicPr>
          <p:cNvPr id="3" name="Track  8.mp3">
            <a:hlinkClick r:id="" action="ppaction://media"/>
          </p:cNvPr>
          <p:cNvPicPr>
            <a:picLocks noRot="1" noChangeAspect="1"/>
          </p:cNvPicPr>
          <p:nvPr>
            <a:audioFile r:link="rId1"/>
          </p:nvPr>
        </p:nvPicPr>
        <p:blipFill>
          <a:blip r:embed="rId3" cstate="print"/>
          <a:stretch>
            <a:fillRect/>
          </a:stretch>
        </p:blipFill>
        <p:spPr>
          <a:xfrm>
            <a:off x="4419600" y="3276600"/>
            <a:ext cx="304800" cy="304800"/>
          </a:xfrm>
          <a:prstGeom prst="rect">
            <a:avLst/>
          </a:prstGeom>
        </p:spPr>
      </p:pic>
    </p:spTree>
  </p:cSld>
  <p:clrMapOvr>
    <a:masterClrMapping/>
  </p:clrMapOvr>
  <p:transition spd="slow" advClick="0" advTm="3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1"/>
                                          </p:val>
                                        </p:tav>
                                        <p:tav tm="100000">
                                          <p:val>
                                            <p:strVal val="#ppt_x"/>
                                          </p:val>
                                        </p:tav>
                                      </p:tavLst>
                                    </p:anim>
                                    <p:anim calcmode="lin" valueType="num">
                                      <p:cBhvr>
                                        <p:cTn id="9" dur="500" fill="hold"/>
                                        <p:tgtEl>
                                          <p:spTgt spid="2"/>
                                        </p:tgtEl>
                                        <p:attrNameLst>
                                          <p:attrName>ppt_y</p:attrName>
                                        </p:attrNameLst>
                                      </p:cBhvr>
                                      <p:tavLst>
                                        <p:tav tm="0">
                                          <p:val>
                                            <p:strVal val="#ppt_y"/>
                                          </p:val>
                                        </p:tav>
                                        <p:tav tm="100000">
                                          <p:val>
                                            <p:strVal val="#ppt_y"/>
                                          </p:val>
                                        </p:tav>
                                      </p:tavLst>
                                    </p:anim>
                                  </p:childTnLst>
                                </p:cTn>
                              </p:par>
                              <p:par>
                                <p:cTn id="10" presetID="1" presetClass="mediacall" presetSubtype="0" fill="hold" nodeType="withEffect">
                                  <p:stCondLst>
                                    <p:cond delay="0"/>
                                  </p:stCondLst>
                                  <p:childTnLst>
                                    <p:cmd type="call" cmd="playFrom(0.0)">
                                      <p:cBhvr>
                                        <p:cTn id="11"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71" showWhenStopped="0">
                <p:cTn id="12" fill="hold" display="0">
                  <p:stCondLst>
                    <p:cond delay="indefinite"/>
                  </p:stCondLst>
                  <p:endCondLst>
                    <p:cond evt="onPrev" delay="0">
                      <p:tgtEl>
                        <p:sldTgt/>
                      </p:tgtEl>
                    </p:cond>
                    <p:cond evt="onStopAudio" delay="0">
                      <p:tgtEl>
                        <p:sldTgt/>
                      </p:tgtEl>
                    </p:cond>
                  </p:endCondLst>
                </p:cTn>
                <p:tgtEl>
                  <p:spTgt spid="3"/>
                </p:tgtEl>
              </p:cMediaNode>
            </p:audio>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96752"/>
            <a:ext cx="8295456" cy="6048672"/>
          </a:xfrm>
        </p:spPr>
        <p:txBody>
          <a:bodyPr>
            <a:noAutofit/>
          </a:bodyPr>
          <a:lstStyle/>
          <a:p>
            <a:r>
              <a:rPr lang="be-BY" sz="3200" b="1" dirty="0" smtClean="0"/>
              <a:t/>
            </a:r>
            <a:br>
              <a:rPr lang="be-BY" sz="3200" b="1" dirty="0" smtClean="0"/>
            </a:br>
            <a:r>
              <a:rPr lang="ru-RU" sz="3200" b="1" dirty="0" smtClean="0"/>
              <a:t>В</a:t>
            </a:r>
            <a:r>
              <a:rPr lang="en-US" sz="3200" b="1" dirty="0" err="1" smtClean="0"/>
              <a:t>одападзел</a:t>
            </a:r>
            <a:r>
              <a:rPr lang="en-US" sz="3200" b="1" dirty="0" smtClean="0"/>
              <a:t> </a:t>
            </a:r>
            <a:r>
              <a:rPr lang="en-US" sz="3200" b="1" dirty="0" err="1" smtClean="0"/>
              <a:t>праходзіць</a:t>
            </a:r>
            <a:r>
              <a:rPr lang="en-US" sz="3200" b="1" dirty="0" smtClean="0"/>
              <a:t> </a:t>
            </a:r>
            <a:r>
              <a:rPr lang="en-US" sz="3200" b="1" dirty="0" err="1" smtClean="0"/>
              <a:t>праз</a:t>
            </a:r>
            <a:r>
              <a:rPr lang="en-US" sz="3200" b="1" dirty="0" smtClean="0"/>
              <a:t> </a:t>
            </a:r>
            <a:r>
              <a:rPr lang="en-US" sz="3200" b="1" dirty="0" err="1" smtClean="0"/>
              <a:t>паўночна</a:t>
            </a:r>
            <a:r>
              <a:rPr lang="be-BY" sz="3200" b="1" dirty="0" smtClean="0"/>
              <a:t> </a:t>
            </a:r>
            <a:r>
              <a:rPr lang="en-US" sz="3200" b="1" dirty="0" err="1" smtClean="0"/>
              <a:t>заходнюю</a:t>
            </a:r>
            <a:r>
              <a:rPr lang="en-US" sz="3200" b="1" dirty="0" smtClean="0"/>
              <a:t> </a:t>
            </a:r>
            <a:r>
              <a:rPr lang="en-US" sz="3200" b="1" dirty="0" err="1" smtClean="0"/>
              <a:t>ўскраіну</a:t>
            </a:r>
            <a:r>
              <a:rPr lang="en-US" sz="3200" b="1" dirty="0" smtClean="0"/>
              <a:t> </a:t>
            </a:r>
            <a:r>
              <a:rPr lang="en-US" sz="3200" b="1" dirty="0" err="1" smtClean="0"/>
              <a:t>Палесся</a:t>
            </a:r>
            <a:r>
              <a:rPr lang="en-US" sz="3200" b="1" dirty="0" smtClean="0"/>
              <a:t>, </a:t>
            </a:r>
            <a:r>
              <a:rPr lang="en-US" sz="3200" b="1" dirty="0" err="1" smtClean="0"/>
              <a:t>па</a:t>
            </a:r>
            <a:r>
              <a:rPr lang="en-US" sz="3200" b="1" dirty="0" smtClean="0"/>
              <a:t> </a:t>
            </a:r>
            <a:r>
              <a:rPr lang="en-US" sz="3200" b="1" dirty="0" err="1" smtClean="0"/>
              <a:t>Капыльскіх</a:t>
            </a:r>
            <a:r>
              <a:rPr lang="en-US" sz="3200" b="1" dirty="0" smtClean="0"/>
              <a:t> </a:t>
            </a:r>
            <a:r>
              <a:rPr lang="en-US" sz="3200" b="1" dirty="0" err="1" smtClean="0"/>
              <a:t>градах</a:t>
            </a:r>
            <a:r>
              <a:rPr lang="en-US" sz="3200" b="1" dirty="0" smtClean="0"/>
              <a:t>, </a:t>
            </a:r>
            <a:r>
              <a:rPr lang="en-US" sz="3200" b="1" dirty="0" err="1" smtClean="0"/>
              <a:t>Мінскім</a:t>
            </a:r>
            <a:r>
              <a:rPr lang="en-US" sz="3200" b="1" dirty="0" smtClean="0"/>
              <a:t> і </a:t>
            </a:r>
            <a:r>
              <a:rPr lang="en-US" sz="3200" b="1" dirty="0" err="1" smtClean="0"/>
              <a:t>Аршанскім</a:t>
            </a:r>
            <a:r>
              <a:rPr lang="en-US" sz="3200" b="1" dirty="0" smtClean="0"/>
              <a:t> </a:t>
            </a:r>
            <a:r>
              <a:rPr lang="en-US" sz="3200" b="1" dirty="0" err="1" smtClean="0"/>
              <a:t>узвышшах</a:t>
            </a:r>
            <a:r>
              <a:rPr lang="en-US" sz="3200" b="1" dirty="0" smtClean="0"/>
              <a:t>.</a:t>
            </a:r>
            <a:r>
              <a:rPr lang="be-BY" sz="3200" b="1" dirty="0" smtClean="0"/>
              <a:t/>
            </a:r>
            <a:br>
              <a:rPr lang="be-BY" sz="3200" b="1" dirty="0" smtClean="0"/>
            </a:br>
            <a:r>
              <a:rPr lang="en-US" sz="3200" b="1" dirty="0" smtClean="0"/>
              <a:t> </a:t>
            </a:r>
            <a:r>
              <a:rPr lang="be-BY" sz="3200" b="1" dirty="0" smtClean="0"/>
              <a:t>     </a:t>
            </a:r>
            <a:r>
              <a:rPr lang="ru-RU" sz="3200" b="1" dirty="0" smtClean="0">
                <a:solidFill>
                  <a:srgbClr val="000000"/>
                </a:solidFill>
              </a:rPr>
              <a:t>М</a:t>
            </a:r>
            <a:r>
              <a:rPr lang="en-US" sz="3200" b="1" dirty="0" err="1" smtClean="0">
                <a:solidFill>
                  <a:srgbClr val="000000"/>
                </a:solidFill>
              </a:rPr>
              <a:t>алых</a:t>
            </a:r>
            <a:r>
              <a:rPr lang="en-US" sz="3200" b="1" dirty="0" smtClean="0">
                <a:solidFill>
                  <a:srgbClr val="000000"/>
                </a:solidFill>
              </a:rPr>
              <a:t> </a:t>
            </a:r>
            <a:r>
              <a:rPr lang="en-US" sz="3200" b="1" dirty="0" err="1" smtClean="0">
                <a:solidFill>
                  <a:srgbClr val="000000"/>
                </a:solidFill>
              </a:rPr>
              <a:t>рэк</a:t>
            </a:r>
            <a:r>
              <a:rPr lang="en-US" sz="3200" b="1" dirty="0" smtClean="0">
                <a:solidFill>
                  <a:srgbClr val="000000"/>
                </a:solidFill>
              </a:rPr>
              <a:t> (</a:t>
            </a:r>
            <a:r>
              <a:rPr lang="en-US" sz="3200" b="1" dirty="0" err="1" smtClean="0">
                <a:solidFill>
                  <a:srgbClr val="000000"/>
                </a:solidFill>
              </a:rPr>
              <a:t>да</a:t>
            </a:r>
            <a:r>
              <a:rPr lang="en-US" sz="3200" b="1" dirty="0" smtClean="0">
                <a:solidFill>
                  <a:srgbClr val="000000"/>
                </a:solidFill>
              </a:rPr>
              <a:t> 100 </a:t>
            </a:r>
            <a:r>
              <a:rPr lang="en-US" sz="3200" b="1" dirty="0" err="1" smtClean="0">
                <a:solidFill>
                  <a:srgbClr val="000000"/>
                </a:solidFill>
              </a:rPr>
              <a:t>км</a:t>
            </a:r>
            <a:r>
              <a:rPr lang="en-US" sz="3200" b="1" dirty="0" smtClean="0">
                <a:solidFill>
                  <a:srgbClr val="000000"/>
                </a:solidFill>
              </a:rPr>
              <a:t>) і </a:t>
            </a:r>
            <a:r>
              <a:rPr lang="en-US" sz="3200" b="1" dirty="0" err="1" smtClean="0">
                <a:solidFill>
                  <a:srgbClr val="000000"/>
                </a:solidFill>
              </a:rPr>
              <a:t>ручаёў</a:t>
            </a:r>
            <a:r>
              <a:rPr lang="en-US" sz="3200" b="1" dirty="0" smtClean="0">
                <a:solidFill>
                  <a:srgbClr val="000000"/>
                </a:solidFill>
              </a:rPr>
              <a:t> (</a:t>
            </a:r>
            <a:r>
              <a:rPr lang="en-US" sz="3200" b="1" dirty="0" err="1" smtClean="0">
                <a:solidFill>
                  <a:srgbClr val="000000"/>
                </a:solidFill>
              </a:rPr>
              <a:t>даўжыня</a:t>
            </a:r>
            <a:r>
              <a:rPr lang="en-US" sz="3200" b="1" dirty="0" smtClean="0">
                <a:solidFill>
                  <a:srgbClr val="000000"/>
                </a:solidFill>
              </a:rPr>
              <a:t> </a:t>
            </a:r>
            <a:r>
              <a:rPr lang="en-US" sz="3200" b="1" dirty="0" err="1" smtClean="0">
                <a:solidFill>
                  <a:srgbClr val="000000"/>
                </a:solidFill>
              </a:rPr>
              <a:t>да</a:t>
            </a:r>
            <a:r>
              <a:rPr lang="en-US" sz="3200" b="1" dirty="0" smtClean="0">
                <a:solidFill>
                  <a:srgbClr val="000000"/>
                </a:solidFill>
              </a:rPr>
              <a:t> 10 </a:t>
            </a:r>
            <a:r>
              <a:rPr lang="en-US" sz="3200" b="1" dirty="0" err="1" smtClean="0">
                <a:solidFill>
                  <a:srgbClr val="000000"/>
                </a:solidFill>
              </a:rPr>
              <a:t>км</a:t>
            </a:r>
            <a:r>
              <a:rPr lang="en-US" sz="3200" b="1" dirty="0" smtClean="0">
                <a:solidFill>
                  <a:srgbClr val="000000"/>
                </a:solidFill>
              </a:rPr>
              <a:t>) 19,3 </a:t>
            </a:r>
            <a:r>
              <a:rPr lang="en-US" sz="3200" b="1" dirty="0" err="1" smtClean="0">
                <a:solidFill>
                  <a:srgbClr val="000000"/>
                </a:solidFill>
              </a:rPr>
              <a:t>тыс</a:t>
            </a:r>
            <a:r>
              <a:rPr lang="en-US" sz="3200" b="1" dirty="0" smtClean="0">
                <a:solidFill>
                  <a:srgbClr val="000000"/>
                </a:solidFill>
              </a:rPr>
              <a:t>. (</a:t>
            </a:r>
            <a:r>
              <a:rPr lang="en-US" sz="3200" b="1" dirty="0" err="1" smtClean="0">
                <a:solidFill>
                  <a:srgbClr val="000000"/>
                </a:solidFill>
              </a:rPr>
              <a:t>або</a:t>
            </a:r>
            <a:r>
              <a:rPr lang="en-US" sz="3200" b="1" dirty="0" smtClean="0">
                <a:solidFill>
                  <a:srgbClr val="000000"/>
                </a:solidFill>
              </a:rPr>
              <a:t> 93 % </a:t>
            </a:r>
            <a:r>
              <a:rPr lang="en-US" sz="3200" b="1" dirty="0" err="1" smtClean="0">
                <a:solidFill>
                  <a:srgbClr val="000000"/>
                </a:solidFill>
              </a:rPr>
              <a:t>усіх</a:t>
            </a:r>
            <a:r>
              <a:rPr lang="en-US" sz="3200" b="1" dirty="0" smtClean="0">
                <a:solidFill>
                  <a:srgbClr val="000000"/>
                </a:solidFill>
              </a:rPr>
              <a:t> </a:t>
            </a:r>
            <a:r>
              <a:rPr lang="en-US" sz="3200" b="1" dirty="0" err="1" smtClean="0">
                <a:solidFill>
                  <a:srgbClr val="000000"/>
                </a:solidFill>
              </a:rPr>
              <a:t>рэк</a:t>
            </a:r>
            <a:r>
              <a:rPr lang="en-US" sz="3200" b="1" dirty="0" smtClean="0">
                <a:solidFill>
                  <a:srgbClr val="000000"/>
                </a:solidFill>
              </a:rPr>
              <a:t>)</a:t>
            </a:r>
            <a:r>
              <a:rPr lang="be-BY" sz="3200" b="1" dirty="0" smtClean="0"/>
              <a:t>.</a:t>
            </a:r>
            <a:br>
              <a:rPr lang="be-BY" sz="3200" b="1" dirty="0" smtClean="0"/>
            </a:br>
            <a:r>
              <a:rPr lang="en-US" sz="3200" b="1" dirty="0" smtClean="0"/>
              <a:t> </a:t>
            </a:r>
            <a:r>
              <a:rPr lang="be-BY" sz="3200" b="1" dirty="0" smtClean="0"/>
              <a:t/>
            </a:r>
            <a:br>
              <a:rPr lang="be-BY" sz="3200" b="1" dirty="0" smtClean="0"/>
            </a:br>
            <a:r>
              <a:rPr lang="be-BY" sz="3200" b="1" dirty="0" smtClean="0"/>
              <a:t>     </a:t>
            </a:r>
            <a:r>
              <a:rPr lang="ru-RU" sz="3200" b="1" dirty="0" smtClean="0">
                <a:solidFill>
                  <a:srgbClr val="000000"/>
                </a:solidFill>
              </a:rPr>
              <a:t>С</a:t>
            </a:r>
            <a:r>
              <a:rPr lang="en-US" sz="3200" b="1" dirty="0" err="1" smtClean="0">
                <a:solidFill>
                  <a:srgbClr val="000000"/>
                </a:solidFill>
              </a:rPr>
              <a:t>ярэдніх</a:t>
            </a:r>
            <a:r>
              <a:rPr lang="en-US" sz="3200" b="1" dirty="0" smtClean="0">
                <a:solidFill>
                  <a:srgbClr val="000000"/>
                </a:solidFill>
              </a:rPr>
              <a:t> </a:t>
            </a:r>
            <a:r>
              <a:rPr lang="en-US" sz="3200" b="1" dirty="0" err="1" smtClean="0">
                <a:solidFill>
                  <a:srgbClr val="000000"/>
                </a:solidFill>
              </a:rPr>
              <a:t>рэк</a:t>
            </a:r>
            <a:r>
              <a:rPr lang="en-US" sz="3200" b="1" dirty="0" smtClean="0">
                <a:solidFill>
                  <a:srgbClr val="000000"/>
                </a:solidFill>
              </a:rPr>
              <a:t> (101 – 500 </a:t>
            </a:r>
            <a:r>
              <a:rPr lang="en-US" sz="3200" b="1" dirty="0" err="1" smtClean="0">
                <a:solidFill>
                  <a:srgbClr val="000000"/>
                </a:solidFill>
              </a:rPr>
              <a:t>км</a:t>
            </a:r>
            <a:r>
              <a:rPr lang="en-US" sz="3200" b="1" dirty="0" smtClean="0">
                <a:solidFill>
                  <a:srgbClr val="000000"/>
                </a:solidFill>
              </a:rPr>
              <a:t>) – 42 (0,2 % </a:t>
            </a:r>
            <a:r>
              <a:rPr lang="en-US" sz="3200" b="1" dirty="0" err="1" smtClean="0">
                <a:solidFill>
                  <a:srgbClr val="000000"/>
                </a:solidFill>
              </a:rPr>
              <a:t>усіх</a:t>
            </a:r>
            <a:r>
              <a:rPr lang="en-US" sz="3200" b="1" dirty="0" smtClean="0">
                <a:solidFill>
                  <a:srgbClr val="000000"/>
                </a:solidFill>
              </a:rPr>
              <a:t> </a:t>
            </a:r>
            <a:r>
              <a:rPr lang="en-US" sz="3200" b="1" dirty="0" err="1" smtClean="0">
                <a:solidFill>
                  <a:srgbClr val="000000"/>
                </a:solidFill>
              </a:rPr>
              <a:t>рэк</a:t>
            </a:r>
            <a:r>
              <a:rPr lang="en-US" sz="3200" b="1" dirty="0" smtClean="0">
                <a:solidFill>
                  <a:srgbClr val="000000"/>
                </a:solidFill>
              </a:rPr>
              <a:t>), </a:t>
            </a:r>
            <a:r>
              <a:rPr lang="en-US" sz="3200" b="1" dirty="0" err="1" smtClean="0">
                <a:solidFill>
                  <a:srgbClr val="000000"/>
                </a:solidFill>
              </a:rPr>
              <a:t>іх</a:t>
            </a:r>
            <a:r>
              <a:rPr lang="en-US" sz="3200" b="1" dirty="0" smtClean="0">
                <a:solidFill>
                  <a:srgbClr val="000000"/>
                </a:solidFill>
              </a:rPr>
              <a:t> </a:t>
            </a:r>
            <a:r>
              <a:rPr lang="en-US" sz="3200" b="1" dirty="0" err="1" smtClean="0">
                <a:solidFill>
                  <a:srgbClr val="000000"/>
                </a:solidFill>
              </a:rPr>
              <a:t>даўжыня</a:t>
            </a:r>
            <a:r>
              <a:rPr lang="en-US" sz="3200" b="1" dirty="0" smtClean="0">
                <a:solidFill>
                  <a:srgbClr val="000000"/>
                </a:solidFill>
              </a:rPr>
              <a:t> 6,7 </a:t>
            </a:r>
            <a:r>
              <a:rPr lang="en-US" sz="3200" b="1" dirty="0" err="1" smtClean="0">
                <a:solidFill>
                  <a:srgbClr val="000000"/>
                </a:solidFill>
              </a:rPr>
              <a:t>тыс</a:t>
            </a:r>
            <a:r>
              <a:rPr lang="en-US" sz="3200" b="1" dirty="0" smtClean="0">
                <a:solidFill>
                  <a:srgbClr val="000000"/>
                </a:solidFill>
              </a:rPr>
              <a:t>. </a:t>
            </a:r>
            <a:r>
              <a:rPr lang="ru-RU" sz="3200" b="1" dirty="0" smtClean="0">
                <a:solidFill>
                  <a:srgbClr val="000000"/>
                </a:solidFill>
              </a:rPr>
              <a:t>к</a:t>
            </a:r>
            <a:r>
              <a:rPr lang="en-US" sz="3200" b="1" dirty="0" smtClean="0">
                <a:solidFill>
                  <a:srgbClr val="000000"/>
                </a:solidFill>
              </a:rPr>
              <a:t>м</a:t>
            </a:r>
            <a:r>
              <a:rPr lang="be-BY" sz="3200" b="1" dirty="0" smtClean="0">
                <a:solidFill>
                  <a:srgbClr val="000000"/>
                </a:solidFill>
              </a:rPr>
              <a:t>.</a:t>
            </a:r>
            <a:br>
              <a:rPr lang="be-BY" sz="3200" b="1" dirty="0" smtClean="0">
                <a:solidFill>
                  <a:srgbClr val="000000"/>
                </a:solidFill>
              </a:rPr>
            </a:br>
            <a:r>
              <a:rPr lang="be-BY" sz="3200" b="1" dirty="0" smtClean="0"/>
              <a:t/>
            </a:r>
            <a:br>
              <a:rPr lang="be-BY" sz="3200" b="1" dirty="0" smtClean="0"/>
            </a:br>
            <a:r>
              <a:rPr lang="en-US" sz="3200" b="1" dirty="0" smtClean="0"/>
              <a:t>9 </a:t>
            </a:r>
            <a:r>
              <a:rPr lang="en-US" sz="3200" b="1" dirty="0" err="1" smtClean="0"/>
              <a:t>рэк</a:t>
            </a:r>
            <a:r>
              <a:rPr lang="en-US" sz="3200" b="1" dirty="0" smtClean="0"/>
              <a:t> </a:t>
            </a:r>
            <a:r>
              <a:rPr lang="en-US" sz="3200" b="1" dirty="0" err="1" smtClean="0"/>
              <a:t>маюць</a:t>
            </a:r>
            <a:r>
              <a:rPr lang="en-US" sz="3200" b="1" dirty="0" smtClean="0"/>
              <a:t> </a:t>
            </a:r>
            <a:r>
              <a:rPr lang="en-US" sz="3200" b="1" dirty="0" err="1" smtClean="0"/>
              <a:t>даўжыню</a:t>
            </a:r>
            <a:r>
              <a:rPr lang="en-US" sz="3200" b="1" dirty="0" smtClean="0"/>
              <a:t> </a:t>
            </a:r>
            <a:r>
              <a:rPr lang="en-US" sz="3200" b="1" dirty="0" err="1" smtClean="0"/>
              <a:t>больш</a:t>
            </a:r>
            <a:r>
              <a:rPr lang="en-US" sz="3200" b="1" dirty="0" smtClean="0"/>
              <a:t> </a:t>
            </a:r>
            <a:r>
              <a:rPr lang="en-US" sz="3200" b="1" dirty="0" err="1" smtClean="0"/>
              <a:t>за</a:t>
            </a:r>
            <a:r>
              <a:rPr lang="en-US" sz="3200" b="1" dirty="0" smtClean="0"/>
              <a:t> 500 </a:t>
            </a:r>
            <a:r>
              <a:rPr lang="en-US" sz="3200" b="1" dirty="0" err="1" smtClean="0"/>
              <a:t>км</a:t>
            </a:r>
            <a:r>
              <a:rPr lang="en-US" sz="3200" b="1" dirty="0" smtClean="0"/>
              <a:t>: </a:t>
            </a:r>
            <a:r>
              <a:rPr lang="en-US" sz="3200" b="1" dirty="0" err="1" smtClean="0"/>
              <a:t>Бярэзіна</a:t>
            </a:r>
            <a:r>
              <a:rPr lang="en-US" sz="3200" b="1" dirty="0" smtClean="0"/>
              <a:t>, </a:t>
            </a:r>
            <a:r>
              <a:rPr lang="en-US" sz="3200" b="1" dirty="0" err="1" smtClean="0"/>
              <a:t>Нёман</a:t>
            </a:r>
            <a:r>
              <a:rPr lang="en-US" sz="3200" b="1" dirty="0" smtClean="0"/>
              <a:t>, </a:t>
            </a:r>
            <a:r>
              <a:rPr lang="en-US" sz="3200" b="1" dirty="0" err="1" smtClean="0"/>
              <a:t>Вілія</a:t>
            </a:r>
            <a:r>
              <a:rPr lang="en-US" sz="3200" b="1" dirty="0" smtClean="0"/>
              <a:t>, </a:t>
            </a:r>
            <a:r>
              <a:rPr lang="en-US" sz="3200" b="1" dirty="0" err="1" smtClean="0"/>
              <a:t>Зах</a:t>
            </a:r>
            <a:r>
              <a:rPr lang="en-US" sz="3200" b="1" dirty="0" smtClean="0"/>
              <a:t>. </a:t>
            </a:r>
            <a:r>
              <a:rPr lang="en-US" sz="3200" b="1" dirty="0" err="1" smtClean="0"/>
              <a:t>Дзвіна</a:t>
            </a:r>
            <a:r>
              <a:rPr lang="en-US" sz="3200" b="1" dirty="0" smtClean="0"/>
              <a:t>, </a:t>
            </a:r>
            <a:r>
              <a:rPr lang="en-US" sz="3200" b="1" dirty="0" err="1" smtClean="0"/>
              <a:t>Дняпро</a:t>
            </a:r>
            <a:r>
              <a:rPr lang="en-US" sz="3200" b="1" dirty="0" smtClean="0"/>
              <a:t>, </a:t>
            </a:r>
            <a:r>
              <a:rPr lang="en-US" sz="3200" b="1" dirty="0" err="1" smtClean="0"/>
              <a:t>Сож</a:t>
            </a:r>
            <a:r>
              <a:rPr lang="en-US" sz="3200" b="1" dirty="0" smtClean="0"/>
              <a:t>, </a:t>
            </a:r>
            <a:r>
              <a:rPr lang="en-US" sz="3200" b="1" dirty="0" err="1" smtClean="0"/>
              <a:t>Прыпяць</a:t>
            </a:r>
            <a:r>
              <a:rPr lang="en-US" sz="3200" b="1" dirty="0" smtClean="0"/>
              <a:t>, </a:t>
            </a:r>
            <a:r>
              <a:rPr lang="en-US" sz="3200" b="1" dirty="0" err="1" smtClean="0"/>
              <a:t>Гарынь</a:t>
            </a:r>
            <a:r>
              <a:rPr lang="en-US" sz="3200" b="1" dirty="0" smtClean="0"/>
              <a:t> і </a:t>
            </a:r>
            <a:r>
              <a:rPr lang="en-US" sz="3200" b="1" dirty="0" err="1" smtClean="0"/>
              <a:t>Зах</a:t>
            </a:r>
            <a:r>
              <a:rPr lang="en-US" sz="3200" b="1" dirty="0" smtClean="0"/>
              <a:t>. </a:t>
            </a:r>
            <a:r>
              <a:rPr lang="en-US" sz="3200" b="1" dirty="0" err="1" smtClean="0"/>
              <a:t>Буг</a:t>
            </a:r>
            <a:r>
              <a:rPr lang="en-US" sz="3200" b="1" dirty="0" smtClean="0"/>
              <a:t>. </a:t>
            </a:r>
            <a:r>
              <a:rPr lang="ru-RU" sz="3600" dirty="0" smtClean="0"/>
              <a:t/>
            </a:r>
            <a:br>
              <a:rPr lang="ru-RU" sz="3600" dirty="0" smtClean="0"/>
            </a:br>
            <a:endParaRPr lang="ru-RU" sz="3600" dirty="0"/>
          </a:p>
        </p:txBody>
      </p:sp>
    </p:spTree>
  </p:cSld>
  <p:clrMapOvr>
    <a:masterClrMapping/>
  </p:clrMapOvr>
  <p:transition spd="slow" advClick="0" advTm="23000">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a:xfrm>
            <a:off x="-252536" y="1"/>
            <a:ext cx="4968552" cy="5373215"/>
          </a:xfrm>
        </p:spPr>
        <p:txBody>
          <a:bodyPr/>
          <a:lstStyle/>
          <a:p>
            <a:pPr>
              <a:buNone/>
            </a:pPr>
            <a:r>
              <a:rPr lang="be-BY" b="1" dirty="0" smtClean="0">
                <a:solidFill>
                  <a:srgbClr val="002060"/>
                </a:solidFill>
                <a:latin typeface="+mj-lt"/>
              </a:rPr>
              <a:t>    </a:t>
            </a:r>
            <a:r>
              <a:rPr lang="be-BY" sz="2800" b="1" dirty="0" smtClean="0">
                <a:solidFill>
                  <a:srgbClr val="002060"/>
                </a:solidFill>
                <a:latin typeface="+mj-lt"/>
              </a:rPr>
              <a:t>ДРЫВЯТЫ</a:t>
            </a:r>
            <a:r>
              <a:rPr lang="be-BY" b="1" dirty="0" smtClean="0">
                <a:solidFill>
                  <a:srgbClr val="002060"/>
                </a:solidFill>
                <a:latin typeface="+mj-lt"/>
              </a:rPr>
              <a:t> – возера ў Браслаўскім р-не, у басейне Зах. Дзвіны, каля г. Браслаў. Плошча возера складае 36,1 км². Найбольшая глыбіня возера — 12 м</a:t>
            </a:r>
            <a:r>
              <a:rPr lang="en-US" b="1" dirty="0" smtClean="0">
                <a:solidFill>
                  <a:srgbClr val="002060"/>
                </a:solidFill>
                <a:latin typeface="+mj-lt"/>
              </a:rPr>
              <a:t>. </a:t>
            </a:r>
            <a:r>
              <a:rPr lang="be-BY" b="1" dirty="0" smtClean="0">
                <a:solidFill>
                  <a:srgbClr val="002060"/>
                </a:solidFill>
                <a:latin typeface="+mj-lt"/>
              </a:rPr>
              <a:t>Даўжыня — 9,86 км, найбольшая шырыня — 4,5 км.  </a:t>
            </a:r>
            <a:endParaRPr lang="ru-RU" b="1" dirty="0">
              <a:solidFill>
                <a:srgbClr val="002060"/>
              </a:solidFill>
              <a:latin typeface="+mj-lt"/>
            </a:endParaRPr>
          </a:p>
        </p:txBody>
      </p:sp>
      <p:sp>
        <p:nvSpPr>
          <p:cNvPr id="4" name="Содержимое 3"/>
          <p:cNvSpPr>
            <a:spLocks noGrp="1"/>
          </p:cNvSpPr>
          <p:nvPr>
            <p:ph sz="half" idx="2"/>
          </p:nvPr>
        </p:nvSpPr>
        <p:spPr>
          <a:xfrm>
            <a:off x="3995936" y="1"/>
            <a:ext cx="5148064" cy="6093296"/>
          </a:xfrm>
        </p:spPr>
        <p:txBody>
          <a:bodyPr/>
          <a:lstStyle/>
          <a:p>
            <a:pPr>
              <a:buNone/>
            </a:pPr>
            <a:r>
              <a:rPr lang="be-BY" sz="2800" b="1" dirty="0" smtClean="0">
                <a:solidFill>
                  <a:srgbClr val="00090C"/>
                </a:solidFill>
                <a:latin typeface="+mj-lt"/>
              </a:rPr>
              <a:t>НЕШЧАРДА</a:t>
            </a:r>
            <a:r>
              <a:rPr lang="be-BY" b="1" dirty="0" smtClean="0">
                <a:solidFill>
                  <a:srgbClr val="00090C"/>
                </a:solidFill>
                <a:latin typeface="+mj-lt"/>
              </a:rPr>
              <a:t>, Няшчэрда – возера ў Расонскім р-не, у басейне Заходняй Дзвіны. Берагі возера ўчасткамі забалочаныя, у шматлікіх залівах сплавінныя,   да ўрэзу вады расце хмызняк  </a:t>
            </a:r>
            <a:endParaRPr lang="ru-RU" b="1" dirty="0">
              <a:solidFill>
                <a:srgbClr val="00090C"/>
              </a:solidFill>
              <a:latin typeface="+mj-lt"/>
            </a:endParaRPr>
          </a:p>
        </p:txBody>
      </p:sp>
      <p:pic>
        <p:nvPicPr>
          <p:cNvPr id="66561" name="Picture 1" descr="дрывяты"/>
          <p:cNvPicPr>
            <a:picLocks noChangeAspect="1" noChangeArrowheads="1"/>
          </p:cNvPicPr>
          <p:nvPr/>
        </p:nvPicPr>
        <p:blipFill>
          <a:blip r:embed="rId2" cstate="print"/>
          <a:srcRect/>
          <a:stretch>
            <a:fillRect/>
          </a:stretch>
        </p:blipFill>
        <p:spPr bwMode="auto">
          <a:xfrm>
            <a:off x="0" y="3429000"/>
            <a:ext cx="4572000" cy="3429000"/>
          </a:xfrm>
          <a:prstGeom prst="rect">
            <a:avLst/>
          </a:prstGeom>
          <a:ln>
            <a:noFill/>
          </a:ln>
          <a:effectLst>
            <a:softEdge rad="112500"/>
          </a:effectLst>
        </p:spPr>
      </p:pic>
      <p:pic>
        <p:nvPicPr>
          <p:cNvPr id="6" name="Рисунок 5" descr="s320x240.jpg"/>
          <p:cNvPicPr>
            <a:picLocks noChangeAspect="1"/>
          </p:cNvPicPr>
          <p:nvPr/>
        </p:nvPicPr>
        <p:blipFill>
          <a:blip r:embed="rId3" cstate="print"/>
          <a:stretch>
            <a:fillRect/>
          </a:stretch>
        </p:blipFill>
        <p:spPr>
          <a:xfrm>
            <a:off x="4499992" y="2420888"/>
            <a:ext cx="4644008" cy="4437112"/>
          </a:xfrm>
          <a:prstGeom prst="rect">
            <a:avLst/>
          </a:prstGeom>
          <a:ln>
            <a:noFill/>
          </a:ln>
          <a:effectLst>
            <a:softEdge rad="112500"/>
          </a:effectLst>
        </p:spPr>
      </p:pic>
    </p:spTree>
  </p:cSld>
  <p:clrMapOvr>
    <a:masterClrMapping/>
  </p:clrMapOvr>
  <p:transition spd="slow" advClick="0" advTm="2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0" fill="hold">
                            <p:stCondLst>
                              <p:cond delay="83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anim calcmode="lin" valueType="num">
                                      <p:cBhvr>
                                        <p:cTn id="14" dur="500" fill="hold"/>
                                        <p:tgtEl>
                                          <p:spTgt spid="4">
                                            <p:txEl>
                                              <p:pRg st="0" end="0"/>
                                            </p:txEl>
                                          </p:spTgt>
                                        </p:tgtEl>
                                        <p:attrNameLst>
                                          <p:attrName>ppt_x</p:attrName>
                                        </p:attrNameLst>
                                      </p:cBhvr>
                                      <p:tavLst>
                                        <p:tav tm="0">
                                          <p:val>
                                            <p:strVal val="#ppt_x-.1"/>
                                          </p:val>
                                        </p:tav>
                                        <p:tav tm="100000">
                                          <p:val>
                                            <p:strVal val="#ppt_x"/>
                                          </p:val>
                                        </p:tav>
                                      </p:tavLst>
                                    </p:anim>
                                    <p:anim calcmode="lin" valueType="num">
                                      <p:cBhvr>
                                        <p:cTn id="15" dur="500" fill="hold"/>
                                        <p:tgtEl>
                                          <p:spTgt spid="4">
                                            <p:txEl>
                                              <p:pRg st="0" end="0"/>
                                            </p:txEl>
                                          </p:spTgt>
                                        </p:tgtEl>
                                        <p:attrNameLst>
                                          <p:attrName>ppt_y</p:attrName>
                                        </p:attrNameLst>
                                      </p:cBhvr>
                                      <p:tavLst>
                                        <p:tav tm="0">
                                          <p:val>
                                            <p:strVal val="#ppt_y"/>
                                          </p:val>
                                        </p:tav>
                                        <p:tav tm="100000">
                                          <p:val>
                                            <p:strVal val="#ppt_y"/>
                                          </p:val>
                                        </p:tav>
                                      </p:tavLst>
                                    </p:anim>
                                  </p:childTnLst>
                                </p:cTn>
                              </p:par>
                              <p:par>
                                <p:cTn id="16" presetID="1"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half" idx="1"/>
          </p:nvPr>
        </p:nvSpPr>
        <p:spPr>
          <a:xfrm>
            <a:off x="-324544" y="4653136"/>
            <a:ext cx="4752528" cy="2204863"/>
          </a:xfrm>
        </p:spPr>
        <p:txBody>
          <a:bodyPr>
            <a:normAutofit fontScale="25000" lnSpcReduction="20000"/>
          </a:bodyPr>
          <a:lstStyle/>
          <a:p>
            <a:pPr>
              <a:buNone/>
            </a:pPr>
            <a:r>
              <a:rPr lang="be-BY" b="1" dirty="0" smtClean="0">
                <a:solidFill>
                  <a:srgbClr val="00090C"/>
                </a:solidFill>
                <a:latin typeface="+mj-lt"/>
              </a:rPr>
              <a:t>          </a:t>
            </a:r>
            <a:r>
              <a:rPr lang="be-BY" sz="11200" b="1" dirty="0" smtClean="0">
                <a:solidFill>
                  <a:srgbClr val="00090C"/>
                </a:solidFill>
                <a:latin typeface="+mj-lt"/>
              </a:rPr>
              <a:t>ВЫГАНАШЧАНСКАЕ ВОЗЕРА, у Івацэвіцкім р-не, на водападзеле рэк Шчара і Ясельда, на тэрыторыі гідралагічнага заказніка Выганашчанскае.</a:t>
            </a:r>
            <a:endParaRPr lang="ru-RU" sz="11200" b="1" dirty="0">
              <a:solidFill>
                <a:srgbClr val="00090C"/>
              </a:solidFill>
              <a:latin typeface="+mj-lt"/>
            </a:endParaRPr>
          </a:p>
        </p:txBody>
      </p:sp>
      <p:sp>
        <p:nvSpPr>
          <p:cNvPr id="4" name="Содержимое 3"/>
          <p:cNvSpPr>
            <a:spLocks noGrp="1"/>
          </p:cNvSpPr>
          <p:nvPr>
            <p:ph sz="half" idx="2"/>
          </p:nvPr>
        </p:nvSpPr>
        <p:spPr>
          <a:xfrm>
            <a:off x="3923928" y="2780928"/>
            <a:ext cx="5472608" cy="4077072"/>
          </a:xfrm>
        </p:spPr>
        <p:txBody>
          <a:bodyPr>
            <a:noAutofit/>
          </a:bodyPr>
          <a:lstStyle/>
          <a:p>
            <a:pPr>
              <a:buNone/>
            </a:pPr>
            <a:r>
              <a:rPr lang="be-BY" sz="3200" b="1" dirty="0" smtClean="0">
                <a:solidFill>
                  <a:srgbClr val="002060"/>
                </a:solidFill>
                <a:latin typeface="+mj-lt"/>
              </a:rPr>
              <a:t>СВІР</a:t>
            </a:r>
            <a:r>
              <a:rPr lang="be-BY" sz="2800" b="1" dirty="0" smtClean="0">
                <a:solidFill>
                  <a:srgbClr val="002060"/>
                </a:solidFill>
                <a:latin typeface="+mj-lt"/>
              </a:rPr>
              <a:t> – возера ў Мядзельскім р-не, у басе</a:t>
            </a:r>
            <a:r>
              <a:rPr lang="en-US" sz="2800" b="1" dirty="0" smtClean="0">
                <a:solidFill>
                  <a:srgbClr val="002060"/>
                </a:solidFill>
                <a:latin typeface="+mj-lt"/>
              </a:rPr>
              <a:t>й</a:t>
            </a:r>
            <a:r>
              <a:rPr lang="be-BY" sz="2800" b="1" dirty="0" smtClean="0">
                <a:solidFill>
                  <a:srgbClr val="002060"/>
                </a:solidFill>
                <a:latin typeface="+mj-lt"/>
              </a:rPr>
              <a:t>не ракі Вілія, каля г. п. Свір. Уздоўж берагоў моцна зарастае трыснягом і чаротам. Возера мае рыбапрамысловае значэнне. З 1965 г. вядуцца гідралагічныя назіранні. Служыць месцам адпачынку, каля возера санаторый “Свір”</a:t>
            </a:r>
            <a:endParaRPr lang="ru-RU" sz="2800" b="1" dirty="0">
              <a:solidFill>
                <a:srgbClr val="002060"/>
              </a:solidFill>
              <a:latin typeface="+mj-lt"/>
            </a:endParaRPr>
          </a:p>
        </p:txBody>
      </p:sp>
      <p:pic>
        <p:nvPicPr>
          <p:cNvPr id="5" name="Рисунок 4" descr="300px-LakeVigonoshanskoe.JPG"/>
          <p:cNvPicPr>
            <a:picLocks noChangeAspect="1"/>
          </p:cNvPicPr>
          <p:nvPr/>
        </p:nvPicPr>
        <p:blipFill>
          <a:blip r:embed="rId2" cstate="print"/>
          <a:stretch>
            <a:fillRect/>
          </a:stretch>
        </p:blipFill>
        <p:spPr>
          <a:xfrm>
            <a:off x="-180528" y="0"/>
            <a:ext cx="4320480" cy="4797152"/>
          </a:xfrm>
          <a:prstGeom prst="rect">
            <a:avLst/>
          </a:prstGeom>
          <a:ln>
            <a:noFill/>
          </a:ln>
          <a:effectLst>
            <a:softEdge rad="112500"/>
          </a:effectLst>
        </p:spPr>
      </p:pic>
      <p:pic>
        <p:nvPicPr>
          <p:cNvPr id="7" name="Рисунок 6" descr="glybelka-vysocky-r.jpg"/>
          <p:cNvPicPr>
            <a:picLocks noChangeAspect="1"/>
          </p:cNvPicPr>
          <p:nvPr/>
        </p:nvPicPr>
        <p:blipFill>
          <a:blip r:embed="rId3" cstate="print"/>
          <a:stretch>
            <a:fillRect/>
          </a:stretch>
        </p:blipFill>
        <p:spPr>
          <a:xfrm>
            <a:off x="3995936" y="0"/>
            <a:ext cx="5328592" cy="2996952"/>
          </a:xfrm>
          <a:prstGeom prst="rect">
            <a:avLst/>
          </a:prstGeom>
          <a:ln>
            <a:noFill/>
          </a:ln>
          <a:effectLst>
            <a:softEdge rad="112500"/>
          </a:effectLst>
        </p:spPr>
      </p:pic>
    </p:spTree>
  </p:cSld>
  <p:clrMapOvr>
    <a:masterClrMapping/>
  </p:clrMapOvr>
  <p:transition spd="slow" advClick="0" advTm="2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0" fill="hold">
                            <p:stCondLst>
                              <p:cond delay="63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anim calcmode="lin" valueType="num">
                                      <p:cBhvr>
                                        <p:cTn id="14" dur="500" fill="hold"/>
                                        <p:tgtEl>
                                          <p:spTgt spid="4">
                                            <p:txEl>
                                              <p:pRg st="0" end="0"/>
                                            </p:txEl>
                                          </p:spTgt>
                                        </p:tgtEl>
                                        <p:attrNameLst>
                                          <p:attrName>ppt_x</p:attrName>
                                        </p:attrNameLst>
                                      </p:cBhvr>
                                      <p:tavLst>
                                        <p:tav tm="0">
                                          <p:val>
                                            <p:strVal val="#ppt_x-.1"/>
                                          </p:val>
                                        </p:tav>
                                        <p:tav tm="100000">
                                          <p:val>
                                            <p:strVal val="#ppt_x"/>
                                          </p:val>
                                        </p:tav>
                                      </p:tavLst>
                                    </p:anim>
                                    <p:anim calcmode="lin" valueType="num">
                                      <p:cBhvr>
                                        <p:cTn id="15" dur="500" fill="hold"/>
                                        <p:tgtEl>
                                          <p:spTgt spid="4">
                                            <p:txEl>
                                              <p:pRg st="0" end="0"/>
                                            </p:txEl>
                                          </p:spTgt>
                                        </p:tgtEl>
                                        <p:attrNameLst>
                                          <p:attrName>ppt_y</p:attrName>
                                        </p:attrNameLst>
                                      </p:cBhvr>
                                      <p:tavLst>
                                        <p:tav tm="0">
                                          <p:val>
                                            <p:strVal val="#ppt_y"/>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3000"/>
                                        <p:tgtEl>
                                          <p:spTgt spid="7"/>
                                        </p:tgtEl>
                                      </p:cBhvr>
                                    </p:animEffect>
                                    <p:anim calcmode="lin" valueType="num">
                                      <p:cBhvr>
                                        <p:cTn id="19" dur="3000" fill="hold"/>
                                        <p:tgtEl>
                                          <p:spTgt spid="7"/>
                                        </p:tgtEl>
                                        <p:attrNameLst>
                                          <p:attrName>ppt_x</p:attrName>
                                        </p:attrNameLst>
                                      </p:cBhvr>
                                      <p:tavLst>
                                        <p:tav tm="0">
                                          <p:val>
                                            <p:strVal val="#ppt_x"/>
                                          </p:val>
                                        </p:tav>
                                        <p:tav tm="100000">
                                          <p:val>
                                            <p:strVal val="#ppt_x"/>
                                          </p:val>
                                        </p:tav>
                                      </p:tavLst>
                                    </p:anim>
                                    <p:anim calcmode="lin" valueType="num">
                                      <p:cBhvr>
                                        <p:cTn id="20" dur="3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345241" cy="1815882"/>
          </a:xfrm>
          <a:prstGeom prst="rect">
            <a:avLst/>
          </a:prstGeom>
          <a:noFill/>
        </p:spPr>
        <p:txBody>
          <a:bodyPr wrap="square" rtlCol="0">
            <a:spAutoFit/>
          </a:bodyPr>
          <a:lstStyle/>
          <a:p>
            <a:r>
              <a:rPr lang="be-BY" sz="2800" b="1" dirty="0" smtClean="0">
                <a:solidFill>
                  <a:schemeClr val="bg2">
                    <a:lumMod val="10000"/>
                  </a:schemeClr>
                </a:solidFill>
                <a:latin typeface="+mj-lt"/>
              </a:rPr>
              <a:t>СНУДЫ </a:t>
            </a:r>
            <a:r>
              <a:rPr lang="be-BY" sz="2800" b="1" dirty="0" smtClean="0">
                <a:solidFill>
                  <a:srgbClr val="002060"/>
                </a:solidFill>
                <a:latin typeface="+mj-lt"/>
              </a:rPr>
              <a:t>– возера ў Браслаўскім р-не,у басейне Зах. Дзвіны. Возера ўваходзіць у зону адпачынку Браслаў. Уздоўж усходняга берага цягнецца маляўнічая озавая града, парослая лесам</a:t>
            </a:r>
            <a:endParaRPr lang="ru-RU" sz="2800" b="1" dirty="0">
              <a:solidFill>
                <a:srgbClr val="002060"/>
              </a:solidFill>
              <a:latin typeface="+mj-lt"/>
            </a:endParaRPr>
          </a:p>
        </p:txBody>
      </p:sp>
      <p:sp>
        <p:nvSpPr>
          <p:cNvPr id="6" name="TextBox 5"/>
          <p:cNvSpPr txBox="1"/>
          <p:nvPr/>
        </p:nvSpPr>
        <p:spPr>
          <a:xfrm>
            <a:off x="0" y="4005064"/>
            <a:ext cx="9331901" cy="1138773"/>
          </a:xfrm>
          <a:prstGeom prst="rect">
            <a:avLst/>
          </a:prstGeom>
          <a:noFill/>
        </p:spPr>
        <p:txBody>
          <a:bodyPr wrap="square" rtlCol="0">
            <a:spAutoFit/>
          </a:bodyPr>
          <a:lstStyle/>
          <a:p>
            <a:r>
              <a:rPr lang="be-BY" sz="3600" b="1" dirty="0" smtClean="0">
                <a:solidFill>
                  <a:schemeClr val="bg2">
                    <a:lumMod val="10000"/>
                  </a:schemeClr>
                </a:solidFill>
                <a:latin typeface="+mj-lt"/>
              </a:rPr>
              <a:t>МЯДЗЕЛЬ</a:t>
            </a:r>
            <a:r>
              <a:rPr lang="be-BY" sz="3200" b="1" dirty="0" smtClean="0">
                <a:solidFill>
                  <a:schemeClr val="bg2">
                    <a:lumMod val="10000"/>
                  </a:schemeClr>
                </a:solidFill>
                <a:latin typeface="+mj-lt"/>
              </a:rPr>
              <a:t> – возера ў Мядзельскім р-не ў басейне Зах. Дзвіны </a:t>
            </a:r>
            <a:endParaRPr lang="ru-RU" sz="3200" b="1" dirty="0">
              <a:solidFill>
                <a:schemeClr val="bg2">
                  <a:lumMod val="10000"/>
                </a:schemeClr>
              </a:solidFill>
              <a:latin typeface="+mj-lt"/>
            </a:endParaRPr>
          </a:p>
        </p:txBody>
      </p:sp>
      <p:pic>
        <p:nvPicPr>
          <p:cNvPr id="7" name="Рисунок 6" descr="images (1).jpg"/>
          <p:cNvPicPr>
            <a:picLocks noChangeAspect="1"/>
          </p:cNvPicPr>
          <p:nvPr/>
        </p:nvPicPr>
        <p:blipFill>
          <a:blip r:embed="rId2" cstate="print"/>
          <a:stretch>
            <a:fillRect/>
          </a:stretch>
        </p:blipFill>
        <p:spPr>
          <a:xfrm>
            <a:off x="0" y="1556792"/>
            <a:ext cx="9144000" cy="2664296"/>
          </a:xfrm>
          <a:prstGeom prst="rect">
            <a:avLst/>
          </a:prstGeom>
          <a:ln>
            <a:noFill/>
          </a:ln>
          <a:effectLst>
            <a:softEdge rad="112500"/>
          </a:effectLst>
        </p:spPr>
      </p:pic>
      <p:pic>
        <p:nvPicPr>
          <p:cNvPr id="8" name="Рисунок 7" descr="get_img.jpg"/>
          <p:cNvPicPr>
            <a:picLocks noChangeAspect="1"/>
          </p:cNvPicPr>
          <p:nvPr/>
        </p:nvPicPr>
        <p:blipFill>
          <a:blip r:embed="rId3" cstate="print"/>
          <a:stretch>
            <a:fillRect/>
          </a:stretch>
        </p:blipFill>
        <p:spPr>
          <a:xfrm>
            <a:off x="0" y="4869160"/>
            <a:ext cx="9144000" cy="2232248"/>
          </a:xfrm>
          <a:prstGeom prst="rect">
            <a:avLst/>
          </a:prstGeom>
          <a:ln>
            <a:noFill/>
          </a:ln>
          <a:effectLst>
            <a:softEdge rad="112500"/>
          </a:effectLst>
        </p:spPr>
      </p:pic>
    </p:spTree>
  </p:cSld>
  <p:clrMapOvr>
    <a:masterClrMapping/>
  </p:clrMapOvr>
  <p:transition spd="slow" advClick="0" advTm="9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1"/>
                                          </p:val>
                                        </p:tav>
                                        <p:tav tm="100000">
                                          <p:val>
                                            <p:strVal val="#ppt_x"/>
                                          </p:val>
                                        </p:tav>
                                      </p:tavLst>
                                    </p:anim>
                                    <p:anim calcmode="lin" valueType="num">
                                      <p:cBhvr>
                                        <p:cTn id="9" dur="500" fill="hold"/>
                                        <p:tgtEl>
                                          <p:spTgt spid="2"/>
                                        </p:tgtEl>
                                        <p:attrNameLst>
                                          <p:attrName>ppt_y</p:attrName>
                                        </p:attrNameLst>
                                      </p:cBhvr>
                                      <p:tavLst>
                                        <p:tav tm="0">
                                          <p:val>
                                            <p:strVal val="#ppt_y"/>
                                          </p:val>
                                        </p:tav>
                                        <p:tav tm="100000">
                                          <p:val>
                                            <p:strVal val="#ppt_y"/>
                                          </p:val>
                                        </p:tav>
                                      </p:tavLst>
                                    </p:anim>
                                  </p:childTnLst>
                                </p:cTn>
                              </p:par>
                            </p:childTnLst>
                          </p:cTn>
                        </p:par>
                        <p:par>
                          <p:cTn id="10" fill="hold">
                            <p:stCondLst>
                              <p:cond delay="795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3000"/>
                                        <p:tgtEl>
                                          <p:spTgt spid="8"/>
                                        </p:tgtEl>
                                      </p:cBhvr>
                                    </p:animEffect>
                                    <p:anim calcmode="lin" valueType="num">
                                      <p:cBhvr>
                                        <p:cTn id="19" dur="3000" fill="hold"/>
                                        <p:tgtEl>
                                          <p:spTgt spid="8"/>
                                        </p:tgtEl>
                                        <p:attrNameLst>
                                          <p:attrName>ppt_x</p:attrName>
                                        </p:attrNameLst>
                                      </p:cBhvr>
                                      <p:tavLst>
                                        <p:tav tm="0">
                                          <p:val>
                                            <p:strVal val="#ppt_x"/>
                                          </p:val>
                                        </p:tav>
                                        <p:tav tm="100000">
                                          <p:val>
                                            <p:strVal val="#ppt_x"/>
                                          </p:val>
                                        </p:tav>
                                      </p:tavLst>
                                    </p:anim>
                                    <p:anim calcmode="lin" valueType="num">
                                      <p:cBhvr>
                                        <p:cTn id="20" dur="3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9217024" cy="4536504"/>
          </a:xfrm>
        </p:spPr>
        <p:txBody>
          <a:bodyPr>
            <a:normAutofit/>
          </a:bodyPr>
          <a:lstStyle/>
          <a:p>
            <a:r>
              <a:rPr lang="be-BY" sz="3600" b="1" dirty="0" smtClean="0">
                <a:solidFill>
                  <a:schemeClr val="bg2">
                    <a:lumMod val="10000"/>
                  </a:schemeClr>
                </a:solidFill>
              </a:rPr>
              <a:t>ЧОРНАЕ – </a:t>
            </a:r>
            <a:r>
              <a:rPr lang="ru-RU" sz="3600" b="1" dirty="0" err="1" smtClean="0">
                <a:solidFill>
                  <a:schemeClr val="bg2">
                    <a:lumMod val="10000"/>
                  </a:schemeClr>
                </a:solidFill>
              </a:rPr>
              <a:t>возера</a:t>
            </a:r>
            <a:r>
              <a:rPr lang="ru-RU" sz="3600" b="1" dirty="0" smtClean="0">
                <a:solidFill>
                  <a:schemeClr val="bg2">
                    <a:lumMod val="10000"/>
                  </a:schemeClr>
                </a:solidFill>
              </a:rPr>
              <a:t> </a:t>
            </a:r>
            <a:r>
              <a:rPr lang="ru-RU" sz="3600" b="1" dirty="0" err="1" smtClean="0">
                <a:solidFill>
                  <a:schemeClr val="bg2">
                    <a:lumMod val="10000"/>
                  </a:schemeClr>
                </a:solidFill>
              </a:rPr>
              <a:t>ў</a:t>
            </a:r>
            <a:r>
              <a:rPr lang="ru-RU" sz="3600" b="1" dirty="0" smtClean="0">
                <a:solidFill>
                  <a:schemeClr val="bg2">
                    <a:lumMod val="10000"/>
                  </a:schemeClr>
                </a:solidFill>
              </a:rPr>
              <a:t> </a:t>
            </a:r>
            <a:r>
              <a:rPr lang="ru-RU" sz="3600" b="1" dirty="0" err="1" smtClean="0">
                <a:solidFill>
                  <a:schemeClr val="bg2">
                    <a:lumMod val="10000"/>
                  </a:schemeClr>
                </a:solidFill>
              </a:rPr>
              <a:t>Брэсцкім</a:t>
            </a:r>
            <a:r>
              <a:rPr lang="ru-RU" sz="3600" b="1" dirty="0" smtClean="0">
                <a:solidFill>
                  <a:schemeClr val="bg2">
                    <a:lumMod val="10000"/>
                  </a:schemeClr>
                </a:solidFill>
              </a:rPr>
              <a:t> р-не, </a:t>
            </a:r>
            <a:r>
              <a:rPr lang="ru-RU" sz="3600" b="1" dirty="0" err="1" smtClean="0">
                <a:solidFill>
                  <a:schemeClr val="bg2">
                    <a:lumMod val="10000"/>
                  </a:schemeClr>
                </a:solidFill>
              </a:rPr>
              <a:t>уваходзіць</a:t>
            </a:r>
            <a:r>
              <a:rPr lang="ru-RU" sz="3600" b="1" dirty="0" smtClean="0">
                <a:solidFill>
                  <a:schemeClr val="bg2">
                    <a:lumMod val="10000"/>
                  </a:schemeClr>
                </a:solidFill>
              </a:rPr>
              <a:t> у склад </a:t>
            </a:r>
            <a:r>
              <a:rPr lang="ru-RU" sz="3600" b="1" dirty="0" err="1" smtClean="0">
                <a:solidFill>
                  <a:schemeClr val="bg2">
                    <a:lumMod val="10000"/>
                  </a:schemeClr>
                </a:solidFill>
              </a:rPr>
              <a:t>Брэсцкай</a:t>
            </a:r>
            <a:r>
              <a:rPr lang="ru-RU" sz="3600" b="1" dirty="0" smtClean="0">
                <a:solidFill>
                  <a:schemeClr val="bg2">
                    <a:lumMod val="10000"/>
                  </a:schemeClr>
                </a:solidFill>
              </a:rPr>
              <a:t> </a:t>
            </a:r>
            <a:r>
              <a:rPr lang="ru-RU" sz="3600" b="1" dirty="0" err="1" smtClean="0">
                <a:solidFill>
                  <a:schemeClr val="bg2">
                    <a:lumMod val="10000"/>
                  </a:schemeClr>
                </a:solidFill>
              </a:rPr>
              <a:t>групы</a:t>
            </a:r>
            <a:r>
              <a:rPr lang="ru-RU" sz="3600" b="1" dirty="0" smtClean="0">
                <a:solidFill>
                  <a:schemeClr val="bg2">
                    <a:lumMod val="10000"/>
                  </a:schemeClr>
                </a:solidFill>
              </a:rPr>
              <a:t> </a:t>
            </a:r>
            <a:r>
              <a:rPr lang="ru-RU" sz="3600" b="1" dirty="0" err="1" smtClean="0">
                <a:solidFill>
                  <a:schemeClr val="bg2">
                    <a:lumMod val="10000"/>
                  </a:schemeClr>
                </a:solidFill>
              </a:rPr>
              <a:t>азёр</a:t>
            </a:r>
            <a:r>
              <a:rPr lang="ru-RU" sz="3600" b="1" dirty="0" smtClean="0">
                <a:solidFill>
                  <a:schemeClr val="bg2">
                    <a:lumMod val="10000"/>
                  </a:schemeClr>
                </a:solidFill>
              </a:rPr>
              <a:t>, </a:t>
            </a:r>
            <a:r>
              <a:rPr lang="ru-RU" sz="3600" b="1" dirty="0" err="1" smtClean="0">
                <a:solidFill>
                  <a:schemeClr val="bg2">
                    <a:lumMod val="10000"/>
                  </a:schemeClr>
                </a:solidFill>
              </a:rPr>
              <a:t>размяшчаецца</a:t>
            </a:r>
            <a:r>
              <a:rPr lang="ru-RU" sz="3600" b="1" dirty="0" smtClean="0">
                <a:solidFill>
                  <a:schemeClr val="bg2">
                    <a:lumMod val="10000"/>
                  </a:schemeClr>
                </a:solidFill>
              </a:rPr>
              <a:t> </a:t>
            </a:r>
            <a:r>
              <a:rPr lang="ru-RU" sz="3600" b="1" dirty="0" err="1" smtClean="0">
                <a:solidFill>
                  <a:schemeClr val="bg2">
                    <a:lumMod val="10000"/>
                  </a:schemeClr>
                </a:solidFill>
              </a:rPr>
              <a:t>ў</a:t>
            </a:r>
            <a:r>
              <a:rPr lang="ru-RU" sz="3600" b="1" dirty="0" smtClean="0">
                <a:solidFill>
                  <a:schemeClr val="bg2">
                    <a:lumMod val="10000"/>
                  </a:schemeClr>
                </a:solidFill>
              </a:rPr>
              <a:t> </a:t>
            </a:r>
            <a:r>
              <a:rPr lang="ru-RU" sz="3600" b="1" dirty="0" err="1" smtClean="0">
                <a:solidFill>
                  <a:schemeClr val="bg2">
                    <a:lumMod val="10000"/>
                  </a:schemeClr>
                </a:solidFill>
              </a:rPr>
              <a:t>басейне</a:t>
            </a:r>
            <a:r>
              <a:rPr lang="ru-RU" sz="3600" b="1" dirty="0" smtClean="0">
                <a:solidFill>
                  <a:schemeClr val="bg2">
                    <a:lumMod val="10000"/>
                  </a:schemeClr>
                </a:solidFill>
              </a:rPr>
              <a:t> </a:t>
            </a:r>
            <a:r>
              <a:rPr lang="ru-RU" sz="3600" b="1" dirty="0" err="1" smtClean="0">
                <a:solidFill>
                  <a:schemeClr val="bg2">
                    <a:lumMod val="10000"/>
                  </a:schemeClr>
                </a:solidFill>
              </a:rPr>
              <a:t>Серадовай</a:t>
            </a:r>
            <a:r>
              <a:rPr lang="ru-RU" sz="3600" b="1" dirty="0" smtClean="0">
                <a:solidFill>
                  <a:schemeClr val="bg2">
                    <a:lumMod val="10000"/>
                  </a:schemeClr>
                </a:solidFill>
              </a:rPr>
              <a:t> </a:t>
            </a:r>
            <a:r>
              <a:rPr lang="ru-RU" sz="3600" b="1" dirty="0" err="1" smtClean="0">
                <a:solidFill>
                  <a:schemeClr val="bg2">
                    <a:lumMod val="10000"/>
                  </a:schemeClr>
                </a:solidFill>
              </a:rPr>
              <a:t>рэчкі</a:t>
            </a:r>
            <a:r>
              <a:rPr lang="ru-RU" sz="3600" b="1" dirty="0" smtClean="0">
                <a:solidFill>
                  <a:schemeClr val="bg2">
                    <a:lumMod val="10000"/>
                  </a:schemeClr>
                </a:solidFill>
              </a:rPr>
              <a:t>, за 30 км на </a:t>
            </a:r>
            <a:r>
              <a:rPr lang="ru-RU" sz="3600" b="1" dirty="0" err="1" smtClean="0">
                <a:solidFill>
                  <a:schemeClr val="bg2">
                    <a:lumMod val="10000"/>
                  </a:schemeClr>
                </a:solidFill>
              </a:rPr>
              <a:t>поўдзень</a:t>
            </a:r>
            <a:r>
              <a:rPr lang="ru-RU" sz="3600" b="1" dirty="0" smtClean="0">
                <a:solidFill>
                  <a:schemeClr val="bg2">
                    <a:lumMod val="10000"/>
                  </a:schemeClr>
                </a:solidFill>
              </a:rPr>
              <a:t> ад </a:t>
            </a:r>
            <a:r>
              <a:rPr lang="ru-RU" sz="3600" b="1" dirty="0" err="1" smtClean="0">
                <a:solidFill>
                  <a:schemeClr val="bg2">
                    <a:lumMod val="10000"/>
                  </a:schemeClr>
                </a:solidFill>
              </a:rPr>
              <a:t>Брэста</a:t>
            </a:r>
            <a:r>
              <a:rPr lang="ru-RU" sz="3600" b="1" dirty="0" smtClean="0">
                <a:solidFill>
                  <a:schemeClr val="bg2">
                    <a:lumMod val="10000"/>
                  </a:schemeClr>
                </a:solidFill>
              </a:rPr>
              <a:t>. </a:t>
            </a:r>
            <a:r>
              <a:rPr lang="ru-RU" sz="3600" b="1" dirty="0" err="1" smtClean="0">
                <a:solidFill>
                  <a:schemeClr val="bg2">
                    <a:lumMod val="10000"/>
                  </a:schemeClr>
                </a:solidFill>
              </a:rPr>
              <a:t>Злучана</a:t>
            </a:r>
            <a:r>
              <a:rPr lang="ru-RU" sz="3600" b="1" dirty="0" smtClean="0">
                <a:solidFill>
                  <a:schemeClr val="bg2">
                    <a:lumMod val="10000"/>
                  </a:schemeClr>
                </a:solidFill>
              </a:rPr>
              <a:t> каналам </a:t>
            </a:r>
            <a:r>
              <a:rPr lang="ru-RU" sz="3600" b="1" dirty="0" err="1" smtClean="0">
                <a:solidFill>
                  <a:schemeClr val="bg2">
                    <a:lumMod val="10000"/>
                  </a:schemeClr>
                </a:solidFill>
              </a:rPr>
              <a:t>з</a:t>
            </a:r>
            <a:r>
              <a:rPr lang="ru-RU" sz="3600" b="1" dirty="0" smtClean="0">
                <a:solidFill>
                  <a:schemeClr val="bg2">
                    <a:lumMod val="10000"/>
                  </a:schemeClr>
                </a:solidFill>
              </a:rPr>
              <a:t> Белым </a:t>
            </a:r>
            <a:r>
              <a:rPr lang="ru-RU" sz="3600" b="1" dirty="0" err="1" smtClean="0">
                <a:solidFill>
                  <a:schemeClr val="bg2">
                    <a:lumMod val="10000"/>
                  </a:schemeClr>
                </a:solidFill>
              </a:rPr>
              <a:t>возерам</a:t>
            </a:r>
            <a:r>
              <a:rPr lang="ru-RU" sz="3600" b="1" dirty="0" smtClean="0">
                <a:solidFill>
                  <a:schemeClr val="bg2">
                    <a:lumMod val="10000"/>
                  </a:schemeClr>
                </a:solidFill>
              </a:rPr>
              <a:t>.</a:t>
            </a:r>
            <a:br>
              <a:rPr lang="ru-RU" sz="3600" b="1" dirty="0" smtClean="0">
                <a:solidFill>
                  <a:schemeClr val="bg2">
                    <a:lumMod val="10000"/>
                  </a:schemeClr>
                </a:solidFill>
              </a:rPr>
            </a:br>
            <a:r>
              <a:rPr lang="ru-RU" sz="3200" b="1" dirty="0" err="1" smtClean="0">
                <a:solidFill>
                  <a:srgbClr val="0070C0"/>
                </a:solidFill>
              </a:rPr>
              <a:t>Паводле</a:t>
            </a:r>
            <a:r>
              <a:rPr lang="ru-RU" sz="3200" b="1" dirty="0" smtClean="0">
                <a:solidFill>
                  <a:srgbClr val="0070C0"/>
                </a:solidFill>
              </a:rPr>
              <a:t> легенды, </a:t>
            </a:r>
            <a:r>
              <a:rPr lang="ru-RU" sz="3200" b="1" dirty="0" err="1" smtClean="0">
                <a:solidFill>
                  <a:srgbClr val="0070C0"/>
                </a:solidFill>
              </a:rPr>
              <a:t>вада</a:t>
            </a:r>
            <a:r>
              <a:rPr lang="ru-RU" sz="3200" b="1" dirty="0" smtClean="0">
                <a:solidFill>
                  <a:srgbClr val="0070C0"/>
                </a:solidFill>
              </a:rPr>
              <a:t> </a:t>
            </a:r>
            <a:r>
              <a:rPr lang="ru-RU" sz="3200" b="1" dirty="0" err="1" smtClean="0">
                <a:solidFill>
                  <a:srgbClr val="0070C0"/>
                </a:solidFill>
              </a:rPr>
              <a:t>ў</a:t>
            </a:r>
            <a:r>
              <a:rPr lang="ru-RU" sz="3200" b="1" dirty="0" smtClean="0">
                <a:solidFill>
                  <a:srgbClr val="0070C0"/>
                </a:solidFill>
              </a:rPr>
              <a:t> </a:t>
            </a:r>
            <a:r>
              <a:rPr lang="ru-RU" sz="3200" b="1" dirty="0" err="1" smtClean="0">
                <a:solidFill>
                  <a:srgbClr val="0070C0"/>
                </a:solidFill>
              </a:rPr>
              <a:t>возеры</a:t>
            </a:r>
            <a:r>
              <a:rPr lang="ru-RU" sz="3200" b="1" dirty="0" smtClean="0">
                <a:solidFill>
                  <a:srgbClr val="0070C0"/>
                </a:solidFill>
              </a:rPr>
              <a:t> была </a:t>
            </a:r>
            <a:r>
              <a:rPr lang="ru-RU" sz="3200" b="1" dirty="0" err="1" smtClean="0">
                <a:solidFill>
                  <a:srgbClr val="0070C0"/>
                </a:solidFill>
              </a:rPr>
              <a:t>чорная</a:t>
            </a:r>
            <a:r>
              <a:rPr lang="ru-RU" sz="3200" b="1" dirty="0" smtClean="0">
                <a:solidFill>
                  <a:srgbClr val="0070C0"/>
                </a:solidFill>
              </a:rPr>
              <a:t>, як </a:t>
            </a:r>
            <a:r>
              <a:rPr lang="ru-RU" sz="3200" b="1" dirty="0" err="1" smtClean="0">
                <a:solidFill>
                  <a:srgbClr val="0070C0"/>
                </a:solidFill>
              </a:rPr>
              <a:t>смала</a:t>
            </a:r>
            <a:r>
              <a:rPr lang="ru-RU" sz="3200" b="1" dirty="0" smtClean="0">
                <a:solidFill>
                  <a:srgbClr val="0070C0"/>
                </a:solidFill>
              </a:rPr>
              <a:t>. </a:t>
            </a:r>
            <a:r>
              <a:rPr lang="ru-RU" sz="3200" b="1" dirty="0" err="1" smtClean="0">
                <a:solidFill>
                  <a:srgbClr val="0070C0"/>
                </a:solidFill>
              </a:rPr>
              <a:t>Адсюль</a:t>
            </a:r>
            <a:r>
              <a:rPr lang="ru-RU" sz="3200" b="1" dirty="0" smtClean="0">
                <a:solidFill>
                  <a:srgbClr val="0070C0"/>
                </a:solidFill>
              </a:rPr>
              <a:t> </a:t>
            </a:r>
            <a:r>
              <a:rPr lang="ru-RU" sz="3200" b="1" dirty="0" err="1" smtClean="0">
                <a:solidFill>
                  <a:srgbClr val="0070C0"/>
                </a:solidFill>
              </a:rPr>
              <a:t>і</a:t>
            </a:r>
            <a:r>
              <a:rPr lang="ru-RU" sz="3200" b="1" dirty="0" smtClean="0">
                <a:solidFill>
                  <a:srgbClr val="0070C0"/>
                </a:solidFill>
              </a:rPr>
              <a:t> </a:t>
            </a:r>
            <a:r>
              <a:rPr lang="ru-RU" sz="3200" b="1" dirty="0" err="1" smtClean="0">
                <a:solidFill>
                  <a:srgbClr val="0070C0"/>
                </a:solidFill>
              </a:rPr>
              <a:t>атрымала</a:t>
            </a:r>
            <a:r>
              <a:rPr lang="ru-RU" sz="3200" b="1" dirty="0" smtClean="0">
                <a:solidFill>
                  <a:srgbClr val="0070C0"/>
                </a:solidFill>
              </a:rPr>
              <a:t> сваю </a:t>
            </a:r>
            <a:r>
              <a:rPr lang="ru-RU" sz="3200" b="1" dirty="0" err="1" smtClean="0">
                <a:solidFill>
                  <a:srgbClr val="0070C0"/>
                </a:solidFill>
              </a:rPr>
              <a:t>назву</a:t>
            </a:r>
            <a:r>
              <a:rPr lang="ru-RU" dirty="0" smtClean="0">
                <a:solidFill>
                  <a:srgbClr val="0070C0"/>
                </a:solidFill>
              </a:rPr>
              <a:t/>
            </a:r>
            <a:br>
              <a:rPr lang="ru-RU" dirty="0" smtClean="0">
                <a:solidFill>
                  <a:srgbClr val="0070C0"/>
                </a:solidFill>
              </a:rPr>
            </a:br>
            <a:endParaRPr lang="ru-RU" dirty="0">
              <a:solidFill>
                <a:srgbClr val="0070C0"/>
              </a:solidFill>
            </a:endParaRPr>
          </a:p>
        </p:txBody>
      </p:sp>
      <p:pic>
        <p:nvPicPr>
          <p:cNvPr id="3" name="Рисунок 2" descr="fd8ceec649900bd138f5996577a2bcdd_w500_h375.jpg"/>
          <p:cNvPicPr>
            <a:picLocks noChangeAspect="1"/>
          </p:cNvPicPr>
          <p:nvPr/>
        </p:nvPicPr>
        <p:blipFill>
          <a:blip r:embed="rId2" cstate="print"/>
          <a:stretch>
            <a:fillRect/>
          </a:stretch>
        </p:blipFill>
        <p:spPr>
          <a:xfrm>
            <a:off x="0" y="3573016"/>
            <a:ext cx="9144000" cy="3284984"/>
          </a:xfrm>
          <a:prstGeom prst="rect">
            <a:avLst/>
          </a:prstGeom>
          <a:ln>
            <a:noFill/>
          </a:ln>
          <a:effectLst>
            <a:softEdge rad="112500"/>
          </a:effectLst>
        </p:spPr>
      </p:pic>
    </p:spTree>
  </p:cSld>
  <p:clrMapOvr>
    <a:masterClrMapping/>
  </p:clrMapOvr>
  <p:transition spd="slow" advClick="0" advTm="1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1"/>
                                          </p:val>
                                        </p:tav>
                                        <p:tav tm="100000">
                                          <p:val>
                                            <p:strVal val="#ppt_x"/>
                                          </p:val>
                                        </p:tav>
                                      </p:tavLst>
                                    </p:anim>
                                    <p:anim calcmode="lin" valueType="num">
                                      <p:cBhvr>
                                        <p:cTn id="9" dur="500" fill="hold"/>
                                        <p:tgtEl>
                                          <p:spTgt spid="2"/>
                                        </p:tgtEl>
                                        <p:attrNameLst>
                                          <p:attrName>ppt_y</p:attrName>
                                        </p:attrNameLst>
                                      </p:cBhvr>
                                      <p:tavLst>
                                        <p:tav tm="0">
                                          <p:val>
                                            <p:strVal val="#ppt_y"/>
                                          </p:val>
                                        </p:tav>
                                        <p:tav tm="100000">
                                          <p:val>
                                            <p:strVal val="#ppt_y"/>
                                          </p:val>
                                        </p:tav>
                                      </p:tavLst>
                                    </p:anim>
                                  </p:childTnLst>
                                </p:cTn>
                              </p:par>
                              <p:par>
                                <p:cTn id="10" presetID="7" presetClass="entr" presetSubtype="4"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ppt_x"/>
                                          </p:val>
                                        </p:tav>
                                        <p:tav tm="100000">
                                          <p:val>
                                            <p:strVal val="#ppt_x"/>
                                          </p:val>
                                        </p:tav>
                                      </p:tavLst>
                                    </p:anim>
                                    <p:anim calcmode="lin" valueType="num">
                                      <p:cBhvr additive="base">
                                        <p:cTn id="13"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96752"/>
            <a:ext cx="8305800" cy="6120680"/>
          </a:xfrm>
        </p:spPr>
        <p:txBody>
          <a:bodyPr>
            <a:normAutofit fontScale="90000"/>
          </a:bodyPr>
          <a:lstStyle/>
          <a:p>
            <a:r>
              <a:rPr lang="ru-RU" sz="4900" b="1" dirty="0" err="1" smtClean="0"/>
              <a:t>Глыбокія</a:t>
            </a:r>
            <a:r>
              <a:rPr lang="ru-RU" sz="4900" b="1" dirty="0" smtClean="0"/>
              <a:t> </a:t>
            </a:r>
            <a:r>
              <a:rPr lang="ru-RU" sz="4900" b="1" dirty="0" err="1" smtClean="0"/>
              <a:t>азёры</a:t>
            </a:r>
            <a:r>
              <a:rPr lang="be-BY" sz="4900" b="1" dirty="0" smtClean="0"/>
              <a:t/>
            </a:r>
            <a:br>
              <a:rPr lang="be-BY" sz="4900" b="1" dirty="0" smtClean="0"/>
            </a:br>
            <a:r>
              <a:rPr lang="ru-RU" sz="3600" dirty="0" smtClean="0"/>
              <a:t/>
            </a:r>
            <a:br>
              <a:rPr lang="ru-RU" sz="3600" dirty="0" smtClean="0"/>
            </a:br>
            <a:r>
              <a:rPr lang="ru-RU" sz="3600" b="1" dirty="0" smtClean="0">
                <a:solidFill>
                  <a:schemeClr val="accent1">
                    <a:lumMod val="50000"/>
                  </a:schemeClr>
                </a:solidFill>
              </a:rPr>
              <a:t>У </a:t>
            </a:r>
            <a:r>
              <a:rPr lang="ru-RU" sz="3600" b="1" dirty="0" err="1" smtClean="0">
                <a:solidFill>
                  <a:schemeClr val="accent1">
                    <a:lumMod val="50000"/>
                  </a:schemeClr>
                </a:solidFill>
              </a:rPr>
              <a:t>Беларусі</a:t>
            </a:r>
            <a:r>
              <a:rPr lang="ru-RU" sz="3600" b="1" dirty="0" smtClean="0">
                <a:solidFill>
                  <a:schemeClr val="accent1">
                    <a:lumMod val="50000"/>
                  </a:schemeClr>
                </a:solidFill>
              </a:rPr>
              <a:t> </a:t>
            </a:r>
            <a:r>
              <a:rPr lang="ru-RU" sz="3600" b="1" dirty="0" err="1" smtClean="0">
                <a:solidFill>
                  <a:schemeClr val="accent1">
                    <a:lumMod val="50000"/>
                  </a:schemeClr>
                </a:solidFill>
              </a:rPr>
              <a:t>адносна</a:t>
            </a:r>
            <a:r>
              <a:rPr lang="ru-RU" sz="3600" b="1" dirty="0" smtClean="0">
                <a:solidFill>
                  <a:schemeClr val="accent1">
                    <a:lumMod val="50000"/>
                  </a:schemeClr>
                </a:solidFill>
              </a:rPr>
              <a:t> </a:t>
            </a:r>
            <a:r>
              <a:rPr lang="ru-RU" sz="3600" b="1" dirty="0" err="1" smtClean="0">
                <a:solidFill>
                  <a:schemeClr val="accent1">
                    <a:lumMod val="50000"/>
                  </a:schemeClr>
                </a:solidFill>
              </a:rPr>
              <a:t>няшмат</a:t>
            </a:r>
            <a:r>
              <a:rPr lang="ru-RU" sz="3600" b="1" dirty="0" smtClean="0">
                <a:solidFill>
                  <a:schemeClr val="accent1">
                    <a:lumMod val="50000"/>
                  </a:schemeClr>
                </a:solidFill>
              </a:rPr>
              <a:t> </a:t>
            </a:r>
            <a:r>
              <a:rPr lang="ru-RU" sz="3600" b="1" dirty="0" err="1" smtClean="0">
                <a:solidFill>
                  <a:schemeClr val="accent1">
                    <a:lumMod val="50000"/>
                  </a:schemeClr>
                </a:solidFill>
              </a:rPr>
              <a:t>глыбокіх</a:t>
            </a:r>
            <a:r>
              <a:rPr lang="ru-RU" sz="3600" b="1" dirty="0" smtClean="0">
                <a:solidFill>
                  <a:schemeClr val="accent1">
                    <a:lumMod val="50000"/>
                  </a:schemeClr>
                </a:solidFill>
              </a:rPr>
              <a:t> </a:t>
            </a:r>
            <a:r>
              <a:rPr lang="ru-RU" sz="3600" b="1" dirty="0" err="1" smtClean="0">
                <a:solidFill>
                  <a:schemeClr val="accent1">
                    <a:lumMod val="50000"/>
                  </a:schemeClr>
                </a:solidFill>
              </a:rPr>
              <a:t>азёраў</a:t>
            </a:r>
            <a:r>
              <a:rPr lang="ru-RU" sz="3600" b="1" dirty="0" smtClean="0">
                <a:solidFill>
                  <a:schemeClr val="accent1">
                    <a:lumMod val="50000"/>
                  </a:schemeClr>
                </a:solidFill>
              </a:rPr>
              <a:t>. </a:t>
            </a:r>
            <a:r>
              <a:rPr lang="ru-RU" sz="3600" b="1" dirty="0" err="1" smtClean="0">
                <a:solidFill>
                  <a:schemeClr val="accent1">
                    <a:lumMod val="50000"/>
                  </a:schemeClr>
                </a:solidFill>
              </a:rPr>
              <a:t>Сярод</a:t>
            </a:r>
            <a:r>
              <a:rPr lang="ru-RU" sz="3600" b="1" dirty="0" smtClean="0">
                <a:solidFill>
                  <a:schemeClr val="accent1">
                    <a:lumMod val="50000"/>
                  </a:schemeClr>
                </a:solidFill>
              </a:rPr>
              <a:t> </a:t>
            </a:r>
            <a:r>
              <a:rPr lang="ru-RU" sz="3600" b="1" dirty="0" err="1" smtClean="0">
                <a:solidFill>
                  <a:schemeClr val="accent1">
                    <a:lumMod val="50000"/>
                  </a:schemeClr>
                </a:solidFill>
              </a:rPr>
              <a:t>больш</a:t>
            </a:r>
            <a:r>
              <a:rPr lang="ru-RU" sz="3600" b="1" dirty="0" smtClean="0">
                <a:solidFill>
                  <a:schemeClr val="accent1">
                    <a:lumMod val="50000"/>
                  </a:schemeClr>
                </a:solidFill>
              </a:rPr>
              <a:t> за 10 000 </a:t>
            </a:r>
            <a:r>
              <a:rPr lang="ru-RU" sz="3600" b="1" dirty="0" err="1" smtClean="0">
                <a:solidFill>
                  <a:schemeClr val="accent1">
                    <a:lumMod val="50000"/>
                  </a:schemeClr>
                </a:solidFill>
              </a:rPr>
              <a:t>вадаёмаў</a:t>
            </a:r>
            <a:r>
              <a:rPr lang="ru-RU" sz="3600" b="1" dirty="0" smtClean="0">
                <a:solidFill>
                  <a:schemeClr val="accent1">
                    <a:lumMod val="50000"/>
                  </a:schemeClr>
                </a:solidFill>
              </a:rPr>
              <a:t> </a:t>
            </a:r>
            <a:r>
              <a:rPr lang="ru-RU" sz="3600" b="1" dirty="0" err="1" smtClean="0">
                <a:solidFill>
                  <a:schemeClr val="accent1">
                    <a:lumMod val="50000"/>
                  </a:schemeClr>
                </a:solidFill>
              </a:rPr>
              <a:t>азёр</a:t>
            </a:r>
            <a:r>
              <a:rPr lang="ru-RU" sz="3600" b="1" dirty="0" smtClean="0">
                <a:solidFill>
                  <a:schemeClr val="accent1">
                    <a:lumMod val="50000"/>
                  </a:schemeClr>
                </a:solidFill>
              </a:rPr>
              <a:t>, </a:t>
            </a:r>
            <a:r>
              <a:rPr lang="ru-RU" sz="3600" b="1" dirty="0" err="1" smtClean="0">
                <a:solidFill>
                  <a:schemeClr val="accent1">
                    <a:lumMod val="50000"/>
                  </a:schemeClr>
                </a:solidFill>
              </a:rPr>
              <a:t>глыбінёй</a:t>
            </a:r>
            <a:r>
              <a:rPr lang="ru-RU" sz="3600" b="1" dirty="0" smtClean="0">
                <a:solidFill>
                  <a:schemeClr val="accent1">
                    <a:lumMod val="50000"/>
                  </a:schemeClr>
                </a:solidFill>
              </a:rPr>
              <a:t> </a:t>
            </a:r>
            <a:r>
              <a:rPr lang="ru-RU" sz="3600" b="1" dirty="0" err="1" smtClean="0">
                <a:solidFill>
                  <a:schemeClr val="accent1">
                    <a:lumMod val="50000"/>
                  </a:schemeClr>
                </a:solidFill>
              </a:rPr>
              <a:t>большых</a:t>
            </a:r>
            <a:r>
              <a:rPr lang="ru-RU" sz="3600" b="1" dirty="0" smtClean="0">
                <a:solidFill>
                  <a:schemeClr val="accent1">
                    <a:lumMod val="50000"/>
                  </a:schemeClr>
                </a:solidFill>
              </a:rPr>
              <a:t> за 30 </a:t>
            </a:r>
            <a:r>
              <a:rPr lang="ru-RU" sz="3600" b="1" dirty="0" err="1" smtClean="0">
                <a:solidFill>
                  <a:schemeClr val="accent1">
                    <a:lumMod val="50000"/>
                  </a:schemeClr>
                </a:solidFill>
              </a:rPr>
              <a:t>метраў</a:t>
            </a:r>
            <a:r>
              <a:rPr lang="ru-RU" sz="3600" b="1" dirty="0" smtClean="0">
                <a:solidFill>
                  <a:schemeClr val="accent1">
                    <a:lumMod val="50000"/>
                  </a:schemeClr>
                </a:solidFill>
              </a:rPr>
              <a:t>, </a:t>
            </a:r>
            <a:r>
              <a:rPr lang="ru-RU" sz="3600" b="1" dirty="0" err="1" smtClean="0">
                <a:solidFill>
                  <a:schemeClr val="accent1">
                    <a:lumMod val="50000"/>
                  </a:schemeClr>
                </a:solidFill>
              </a:rPr>
              <a:t>налічваецца</a:t>
            </a:r>
            <a:r>
              <a:rPr lang="ru-RU" sz="3600" b="1" dirty="0" smtClean="0">
                <a:solidFill>
                  <a:schemeClr val="accent1">
                    <a:lumMod val="50000"/>
                  </a:schemeClr>
                </a:solidFill>
              </a:rPr>
              <a:t> </a:t>
            </a:r>
            <a:r>
              <a:rPr lang="ru-RU" sz="3600" b="1" dirty="0" err="1" smtClean="0">
                <a:solidFill>
                  <a:schemeClr val="accent1">
                    <a:lumMod val="50000"/>
                  </a:schemeClr>
                </a:solidFill>
              </a:rPr>
              <a:t>ўсяго</a:t>
            </a:r>
            <a:r>
              <a:rPr lang="ru-RU" sz="3600" b="1" dirty="0" smtClean="0">
                <a:solidFill>
                  <a:schemeClr val="accent1">
                    <a:lumMod val="50000"/>
                  </a:schemeClr>
                </a:solidFill>
              </a:rPr>
              <a:t> 24.</a:t>
            </a:r>
            <a:br>
              <a:rPr lang="ru-RU" sz="3600" b="1" dirty="0" smtClean="0">
                <a:solidFill>
                  <a:schemeClr val="accent1">
                    <a:lumMod val="50000"/>
                  </a:schemeClr>
                </a:solidFill>
              </a:rPr>
            </a:br>
            <a:r>
              <a:rPr lang="ru-RU" sz="3600" b="1" dirty="0" smtClean="0"/>
              <a:t/>
            </a:r>
            <a:br>
              <a:rPr lang="ru-RU" sz="3600" b="1" dirty="0" smtClean="0"/>
            </a:br>
            <a:r>
              <a:rPr lang="ru-RU" sz="4400" b="1" dirty="0" err="1" smtClean="0"/>
              <a:t>Самыя</a:t>
            </a:r>
            <a:r>
              <a:rPr lang="ru-RU" sz="4400" b="1" dirty="0" smtClean="0"/>
              <a:t> </a:t>
            </a:r>
            <a:r>
              <a:rPr lang="ru-RU" sz="4400" b="1" dirty="0" err="1" smtClean="0"/>
              <a:t>глыбокія</a:t>
            </a:r>
            <a:r>
              <a:rPr lang="ru-RU" sz="4400" b="1" dirty="0" smtClean="0"/>
              <a:t> </a:t>
            </a:r>
            <a:r>
              <a:rPr lang="ru-RU" sz="4400" b="1" dirty="0" err="1" smtClean="0"/>
              <a:t>азёры</a:t>
            </a:r>
            <a:r>
              <a:rPr lang="ru-RU" sz="4400" b="1" dirty="0" smtClean="0"/>
              <a:t> </a:t>
            </a:r>
            <a:r>
              <a:rPr lang="ru-RU" sz="4400" b="1" dirty="0" err="1" smtClean="0"/>
              <a:t>наступныя</a:t>
            </a:r>
            <a:r>
              <a:rPr lang="ru-RU" sz="4400" b="1" dirty="0" smtClean="0"/>
              <a:t>:</a:t>
            </a:r>
            <a:r>
              <a:rPr lang="ru-RU" sz="3600" b="1" dirty="0" smtClean="0"/>
              <a:t/>
            </a:r>
            <a:br>
              <a:rPr lang="ru-RU" sz="3600" b="1" dirty="0" smtClean="0"/>
            </a:br>
            <a:r>
              <a:rPr lang="ru-RU" sz="3600" b="1" dirty="0" smtClean="0"/>
              <a:t>                  </a:t>
            </a:r>
            <a:r>
              <a:rPr lang="ru-RU" sz="3600" b="1" dirty="0" err="1" smtClean="0">
                <a:solidFill>
                  <a:schemeClr val="accent1">
                    <a:lumMod val="50000"/>
                  </a:schemeClr>
                </a:solidFill>
              </a:rPr>
              <a:t>Доўгае</a:t>
            </a:r>
            <a:r>
              <a:rPr lang="ru-RU" sz="3600" b="1" dirty="0" smtClean="0">
                <a:solidFill>
                  <a:schemeClr val="accent1">
                    <a:lumMod val="50000"/>
                  </a:schemeClr>
                </a:solidFill>
              </a:rPr>
              <a:t> — </a:t>
            </a:r>
            <a:r>
              <a:rPr lang="ru-RU" sz="3600" b="1" dirty="0" err="1" smtClean="0">
                <a:solidFill>
                  <a:schemeClr val="accent1">
                    <a:lumMod val="50000"/>
                  </a:schemeClr>
                </a:solidFill>
              </a:rPr>
              <a:t>глыбіня</a:t>
            </a:r>
            <a:r>
              <a:rPr lang="ru-RU" sz="3600" b="1" dirty="0" smtClean="0">
                <a:solidFill>
                  <a:schemeClr val="accent1">
                    <a:lumMod val="50000"/>
                  </a:schemeClr>
                </a:solidFill>
              </a:rPr>
              <a:t> 52,8 м;</a:t>
            </a:r>
            <a:br>
              <a:rPr lang="ru-RU" sz="3600" b="1" dirty="0" smtClean="0">
                <a:solidFill>
                  <a:schemeClr val="accent1">
                    <a:lumMod val="50000"/>
                  </a:schemeClr>
                </a:solidFill>
              </a:rPr>
            </a:br>
            <a:r>
              <a:rPr lang="ru-RU" sz="3600" b="1" dirty="0" smtClean="0">
                <a:solidFill>
                  <a:schemeClr val="accent1">
                    <a:lumMod val="50000"/>
                  </a:schemeClr>
                </a:solidFill>
              </a:rPr>
              <a:t>                  </a:t>
            </a:r>
            <a:r>
              <a:rPr lang="ru-RU" sz="3600" b="1" dirty="0" err="1" smtClean="0">
                <a:solidFill>
                  <a:schemeClr val="accent1">
                    <a:lumMod val="50000"/>
                  </a:schemeClr>
                </a:solidFill>
              </a:rPr>
              <a:t>Рычы</a:t>
            </a:r>
            <a:r>
              <a:rPr lang="ru-RU" sz="3600" b="1" dirty="0" smtClean="0">
                <a:solidFill>
                  <a:schemeClr val="accent1">
                    <a:lumMod val="50000"/>
                  </a:schemeClr>
                </a:solidFill>
              </a:rPr>
              <a:t> — </a:t>
            </a:r>
            <a:r>
              <a:rPr lang="ru-RU" sz="3600" b="1" dirty="0" err="1" smtClean="0">
                <a:solidFill>
                  <a:schemeClr val="accent1">
                    <a:lumMod val="50000"/>
                  </a:schemeClr>
                </a:solidFill>
              </a:rPr>
              <a:t>глыбіня</a:t>
            </a:r>
            <a:r>
              <a:rPr lang="ru-RU" sz="3600" b="1" dirty="0" smtClean="0">
                <a:solidFill>
                  <a:schemeClr val="accent1">
                    <a:lumMod val="50000"/>
                  </a:schemeClr>
                </a:solidFill>
              </a:rPr>
              <a:t> 51,9 м;</a:t>
            </a:r>
            <a:br>
              <a:rPr lang="ru-RU" sz="3600" b="1" dirty="0" smtClean="0">
                <a:solidFill>
                  <a:schemeClr val="accent1">
                    <a:lumMod val="50000"/>
                  </a:schemeClr>
                </a:solidFill>
              </a:rPr>
            </a:br>
            <a:r>
              <a:rPr lang="ru-RU" sz="3600" b="1" dirty="0" smtClean="0">
                <a:solidFill>
                  <a:schemeClr val="accent1">
                    <a:lumMod val="50000"/>
                  </a:schemeClr>
                </a:solidFill>
              </a:rPr>
              <a:t>                  </a:t>
            </a:r>
            <a:r>
              <a:rPr lang="ru-RU" sz="3600" b="1" dirty="0" err="1" smtClean="0">
                <a:solidFill>
                  <a:schemeClr val="accent1">
                    <a:lumMod val="50000"/>
                  </a:schemeClr>
                </a:solidFill>
              </a:rPr>
              <a:t>Гінькава</a:t>
            </a:r>
            <a:r>
              <a:rPr lang="ru-RU" sz="3600" b="1" dirty="0" smtClean="0">
                <a:solidFill>
                  <a:schemeClr val="accent1">
                    <a:lumMod val="50000"/>
                  </a:schemeClr>
                </a:solidFill>
              </a:rPr>
              <a:t> — </a:t>
            </a:r>
            <a:r>
              <a:rPr lang="ru-RU" sz="3600" b="1" dirty="0" err="1" smtClean="0">
                <a:solidFill>
                  <a:schemeClr val="accent1">
                    <a:lumMod val="50000"/>
                  </a:schemeClr>
                </a:solidFill>
              </a:rPr>
              <a:t>глыбіня</a:t>
            </a:r>
            <a:r>
              <a:rPr lang="ru-RU" sz="3600" b="1" dirty="0" smtClean="0">
                <a:solidFill>
                  <a:schemeClr val="accent1">
                    <a:lumMod val="50000"/>
                  </a:schemeClr>
                </a:solidFill>
              </a:rPr>
              <a:t> 43,3 м.</a:t>
            </a:r>
            <a:r>
              <a:rPr lang="ru-RU" dirty="0" smtClean="0"/>
              <a:t/>
            </a:r>
            <a:br>
              <a:rPr lang="ru-RU" dirty="0" smtClean="0"/>
            </a:br>
            <a:r>
              <a:rPr lang="ru-RU" dirty="0" smtClean="0"/>
              <a:t/>
            </a:r>
            <a:br>
              <a:rPr lang="ru-RU" dirty="0" smtClean="0"/>
            </a:br>
            <a:r>
              <a:rPr lang="ru-RU" dirty="0" smtClean="0"/>
              <a:t>  </a:t>
            </a:r>
            <a:endParaRPr lang="ru-RU" dirty="0"/>
          </a:p>
        </p:txBody>
      </p:sp>
    </p:spTree>
  </p:cSld>
  <p:clrMapOvr>
    <a:masterClrMapping/>
  </p:clrMapOvr>
  <p:transition spd="slow" advClick="0" advTm="13000">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одержимое 4" descr="s320x240 (1).jpg"/>
          <p:cNvPicPr>
            <a:picLocks noChangeAspect="1"/>
          </p:cNvPicPr>
          <p:nvPr/>
        </p:nvPicPr>
        <p:blipFill>
          <a:blip r:embed="rId2" cstate="print"/>
          <a:stretch>
            <a:fillRect/>
          </a:stretch>
        </p:blipFill>
        <p:spPr>
          <a:xfrm>
            <a:off x="323528" y="0"/>
            <a:ext cx="8820472" cy="6858000"/>
          </a:xfrm>
          <a:prstGeom prst="rect">
            <a:avLst/>
          </a:prstGeom>
          <a:ln>
            <a:noFill/>
          </a:ln>
          <a:effectLst>
            <a:softEdge rad="112500"/>
          </a:effectLst>
        </p:spPr>
      </p:pic>
      <p:sp>
        <p:nvSpPr>
          <p:cNvPr id="3" name="TextBox 2"/>
          <p:cNvSpPr txBox="1"/>
          <p:nvPr/>
        </p:nvSpPr>
        <p:spPr>
          <a:xfrm>
            <a:off x="0" y="332656"/>
            <a:ext cx="9143999" cy="4647426"/>
          </a:xfrm>
          <a:prstGeom prst="rect">
            <a:avLst/>
          </a:prstGeom>
          <a:noFill/>
        </p:spPr>
        <p:txBody>
          <a:bodyPr wrap="square" rtlCol="0">
            <a:spAutoFit/>
          </a:bodyPr>
          <a:lstStyle/>
          <a:p>
            <a:r>
              <a:rPr lang="be-BY" sz="3200" b="1" dirty="0" smtClean="0">
                <a:solidFill>
                  <a:srgbClr val="0070C0"/>
                </a:solidFill>
                <a:latin typeface="+mj-lt"/>
              </a:rPr>
              <a:t>   </a:t>
            </a:r>
            <a:r>
              <a:rPr lang="be-BY" sz="4400" b="1" dirty="0" smtClean="0">
                <a:solidFill>
                  <a:srgbClr val="00090C"/>
                </a:solidFill>
                <a:latin typeface="+mj-lt"/>
              </a:rPr>
              <a:t>ДОЎГАЕ ВОЗЕРА </a:t>
            </a:r>
            <a:r>
              <a:rPr lang="be-BY" sz="3200" b="1" dirty="0" smtClean="0">
                <a:solidFill>
                  <a:srgbClr val="0070C0"/>
                </a:solidFill>
                <a:latin typeface="+mj-lt"/>
              </a:rPr>
              <a:t/>
            </a:r>
            <a:br>
              <a:rPr lang="be-BY" sz="3200" b="1" dirty="0" smtClean="0">
                <a:solidFill>
                  <a:srgbClr val="0070C0"/>
                </a:solidFill>
                <a:latin typeface="+mj-lt"/>
              </a:rPr>
            </a:br>
            <a:r>
              <a:rPr lang="be-BY" sz="3600" b="1" dirty="0" smtClean="0">
                <a:solidFill>
                  <a:schemeClr val="accent1">
                    <a:lumMod val="75000"/>
                  </a:schemeClr>
                </a:solidFill>
                <a:latin typeface="+mj-lt"/>
              </a:rPr>
              <a:t>вызначаецца разнастайнасцю жывёльнага свету; водзяцца рэдкія віды рыб (рапушка, сняток), рачок лімнакалянус, занесеныя ў </a:t>
            </a:r>
            <a:r>
              <a:rPr lang="be-BY" sz="3600" b="1" dirty="0" smtClean="0">
                <a:solidFill>
                  <a:schemeClr val="bg2"/>
                </a:solidFill>
                <a:latin typeface="+mj-lt"/>
              </a:rPr>
              <a:t>Чырвоную кнігу Беларусі, адзначаны пасяленні баброў. Як унікальны вадаём возера разам з прылеглай тэрыторыяй аб’яўлена азёрным заказнікам</a:t>
            </a:r>
            <a:endParaRPr lang="ru-RU" sz="3600" dirty="0">
              <a:solidFill>
                <a:schemeClr val="bg2"/>
              </a:solidFill>
              <a:latin typeface="+mj-lt"/>
            </a:endParaRPr>
          </a:p>
        </p:txBody>
      </p:sp>
    </p:spTree>
  </p:cSld>
  <p:clrMapOvr>
    <a:masterClrMapping/>
  </p:clrMapOvr>
  <p:transition spd="slow" advClick="0" advTm="1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nodeType="withEffect">
                                  <p:stCondLst>
                                    <p:cond delay="0"/>
                                  </p:stCondLst>
                                  <p:childTnLst>
                                    <p:animClr clrSpc="hsl">
                                      <p:cBhvr override="childStyle">
                                        <p:cTn id="6" dur="500" fill="hold"/>
                                        <p:tgtEl>
                                          <p:spTgt spid="2"/>
                                        </p:tgtEl>
                                        <p:attrNameLst>
                                          <p:attrName>style.color</p:attrName>
                                        </p:attrNameLst>
                                      </p:cBhvr>
                                      <p:by>
                                        <p:hsl h="0" s="12549" l="25098"/>
                                      </p:by>
                                    </p:animClr>
                                    <p:animClr clrSpc="hsl">
                                      <p:cBhvr>
                                        <p:cTn id="7" dur="500" fill="hold"/>
                                        <p:tgtEl>
                                          <p:spTgt spid="2"/>
                                        </p:tgtEl>
                                        <p:attrNameLst>
                                          <p:attrName>fillcolor</p:attrName>
                                        </p:attrNameLst>
                                      </p:cBhvr>
                                      <p:by>
                                        <p:hsl h="0" s="12549" l="25098"/>
                                      </p:by>
                                    </p:animClr>
                                    <p:animClr clrSpc="hsl">
                                      <p:cBhvr>
                                        <p:cTn id="8" dur="500" fill="hold"/>
                                        <p:tgtEl>
                                          <p:spTgt spid="2"/>
                                        </p:tgtEl>
                                        <p:attrNameLst>
                                          <p:attrName>stroke.color</p:attrName>
                                        </p:attrNameLst>
                                      </p:cBhvr>
                                      <p:by>
                                        <p:hsl h="0" s="12549" l="25098"/>
                                      </p:by>
                                    </p:animClr>
                                    <p:set>
                                      <p:cBhvr>
                                        <p:cTn id="9" dur="500" fill="hold"/>
                                        <p:tgtEl>
                                          <p:spTgt spid="2"/>
                                        </p:tgtEl>
                                        <p:attrNameLst>
                                          <p:attrName>fill.type</p:attrName>
                                        </p:attrNameLst>
                                      </p:cBhvr>
                                      <p:to>
                                        <p:strVal val="solid"/>
                                      </p:to>
                                    </p:set>
                                  </p:childTnLst>
                                </p:cTn>
                              </p:par>
                              <p:par>
                                <p:cTn id="10" presetID="40" presetClass="entr" presetSubtype="0" fill="hold" grpId="0" nodeType="with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1"/>
                                          </p:val>
                                        </p:tav>
                                        <p:tav tm="100000">
                                          <p:val>
                                            <p:strVal val="#ppt_x"/>
                                          </p:val>
                                        </p:tav>
                                      </p:tavLst>
                                    </p:anim>
                                    <p:anim calcmode="lin" valueType="num">
                                      <p:cBhvr>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836712"/>
            <a:ext cx="8305800" cy="6021288"/>
          </a:xfrm>
        </p:spPr>
        <p:txBody>
          <a:bodyPr>
            <a:normAutofit fontScale="90000"/>
          </a:bodyPr>
          <a:lstStyle/>
          <a:p>
            <a:r>
              <a:rPr lang="be-BY" b="1" dirty="0" smtClean="0">
                <a:solidFill>
                  <a:schemeClr val="bg2">
                    <a:lumMod val="10000"/>
                  </a:schemeClr>
                </a:solidFill>
              </a:rPr>
              <a:t>ВАДАСХОВІШЧЫ</a:t>
            </a:r>
            <a:r>
              <a:rPr lang="be-BY" dirty="0" smtClean="0"/>
              <a:t/>
            </a:r>
            <a:br>
              <a:rPr lang="be-BY" dirty="0" smtClean="0"/>
            </a:br>
            <a:r>
              <a:rPr lang="be-BY" sz="3600" b="1" dirty="0" smtClean="0"/>
              <a:t>– штучныя вадаёмы, утвораныя звычайна воданапорнымі збудаваннямі ў далінах рэк для забору і захавання вады, рэгулявання яе сцёку ў мэтах выкарыстання ў народнай гаспадарцы. Вадасховішчы ўплываюць на прыродныя ўмовы прылеглых тэрыторый (мяняецца іх мікраклімат, павышаецца вільготнасць паветра і інш.). Некаторыя адмоўныя вынікі стварэння вадасховішчаў – забалочванне глебы і павышэнне ўзроўню грунтавых водаў, змены ў раслінных асацыяцыях і фауне, перапрацоўка берагоў</a:t>
            </a:r>
            <a:endParaRPr lang="ru-RU" sz="3600" b="1" dirty="0"/>
          </a:p>
        </p:txBody>
      </p:sp>
    </p:spTree>
  </p:cSld>
  <p:clrMapOvr>
    <a:masterClrMapping/>
  </p:clrMapOvr>
  <p:transition spd="slow" advClick="0" advTm="23000">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704088"/>
            <a:ext cx="8964488" cy="6613344"/>
          </a:xfrm>
        </p:spPr>
        <p:txBody>
          <a:bodyPr>
            <a:noAutofit/>
          </a:bodyPr>
          <a:lstStyle/>
          <a:p>
            <a:r>
              <a:rPr lang="ru-RU" sz="2800" dirty="0" smtClean="0"/>
              <a:t>                               </a:t>
            </a:r>
            <a:r>
              <a:rPr lang="ru-RU" sz="4000" b="1" dirty="0" err="1" smtClean="0">
                <a:solidFill>
                  <a:srgbClr val="0070C0"/>
                </a:solidFill>
              </a:rPr>
              <a:t>Вадасховішчы</a:t>
            </a:r>
            <a:r>
              <a:rPr lang="ru-RU" sz="4000" b="1" dirty="0" smtClean="0">
                <a:solidFill>
                  <a:srgbClr val="0070C0"/>
                </a:solidFill>
              </a:rPr>
              <a:t> </a:t>
            </a:r>
            <a:r>
              <a:rPr lang="ru-RU" sz="4000" b="1" dirty="0" err="1" smtClean="0">
                <a:solidFill>
                  <a:srgbClr val="0070C0"/>
                </a:solidFill>
              </a:rPr>
              <a:t>Беларусі</a:t>
            </a:r>
            <a:r>
              <a:rPr lang="ru-RU" sz="4000" b="1" dirty="0" smtClean="0">
                <a:solidFill>
                  <a:srgbClr val="0070C0"/>
                </a:solidFill>
              </a:rPr>
              <a:t> </a:t>
            </a:r>
            <a:r>
              <a:rPr lang="ru-RU" sz="2800" dirty="0" smtClean="0"/>
              <a:t/>
            </a:r>
            <a:br>
              <a:rPr lang="ru-RU" sz="2800" dirty="0" smtClean="0"/>
            </a:br>
            <a:r>
              <a:rPr lang="ru-RU" sz="2800" b="1" dirty="0" err="1" smtClean="0"/>
              <a:t>Вялейскае</a:t>
            </a:r>
            <a:r>
              <a:rPr lang="ru-RU" sz="2800" b="1" dirty="0" smtClean="0"/>
              <a:t> </a:t>
            </a:r>
            <a:r>
              <a:rPr lang="ru-RU" sz="2800" b="1" dirty="0" err="1" smtClean="0"/>
              <a:t>вадасховішча</a:t>
            </a:r>
            <a:r>
              <a:rPr lang="ru-RU" sz="2800" dirty="0" smtClean="0"/>
              <a:t/>
            </a:r>
            <a:br>
              <a:rPr lang="ru-RU" sz="2800" dirty="0" smtClean="0"/>
            </a:br>
            <a:r>
              <a:rPr lang="ru-RU" sz="2800" b="1" dirty="0" err="1" smtClean="0"/>
              <a:t>Вяча</a:t>
            </a:r>
            <a:r>
              <a:rPr lang="ru-RU" sz="2800" b="1" dirty="0" smtClean="0"/>
              <a:t> (</a:t>
            </a:r>
            <a:r>
              <a:rPr lang="ru-RU" sz="2800" b="1" dirty="0" err="1" smtClean="0"/>
              <a:t>вадасховішча</a:t>
            </a:r>
            <a:r>
              <a:rPr lang="ru-RU" sz="2800" b="1" dirty="0" smtClean="0"/>
              <a:t>)</a:t>
            </a:r>
            <a:r>
              <a:rPr lang="ru-RU" sz="2800" dirty="0" smtClean="0"/>
              <a:t/>
            </a:r>
            <a:br>
              <a:rPr lang="ru-RU" sz="2800" dirty="0" smtClean="0"/>
            </a:br>
            <a:r>
              <a:rPr lang="ru-RU" sz="2800" b="1" dirty="0" err="1" smtClean="0"/>
              <a:t>Гезгальскае</a:t>
            </a:r>
            <a:r>
              <a:rPr lang="ru-RU" sz="2800" b="1" dirty="0" smtClean="0"/>
              <a:t> </a:t>
            </a:r>
            <a:r>
              <a:rPr lang="ru-RU" sz="2800" b="1" dirty="0" err="1" smtClean="0"/>
              <a:t>вадасховішча</a:t>
            </a:r>
            <a:r>
              <a:rPr lang="ru-RU" sz="2800" dirty="0" smtClean="0"/>
              <a:t/>
            </a:r>
            <a:br>
              <a:rPr lang="ru-RU" sz="2800" dirty="0" smtClean="0"/>
            </a:br>
            <a:r>
              <a:rPr lang="ru-RU" sz="2800" b="1" dirty="0" err="1" smtClean="0"/>
              <a:t>Дразды</a:t>
            </a:r>
            <a:r>
              <a:rPr lang="ru-RU" sz="2800" b="1" dirty="0" smtClean="0"/>
              <a:t> (</a:t>
            </a:r>
            <a:r>
              <a:rPr lang="ru-RU" sz="2800" b="1" dirty="0" err="1" smtClean="0"/>
              <a:t>вадасховішча</a:t>
            </a:r>
            <a:r>
              <a:rPr lang="ru-RU" sz="2800" b="1" dirty="0" smtClean="0"/>
              <a:t>)</a:t>
            </a:r>
            <a:r>
              <a:rPr lang="ru-RU" sz="2800" dirty="0" smtClean="0"/>
              <a:t/>
            </a:r>
            <a:br>
              <a:rPr lang="ru-RU" sz="2800" dirty="0" smtClean="0"/>
            </a:br>
            <a:r>
              <a:rPr lang="ru-RU" sz="2800" b="1" dirty="0" err="1" smtClean="0"/>
              <a:t>Заслаўскае</a:t>
            </a:r>
            <a:r>
              <a:rPr lang="ru-RU" sz="2800" b="1" dirty="0" smtClean="0"/>
              <a:t> </a:t>
            </a:r>
            <a:r>
              <a:rPr lang="ru-RU" sz="2800" b="1" dirty="0" err="1" smtClean="0"/>
              <a:t>вадасховішча</a:t>
            </a:r>
            <a:r>
              <a:rPr lang="ru-RU" sz="2800" dirty="0" smtClean="0"/>
              <a:t>	</a:t>
            </a:r>
            <a:br>
              <a:rPr lang="ru-RU" sz="2800" dirty="0" smtClean="0"/>
            </a:br>
            <a:r>
              <a:rPr lang="ru-RU" sz="2800" b="1" dirty="0" err="1" smtClean="0"/>
              <a:t>Камсамольскае</a:t>
            </a:r>
            <a:r>
              <a:rPr lang="ru-RU" sz="2800" b="1" dirty="0" smtClean="0"/>
              <a:t> </a:t>
            </a:r>
            <a:r>
              <a:rPr lang="ru-RU" sz="2800" b="1" dirty="0" err="1" smtClean="0"/>
              <a:t>возера</a:t>
            </a:r>
            <a:r>
              <a:rPr lang="ru-RU" sz="2800" b="1" dirty="0" smtClean="0"/>
              <a:t> (М</a:t>
            </a:r>
            <a:r>
              <a:rPr lang="en-US" sz="2800" b="1" dirty="0" smtClean="0"/>
              <a:t>і</a:t>
            </a:r>
            <a:r>
              <a:rPr lang="ru-RU" sz="2800" b="1" dirty="0" err="1" smtClean="0"/>
              <a:t>нск</a:t>
            </a:r>
            <a:r>
              <a:rPr lang="ru-RU" sz="2800" b="1" dirty="0" smtClean="0"/>
              <a:t>)</a:t>
            </a:r>
            <a:r>
              <a:rPr lang="ru-RU" sz="2800" dirty="0" smtClean="0"/>
              <a:t/>
            </a:r>
            <a:br>
              <a:rPr lang="ru-RU" sz="2800" dirty="0" smtClean="0"/>
            </a:br>
            <a:r>
              <a:rPr lang="ru-RU" sz="2800" b="1" dirty="0" err="1" smtClean="0"/>
              <a:t>Капыльшчынскае</a:t>
            </a:r>
            <a:r>
              <a:rPr lang="ru-RU" sz="2800" b="1" dirty="0" smtClean="0"/>
              <a:t> </a:t>
            </a:r>
            <a:r>
              <a:rPr lang="ru-RU" sz="2800" b="1" dirty="0" err="1" smtClean="0"/>
              <a:t>вадасховішча</a:t>
            </a:r>
            <a:r>
              <a:rPr lang="ru-RU" sz="2800" dirty="0" smtClean="0"/>
              <a:t/>
            </a:r>
            <a:br>
              <a:rPr lang="ru-RU" sz="2800" dirty="0" smtClean="0"/>
            </a:br>
            <a:r>
              <a:rPr lang="ru-RU" sz="2800" b="1" dirty="0" err="1" smtClean="0"/>
              <a:t>Крыніца</a:t>
            </a:r>
            <a:r>
              <a:rPr lang="ru-RU" sz="2800" b="1" dirty="0" smtClean="0"/>
              <a:t> (</a:t>
            </a:r>
            <a:r>
              <a:rPr lang="ru-RU" sz="2800" b="1" dirty="0" err="1" smtClean="0"/>
              <a:t>вадасховішча</a:t>
            </a:r>
            <a:r>
              <a:rPr lang="ru-RU" sz="2800" b="1" dirty="0" smtClean="0"/>
              <a:t>)                </a:t>
            </a:r>
            <a:r>
              <a:rPr lang="ru-RU" sz="2800" b="1" dirty="0" err="1" smtClean="0"/>
              <a:t>Лактышы</a:t>
            </a:r>
            <a:r>
              <a:rPr lang="ru-RU" sz="2800" b="1" dirty="0" smtClean="0"/>
              <a:t> (</a:t>
            </a:r>
            <a:r>
              <a:rPr lang="ru-RU" sz="2800" b="1" dirty="0" err="1" smtClean="0"/>
              <a:t>вадасховішча</a:t>
            </a:r>
            <a:r>
              <a:rPr lang="ru-RU" sz="2800" b="1" dirty="0" smtClean="0"/>
              <a:t>)</a:t>
            </a:r>
            <a:r>
              <a:rPr lang="ru-RU" sz="2800" dirty="0" smtClean="0"/>
              <a:t/>
            </a:r>
            <a:br>
              <a:rPr lang="ru-RU" sz="2800" dirty="0" smtClean="0"/>
            </a:br>
            <a:r>
              <a:rPr lang="ru-RU" sz="2800" dirty="0" smtClean="0"/>
              <a:t>                                                              </a:t>
            </a:r>
            <a:r>
              <a:rPr lang="ru-RU" sz="2800" b="1" dirty="0" err="1" smtClean="0"/>
              <a:t>Лукаўскае</a:t>
            </a:r>
            <a:r>
              <a:rPr lang="ru-RU" sz="2800" b="1" dirty="0" smtClean="0"/>
              <a:t> </a:t>
            </a:r>
            <a:r>
              <a:rPr lang="ru-RU" sz="2800" b="1" dirty="0" err="1" smtClean="0"/>
              <a:t>вадасховішча</a:t>
            </a:r>
            <a:r>
              <a:rPr lang="ru-RU" sz="2800" dirty="0" smtClean="0"/>
              <a:t>	                                                   </a:t>
            </a:r>
            <a:r>
              <a:rPr lang="ru-RU" sz="2800" b="1" dirty="0" err="1" smtClean="0"/>
              <a:t>Мінічы</a:t>
            </a:r>
            <a:r>
              <a:rPr lang="ru-RU" sz="2800" b="1" dirty="0" smtClean="0"/>
              <a:t> (</a:t>
            </a:r>
            <a:r>
              <a:rPr lang="ru-RU" sz="2800" b="1" dirty="0" err="1" smtClean="0"/>
              <a:t>вадасховішча</a:t>
            </a:r>
            <a:r>
              <a:rPr lang="ru-RU" sz="2800" b="1" dirty="0" smtClean="0"/>
              <a:t>)</a:t>
            </a:r>
            <a:r>
              <a:rPr lang="ru-RU" sz="2800" dirty="0" smtClean="0"/>
              <a:t/>
            </a:r>
            <a:br>
              <a:rPr lang="ru-RU" sz="2800" dirty="0" smtClean="0"/>
            </a:br>
            <a:r>
              <a:rPr lang="ru-RU" sz="2800" dirty="0" smtClean="0"/>
              <a:t>                                                              </a:t>
            </a:r>
            <a:r>
              <a:rPr lang="ru-RU" sz="2800" b="1" dirty="0" err="1" smtClean="0"/>
              <a:t>Пагост</a:t>
            </a:r>
            <a:r>
              <a:rPr lang="ru-RU" sz="2800" b="1" dirty="0" smtClean="0"/>
              <a:t> (</a:t>
            </a:r>
            <a:r>
              <a:rPr lang="ru-RU" sz="2800" b="1" dirty="0" err="1" smtClean="0"/>
              <a:t>вадасховішча</a:t>
            </a:r>
            <a:r>
              <a:rPr lang="ru-RU" sz="2800" b="1" dirty="0" smtClean="0"/>
              <a:t>)</a:t>
            </a:r>
            <a:r>
              <a:rPr lang="ru-RU" sz="2800" dirty="0" smtClean="0"/>
              <a:t/>
            </a:r>
            <a:br>
              <a:rPr lang="ru-RU" sz="2800" dirty="0" smtClean="0"/>
            </a:br>
            <a:r>
              <a:rPr lang="ru-RU" sz="2800" dirty="0" smtClean="0"/>
              <a:t>                                                             </a:t>
            </a:r>
            <a:r>
              <a:rPr lang="ru-RU" sz="2800" b="1" dirty="0" err="1" smtClean="0"/>
              <a:t>Салігорскае</a:t>
            </a:r>
            <a:r>
              <a:rPr lang="ru-RU" sz="2800" b="1" dirty="0" smtClean="0"/>
              <a:t> </a:t>
            </a:r>
            <a:r>
              <a:rPr lang="ru-RU" sz="2800" b="1" dirty="0" err="1" smtClean="0"/>
              <a:t>вадасховішча</a:t>
            </a:r>
            <a:r>
              <a:rPr lang="ru-RU" sz="2800" dirty="0" smtClean="0"/>
              <a:t/>
            </a:r>
            <a:br>
              <a:rPr lang="ru-RU" sz="2800" dirty="0" smtClean="0"/>
            </a:br>
            <a:r>
              <a:rPr lang="ru-RU" sz="2800" dirty="0" smtClean="0"/>
              <a:t>                                                              </a:t>
            </a:r>
            <a:r>
              <a:rPr lang="ru-RU" sz="2800" b="1" dirty="0" err="1" smtClean="0"/>
              <a:t>Сялец</a:t>
            </a:r>
            <a:r>
              <a:rPr lang="ru-RU" sz="2800" b="1" dirty="0" smtClean="0"/>
              <a:t> (</a:t>
            </a:r>
            <a:r>
              <a:rPr lang="ru-RU" sz="2800" b="1" dirty="0" err="1" smtClean="0"/>
              <a:t>вадасховішча</a:t>
            </a:r>
            <a:r>
              <a:rPr lang="ru-RU" sz="2800" b="1" dirty="0" smtClean="0"/>
              <a:t>)</a:t>
            </a:r>
            <a:r>
              <a:rPr lang="ru-RU" sz="2800" dirty="0" smtClean="0"/>
              <a:t/>
            </a:r>
            <a:br>
              <a:rPr lang="ru-RU" sz="2800" dirty="0" smtClean="0"/>
            </a:br>
            <a:r>
              <a:rPr lang="ru-RU" sz="2800" dirty="0" smtClean="0"/>
              <a:t>                                                              </a:t>
            </a:r>
            <a:r>
              <a:rPr lang="ru-RU" sz="2800" b="1" dirty="0" err="1" smtClean="0"/>
              <a:t>Чыжоўскае</a:t>
            </a:r>
            <a:r>
              <a:rPr lang="ru-RU" sz="2800" b="1" dirty="0" smtClean="0"/>
              <a:t> </a:t>
            </a:r>
            <a:r>
              <a:rPr lang="ru-RU" sz="2800" b="1" dirty="0" err="1" smtClean="0"/>
              <a:t>вадасховішча</a:t>
            </a:r>
            <a:r>
              <a:rPr lang="ru-RU" sz="2800" b="1" dirty="0" smtClean="0"/>
              <a:t> </a:t>
            </a:r>
            <a:r>
              <a:rPr lang="ru-RU" sz="2800" b="1" dirty="0" err="1" smtClean="0"/>
              <a:t>і</a:t>
            </a:r>
            <a:r>
              <a:rPr lang="ru-RU" sz="2800" b="1" dirty="0" smtClean="0"/>
              <a:t> </a:t>
            </a:r>
            <a:r>
              <a:rPr lang="ru-RU" sz="2800" b="1" dirty="0" err="1" smtClean="0"/>
              <a:t>інш</a:t>
            </a:r>
            <a:r>
              <a:rPr lang="ru-RU" sz="2800" b="1" dirty="0" smtClean="0"/>
              <a:t>.</a:t>
            </a:r>
            <a:r>
              <a:rPr lang="ru-RU" sz="2800" dirty="0" smtClean="0"/>
              <a:t/>
            </a:r>
            <a:br>
              <a:rPr lang="ru-RU" sz="2800" dirty="0" smtClean="0"/>
            </a:br>
            <a:r>
              <a:rPr lang="ru-RU" sz="2800" dirty="0" smtClean="0"/>
              <a:t> </a:t>
            </a:r>
            <a:endParaRPr lang="ru-RU" sz="2800" dirty="0"/>
          </a:p>
        </p:txBody>
      </p:sp>
    </p:spTree>
  </p:cSld>
  <p:clrMapOvr>
    <a:masterClrMapping/>
  </p:clrMapOvr>
  <p:transition spd="slow" advClick="0" advTm="2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1"/>
                                          </p:val>
                                        </p:tav>
                                        <p:tav tm="100000">
                                          <p:val>
                                            <p:strVal val="#ppt_x"/>
                                          </p:val>
                                        </p:tav>
                                      </p:tavLst>
                                    </p:anim>
                                    <p:anim calcmode="lin" valueType="num">
                                      <p:cBhvr>
                                        <p:cTn id="9"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268760"/>
            <a:ext cx="8964488" cy="5589240"/>
          </a:xfrm>
        </p:spPr>
        <p:txBody>
          <a:bodyPr>
            <a:noAutofit/>
          </a:bodyPr>
          <a:lstStyle/>
          <a:p>
            <a:r>
              <a:rPr lang="ru-RU" sz="4800" b="1" dirty="0" err="1" smtClean="0">
                <a:solidFill>
                  <a:schemeClr val="bg2">
                    <a:lumMod val="10000"/>
                  </a:schemeClr>
                </a:solidFill>
              </a:rPr>
              <a:t>Вялейскае</a:t>
            </a:r>
            <a:r>
              <a:rPr lang="ru-RU" sz="4800" b="1" dirty="0" smtClean="0">
                <a:solidFill>
                  <a:schemeClr val="bg2">
                    <a:lumMod val="10000"/>
                  </a:schemeClr>
                </a:solidFill>
              </a:rPr>
              <a:t> </a:t>
            </a:r>
            <a:r>
              <a:rPr lang="ru-RU" sz="4800" b="1" dirty="0" err="1" smtClean="0">
                <a:solidFill>
                  <a:schemeClr val="bg2">
                    <a:lumMod val="10000"/>
                  </a:schemeClr>
                </a:solidFill>
              </a:rPr>
              <a:t>вадасховішча</a:t>
            </a:r>
            <a:r>
              <a:rPr lang="ru-RU" sz="4800" b="1" dirty="0" smtClean="0">
                <a:solidFill>
                  <a:schemeClr val="bg2">
                    <a:lumMod val="10000"/>
                  </a:schemeClr>
                </a:solidFill>
              </a:rPr>
              <a:t> </a:t>
            </a:r>
            <a:r>
              <a:rPr lang="ru-RU" sz="2800" dirty="0" smtClean="0"/>
              <a:t/>
            </a:r>
            <a:br>
              <a:rPr lang="ru-RU" sz="2800" dirty="0" smtClean="0"/>
            </a:br>
            <a:r>
              <a:rPr lang="ru-RU" sz="3200" b="1" dirty="0" err="1" smtClean="0">
                <a:solidFill>
                  <a:srgbClr val="002060"/>
                </a:solidFill>
              </a:rPr>
              <a:t>Вялейскае</a:t>
            </a:r>
            <a:r>
              <a:rPr lang="ru-RU" sz="3200" b="1" dirty="0" smtClean="0">
                <a:solidFill>
                  <a:srgbClr val="002060"/>
                </a:solidFill>
              </a:rPr>
              <a:t> </a:t>
            </a:r>
            <a:r>
              <a:rPr lang="ru-RU" sz="3200" b="1" dirty="0" err="1" smtClean="0">
                <a:solidFill>
                  <a:srgbClr val="002060"/>
                </a:solidFill>
              </a:rPr>
              <a:t>вадасховішча</a:t>
            </a:r>
            <a:r>
              <a:rPr lang="ru-RU" sz="3200" b="1" dirty="0" smtClean="0">
                <a:solidFill>
                  <a:srgbClr val="002060"/>
                </a:solidFill>
              </a:rPr>
              <a:t> (</a:t>
            </a:r>
            <a:r>
              <a:rPr lang="ru-RU" sz="3200" b="1" dirty="0" err="1" smtClean="0">
                <a:solidFill>
                  <a:srgbClr val="002060"/>
                </a:solidFill>
              </a:rPr>
              <a:t>Вялейскае</a:t>
            </a:r>
            <a:r>
              <a:rPr lang="ru-RU" sz="3200" b="1" dirty="0" smtClean="0">
                <a:solidFill>
                  <a:srgbClr val="002060"/>
                </a:solidFill>
              </a:rPr>
              <a:t> мора) — </a:t>
            </a:r>
            <a:r>
              <a:rPr lang="ru-RU" sz="3200" b="1" dirty="0" err="1" smtClean="0">
                <a:solidFill>
                  <a:srgbClr val="002060"/>
                </a:solidFill>
              </a:rPr>
              <a:t>вадасховішча</a:t>
            </a:r>
            <a:r>
              <a:rPr lang="ru-RU" sz="3200" b="1" dirty="0" smtClean="0">
                <a:solidFill>
                  <a:srgbClr val="002060"/>
                </a:solidFill>
              </a:rPr>
              <a:t> </a:t>
            </a:r>
            <a:r>
              <a:rPr lang="ru-RU" sz="3200" b="1" dirty="0" err="1" smtClean="0">
                <a:solidFill>
                  <a:srgbClr val="002060"/>
                </a:solidFill>
              </a:rPr>
              <a:t>ў</a:t>
            </a:r>
            <a:r>
              <a:rPr lang="ru-RU" sz="3200" b="1" dirty="0" smtClean="0">
                <a:solidFill>
                  <a:srgbClr val="002060"/>
                </a:solidFill>
              </a:rPr>
              <a:t> </a:t>
            </a:r>
            <a:r>
              <a:rPr lang="ru-RU" sz="3200" b="1" dirty="0" err="1" smtClean="0">
                <a:solidFill>
                  <a:srgbClr val="002060"/>
                </a:solidFill>
              </a:rPr>
              <a:t>складзе</a:t>
            </a:r>
            <a:r>
              <a:rPr lang="ru-RU" sz="3200" b="1" dirty="0" smtClean="0">
                <a:solidFill>
                  <a:srgbClr val="002060"/>
                </a:solidFill>
              </a:rPr>
              <a:t> </a:t>
            </a:r>
            <a:r>
              <a:rPr lang="ru-RU" sz="3200" b="1" dirty="0" err="1" smtClean="0">
                <a:solidFill>
                  <a:srgbClr val="002060"/>
                </a:solidFill>
              </a:rPr>
              <a:t>Вялейска-М</a:t>
            </a:r>
            <a:r>
              <a:rPr lang="en-US" sz="3200" b="1" dirty="0" smtClean="0">
                <a:solidFill>
                  <a:srgbClr val="002060"/>
                </a:solidFill>
              </a:rPr>
              <a:t>і</a:t>
            </a:r>
            <a:r>
              <a:rPr lang="ru-RU" sz="3200" b="1" dirty="0" err="1" smtClean="0">
                <a:solidFill>
                  <a:srgbClr val="002060"/>
                </a:solidFill>
              </a:rPr>
              <a:t>нскай</a:t>
            </a:r>
            <a:r>
              <a:rPr lang="ru-RU" sz="3200" b="1" dirty="0" smtClean="0">
                <a:solidFill>
                  <a:srgbClr val="002060"/>
                </a:solidFill>
              </a:rPr>
              <a:t> </a:t>
            </a:r>
            <a:r>
              <a:rPr lang="ru-RU" sz="3200" b="1" dirty="0" err="1" smtClean="0">
                <a:solidFill>
                  <a:srgbClr val="002060"/>
                </a:solidFill>
              </a:rPr>
              <a:t>воднай</a:t>
            </a:r>
            <a:r>
              <a:rPr lang="ru-RU" sz="3200" b="1" dirty="0" smtClean="0">
                <a:solidFill>
                  <a:srgbClr val="002060"/>
                </a:solidFill>
              </a:rPr>
              <a:t> </a:t>
            </a:r>
            <a:r>
              <a:rPr lang="ru-RU" sz="3200" b="1" dirty="0" err="1" smtClean="0">
                <a:solidFill>
                  <a:srgbClr val="002060"/>
                </a:solidFill>
              </a:rPr>
              <a:t>сістэмы</a:t>
            </a:r>
            <a:r>
              <a:rPr lang="ru-RU" sz="3200" b="1" dirty="0" smtClean="0">
                <a:solidFill>
                  <a:srgbClr val="002060"/>
                </a:solidFill>
              </a:rPr>
              <a:t>, </a:t>
            </a:r>
            <a:r>
              <a:rPr lang="ru-RU" sz="3200" b="1" dirty="0" err="1" smtClean="0">
                <a:solidFill>
                  <a:srgbClr val="002060"/>
                </a:solidFill>
              </a:rPr>
              <a:t>найбуйнейшае</a:t>
            </a:r>
            <a:r>
              <a:rPr lang="ru-RU" sz="3200" b="1" dirty="0" smtClean="0">
                <a:solidFill>
                  <a:srgbClr val="002060"/>
                </a:solidFill>
              </a:rPr>
              <a:t> </a:t>
            </a:r>
            <a:r>
              <a:rPr lang="ru-RU" sz="3200" b="1" dirty="0" err="1" smtClean="0">
                <a:solidFill>
                  <a:srgbClr val="002060"/>
                </a:solidFill>
              </a:rPr>
              <a:t>ў</a:t>
            </a:r>
            <a:r>
              <a:rPr lang="ru-RU" sz="3200" b="1" dirty="0" smtClean="0">
                <a:solidFill>
                  <a:srgbClr val="002060"/>
                </a:solidFill>
              </a:rPr>
              <a:t> </a:t>
            </a:r>
            <a:r>
              <a:rPr lang="ru-RU" sz="3200" b="1" dirty="0" err="1" smtClean="0">
                <a:solidFill>
                  <a:srgbClr val="002060"/>
                </a:solidFill>
              </a:rPr>
              <a:t>Беларусі</a:t>
            </a:r>
            <a:r>
              <a:rPr lang="ru-RU" sz="3200" b="1" dirty="0" smtClean="0">
                <a:solidFill>
                  <a:srgbClr val="002060"/>
                </a:solidFill>
              </a:rPr>
              <a:t>. </a:t>
            </a:r>
            <a:r>
              <a:rPr lang="ru-RU" sz="3200" b="1" dirty="0" err="1" smtClean="0">
                <a:solidFill>
                  <a:srgbClr val="002060"/>
                </a:solidFill>
              </a:rPr>
              <a:t>Знаходзіцца</a:t>
            </a:r>
            <a:r>
              <a:rPr lang="ru-RU" sz="3200" b="1" dirty="0" smtClean="0">
                <a:solidFill>
                  <a:srgbClr val="002060"/>
                </a:solidFill>
              </a:rPr>
              <a:t> </a:t>
            </a:r>
            <a:r>
              <a:rPr lang="ru-RU" sz="3200" b="1" dirty="0" err="1" smtClean="0">
                <a:solidFill>
                  <a:srgbClr val="002060"/>
                </a:solidFill>
              </a:rPr>
              <a:t>ў</a:t>
            </a:r>
            <a:r>
              <a:rPr lang="ru-RU" sz="3200" b="1" dirty="0" smtClean="0">
                <a:solidFill>
                  <a:srgbClr val="002060"/>
                </a:solidFill>
              </a:rPr>
              <a:t> </a:t>
            </a:r>
            <a:r>
              <a:rPr lang="ru-RU" sz="3200" b="1" dirty="0" err="1" smtClean="0">
                <a:solidFill>
                  <a:srgbClr val="002060"/>
                </a:solidFill>
              </a:rPr>
              <a:t>Вялейскім</a:t>
            </a:r>
            <a:r>
              <a:rPr lang="ru-RU" sz="3200" b="1" dirty="0" smtClean="0">
                <a:solidFill>
                  <a:srgbClr val="002060"/>
                </a:solidFill>
              </a:rPr>
              <a:t> </a:t>
            </a:r>
            <a:r>
              <a:rPr lang="ru-RU" sz="3200" b="1" err="1" smtClean="0">
                <a:solidFill>
                  <a:srgbClr val="002060"/>
                </a:solidFill>
              </a:rPr>
              <a:t>раёне</a:t>
            </a:r>
            <a:r>
              <a:rPr lang="ru-RU" sz="3200" b="1" smtClean="0">
                <a:solidFill>
                  <a:srgbClr val="002060"/>
                </a:solidFill>
              </a:rPr>
              <a:t> Мнскай </a:t>
            </a:r>
            <a:r>
              <a:rPr lang="ru-RU" sz="3200" b="1" dirty="0" err="1" smtClean="0">
                <a:solidFill>
                  <a:srgbClr val="002060"/>
                </a:solidFill>
              </a:rPr>
              <a:t>вобласці</a:t>
            </a:r>
            <a:r>
              <a:rPr lang="ru-RU" sz="3200" b="1" dirty="0" smtClean="0">
                <a:solidFill>
                  <a:srgbClr val="002060"/>
                </a:solidFill>
              </a:rPr>
              <a:t>, за 5 км на </a:t>
            </a:r>
            <a:r>
              <a:rPr lang="ru-RU" sz="3200" b="1" dirty="0" err="1" smtClean="0">
                <a:solidFill>
                  <a:srgbClr val="002060"/>
                </a:solidFill>
              </a:rPr>
              <a:t>ўсход</a:t>
            </a:r>
            <a:r>
              <a:rPr lang="ru-RU" sz="3200" b="1" dirty="0" smtClean="0">
                <a:solidFill>
                  <a:srgbClr val="002060"/>
                </a:solidFill>
              </a:rPr>
              <a:t> ад м. </a:t>
            </a:r>
            <a:r>
              <a:rPr lang="ru-RU" sz="3200" b="1" dirty="0" err="1" smtClean="0">
                <a:solidFill>
                  <a:srgbClr val="002060"/>
                </a:solidFill>
              </a:rPr>
              <a:t>Вялейка</a:t>
            </a:r>
            <a:r>
              <a:rPr lang="ru-RU" sz="3200" b="1" dirty="0" smtClean="0">
                <a:solidFill>
                  <a:srgbClr val="002060"/>
                </a:solidFill>
              </a:rPr>
              <a:t>. </a:t>
            </a:r>
            <a:r>
              <a:rPr lang="ru-RU" sz="3200" b="1" dirty="0" err="1" smtClean="0">
                <a:solidFill>
                  <a:srgbClr val="002060"/>
                </a:solidFill>
              </a:rPr>
              <a:t>Плошча</a:t>
            </a:r>
            <a:r>
              <a:rPr lang="ru-RU" sz="3200" b="1" dirty="0" smtClean="0">
                <a:solidFill>
                  <a:srgbClr val="002060"/>
                </a:solidFill>
              </a:rPr>
              <a:t> — 73,6 км², </a:t>
            </a:r>
            <a:r>
              <a:rPr lang="ru-RU" sz="3200" b="1" dirty="0" err="1" smtClean="0">
                <a:solidFill>
                  <a:srgbClr val="002060"/>
                </a:solidFill>
              </a:rPr>
              <a:t>аб’ём</a:t>
            </a:r>
            <a:r>
              <a:rPr lang="ru-RU" sz="3200" b="1" dirty="0" smtClean="0">
                <a:solidFill>
                  <a:srgbClr val="002060"/>
                </a:solidFill>
              </a:rPr>
              <a:t> </a:t>
            </a:r>
            <a:r>
              <a:rPr lang="ru-RU" sz="3200" b="1" dirty="0" err="1" smtClean="0">
                <a:solidFill>
                  <a:srgbClr val="002060"/>
                </a:solidFill>
              </a:rPr>
              <a:t>запаўнення</a:t>
            </a:r>
            <a:r>
              <a:rPr lang="ru-RU" sz="3200" b="1" dirty="0" smtClean="0">
                <a:solidFill>
                  <a:srgbClr val="002060"/>
                </a:solidFill>
              </a:rPr>
              <a:t> — 260 </a:t>
            </a:r>
            <a:r>
              <a:rPr lang="ru-RU" sz="3200" b="1" dirty="0" err="1" smtClean="0">
                <a:solidFill>
                  <a:srgbClr val="002060"/>
                </a:solidFill>
              </a:rPr>
              <a:t>млн</a:t>
            </a:r>
            <a:r>
              <a:rPr lang="ru-RU" sz="3200" b="1" dirty="0" smtClean="0">
                <a:solidFill>
                  <a:srgbClr val="002060"/>
                </a:solidFill>
              </a:rPr>
              <a:t> м³, </a:t>
            </a:r>
            <a:r>
              <a:rPr lang="ru-RU" sz="3200" b="1" dirty="0" err="1" smtClean="0">
                <a:solidFill>
                  <a:srgbClr val="002060"/>
                </a:solidFill>
              </a:rPr>
              <a:t>сярэдняя</a:t>
            </a:r>
            <a:r>
              <a:rPr lang="ru-RU" sz="3200" b="1" dirty="0" smtClean="0">
                <a:solidFill>
                  <a:srgbClr val="002060"/>
                </a:solidFill>
              </a:rPr>
              <a:t> </a:t>
            </a:r>
            <a:r>
              <a:rPr lang="ru-RU" sz="3200" b="1" dirty="0" err="1" smtClean="0">
                <a:solidFill>
                  <a:srgbClr val="002060"/>
                </a:solidFill>
              </a:rPr>
              <a:t>глыбіня</a:t>
            </a:r>
            <a:r>
              <a:rPr lang="ru-RU" sz="3200" b="1" dirty="0" smtClean="0">
                <a:solidFill>
                  <a:srgbClr val="002060"/>
                </a:solidFill>
              </a:rPr>
              <a:t> 3—5 м. </a:t>
            </a:r>
            <a:r>
              <a:rPr lang="ru-RU" sz="3200" b="1" dirty="0" err="1" smtClean="0">
                <a:solidFill>
                  <a:srgbClr val="002060"/>
                </a:solidFill>
              </a:rPr>
              <a:t>Вялейскае</a:t>
            </a:r>
            <a:r>
              <a:rPr lang="ru-RU" sz="3200" b="1" dirty="0" smtClean="0">
                <a:solidFill>
                  <a:srgbClr val="002060"/>
                </a:solidFill>
              </a:rPr>
              <a:t> </a:t>
            </a:r>
            <a:r>
              <a:rPr lang="ru-RU" sz="3200" b="1" dirty="0" err="1" smtClean="0">
                <a:solidFill>
                  <a:srgbClr val="002060"/>
                </a:solidFill>
              </a:rPr>
              <a:t>вадасховішча</a:t>
            </a:r>
            <a:r>
              <a:rPr lang="ru-RU" sz="3200" b="1" dirty="0" smtClean="0">
                <a:solidFill>
                  <a:srgbClr val="002060"/>
                </a:solidFill>
              </a:rPr>
              <a:t> </a:t>
            </a:r>
            <a:r>
              <a:rPr lang="ru-RU" sz="3200" b="1" dirty="0" err="1" smtClean="0">
                <a:solidFill>
                  <a:srgbClr val="002060"/>
                </a:solidFill>
              </a:rPr>
              <a:t>месціцца</a:t>
            </a:r>
            <a:r>
              <a:rPr lang="ru-RU" sz="3200" b="1" dirty="0" smtClean="0">
                <a:solidFill>
                  <a:srgbClr val="002060"/>
                </a:solidFill>
              </a:rPr>
              <a:t> на </a:t>
            </a:r>
            <a:r>
              <a:rPr lang="ru-RU" sz="3200" b="1" dirty="0" err="1" smtClean="0">
                <a:solidFill>
                  <a:srgbClr val="002060"/>
                </a:solidFill>
              </a:rPr>
              <a:t>зліцці</a:t>
            </a:r>
            <a:r>
              <a:rPr lang="ru-RU" sz="3200" b="1" dirty="0" smtClean="0">
                <a:solidFill>
                  <a:srgbClr val="002060"/>
                </a:solidFill>
              </a:rPr>
              <a:t> </a:t>
            </a:r>
            <a:r>
              <a:rPr lang="ru-RU" sz="3200" b="1" dirty="0" err="1" smtClean="0">
                <a:solidFill>
                  <a:srgbClr val="002060"/>
                </a:solidFill>
              </a:rPr>
              <a:t>Вяллі</a:t>
            </a:r>
            <a:r>
              <a:rPr lang="ru-RU" sz="3200" b="1" dirty="0" smtClean="0">
                <a:solidFill>
                  <a:srgbClr val="002060"/>
                </a:solidFill>
              </a:rPr>
              <a:t> </a:t>
            </a:r>
            <a:r>
              <a:rPr lang="ru-RU" sz="3200" b="1" dirty="0" err="1" smtClean="0">
                <a:solidFill>
                  <a:srgbClr val="002060"/>
                </a:solidFill>
              </a:rPr>
              <a:t>з</a:t>
            </a:r>
            <a:r>
              <a:rPr lang="ru-RU" sz="3200" b="1" dirty="0" smtClean="0">
                <a:solidFill>
                  <a:srgbClr val="002060"/>
                </a:solidFill>
              </a:rPr>
              <a:t> </a:t>
            </a:r>
            <a:r>
              <a:rPr lang="ru-RU" sz="3200" b="1" dirty="0" err="1" smtClean="0">
                <a:solidFill>
                  <a:srgbClr val="002060"/>
                </a:solidFill>
              </a:rPr>
              <a:t>Сэрваччу</a:t>
            </a:r>
            <a:r>
              <a:rPr lang="ru-RU" sz="3200" b="1" dirty="0" smtClean="0">
                <a:solidFill>
                  <a:srgbClr val="002060"/>
                </a:solidFill>
              </a:rPr>
              <a:t>, </a:t>
            </a:r>
            <a:r>
              <a:rPr lang="ru-RU" sz="3200" b="1" dirty="0" err="1" smtClean="0">
                <a:solidFill>
                  <a:srgbClr val="002060"/>
                </a:solidFill>
              </a:rPr>
              <a:t>Ілліяй</a:t>
            </a:r>
            <a:r>
              <a:rPr lang="ru-RU" sz="3200" b="1" dirty="0" smtClean="0">
                <a:solidFill>
                  <a:srgbClr val="002060"/>
                </a:solidFill>
              </a:rPr>
              <a:t>, </a:t>
            </a:r>
            <a:r>
              <a:rPr lang="ru-RU" sz="3200" b="1" dirty="0" err="1" smtClean="0">
                <a:solidFill>
                  <a:srgbClr val="002060"/>
                </a:solidFill>
              </a:rPr>
              <a:t>Касуткай</a:t>
            </a:r>
            <a:r>
              <a:rPr lang="ru-RU" sz="3200" b="1" dirty="0" smtClean="0">
                <a:solidFill>
                  <a:srgbClr val="002060"/>
                </a:solidFill>
              </a:rPr>
              <a:t>. </a:t>
            </a:r>
            <a:r>
              <a:rPr lang="ru-RU" sz="3200" b="1" dirty="0" err="1" smtClean="0">
                <a:solidFill>
                  <a:srgbClr val="002060"/>
                </a:solidFill>
              </a:rPr>
              <a:t>Вадазбор</a:t>
            </a:r>
            <a:r>
              <a:rPr lang="ru-RU" sz="3200" b="1" dirty="0" smtClean="0">
                <a:solidFill>
                  <a:srgbClr val="002060"/>
                </a:solidFill>
              </a:rPr>
              <a:t> </a:t>
            </a:r>
            <a:r>
              <a:rPr lang="ru-RU" sz="3200" b="1" dirty="0" err="1" smtClean="0">
                <a:solidFill>
                  <a:srgbClr val="002060"/>
                </a:solidFill>
              </a:rPr>
              <a:t>вадасховішча</a:t>
            </a:r>
            <a:r>
              <a:rPr lang="ru-RU" sz="3200" b="1" dirty="0" smtClean="0">
                <a:solidFill>
                  <a:srgbClr val="002060"/>
                </a:solidFill>
              </a:rPr>
              <a:t> — 4120 км².</a:t>
            </a:r>
            <a:br>
              <a:rPr lang="ru-RU" sz="3200" b="1" dirty="0" smtClean="0">
                <a:solidFill>
                  <a:srgbClr val="002060"/>
                </a:solidFill>
              </a:rPr>
            </a:br>
            <a:r>
              <a:rPr lang="ru-RU" sz="3200" b="1" dirty="0" smtClean="0">
                <a:solidFill>
                  <a:srgbClr val="002060"/>
                </a:solidFill>
              </a:rPr>
              <a:t>На </a:t>
            </a:r>
            <a:r>
              <a:rPr lang="ru-RU" sz="3200" b="1" dirty="0" err="1" smtClean="0">
                <a:solidFill>
                  <a:srgbClr val="002060"/>
                </a:solidFill>
              </a:rPr>
              <a:t>плаціне</a:t>
            </a:r>
            <a:r>
              <a:rPr lang="ru-RU" sz="3200" b="1" dirty="0" smtClean="0">
                <a:solidFill>
                  <a:srgbClr val="002060"/>
                </a:solidFill>
              </a:rPr>
              <a:t> </a:t>
            </a:r>
            <a:r>
              <a:rPr lang="ru-RU" sz="3200" b="1" dirty="0" err="1" smtClean="0">
                <a:solidFill>
                  <a:srgbClr val="002060"/>
                </a:solidFill>
              </a:rPr>
              <a:t>вадасховішча</a:t>
            </a:r>
            <a:r>
              <a:rPr lang="ru-RU" sz="3200" b="1" dirty="0" smtClean="0">
                <a:solidFill>
                  <a:srgbClr val="002060"/>
                </a:solidFill>
              </a:rPr>
              <a:t> </a:t>
            </a:r>
            <a:r>
              <a:rPr lang="ru-RU" sz="3200" b="1" dirty="0" err="1" smtClean="0">
                <a:solidFill>
                  <a:srgbClr val="002060"/>
                </a:solidFill>
              </a:rPr>
              <a:t>размешчаная</a:t>
            </a:r>
            <a:r>
              <a:rPr lang="ru-RU" sz="3200" b="1" dirty="0" smtClean="0">
                <a:solidFill>
                  <a:srgbClr val="002060"/>
                </a:solidFill>
              </a:rPr>
              <a:t> </a:t>
            </a:r>
            <a:r>
              <a:rPr lang="ru-RU" sz="3200" b="1" dirty="0" err="1" smtClean="0">
                <a:solidFill>
                  <a:srgbClr val="002060"/>
                </a:solidFill>
              </a:rPr>
              <a:t>Вялейская</a:t>
            </a:r>
            <a:r>
              <a:rPr lang="ru-RU" sz="3200" b="1" dirty="0" smtClean="0">
                <a:solidFill>
                  <a:srgbClr val="002060"/>
                </a:solidFill>
              </a:rPr>
              <a:t> ГЭС. </a:t>
            </a:r>
            <a:r>
              <a:rPr lang="ru-RU" sz="2800" dirty="0" smtClean="0"/>
              <a:t/>
            </a:r>
            <a:br>
              <a:rPr lang="ru-RU" sz="2800" dirty="0" smtClean="0"/>
            </a:br>
            <a:endParaRPr lang="ru-RU" sz="2800" dirty="0"/>
          </a:p>
        </p:txBody>
      </p:sp>
    </p:spTree>
  </p:cSld>
  <p:clrMapOvr>
    <a:masterClrMapping/>
  </p:clrMapOvr>
  <p:transition spd="slow" advClick="0" advTm="26000">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http://vialejka.org/uploads/posts/2011-09/1315218523_vadaschovishcza-8.jpg"/>
          <p:cNvPicPr>
            <a:picLocks noChangeAspect="1" noChangeArrowheads="1"/>
          </p:cNvPicPr>
          <p:nvPr/>
        </p:nvPicPr>
        <p:blipFill>
          <a:blip r:embed="rId2" cstate="print"/>
          <a:srcRect/>
          <a:stretch>
            <a:fillRect/>
          </a:stretch>
        </p:blipFill>
        <p:spPr bwMode="auto">
          <a:xfrm>
            <a:off x="0" y="0"/>
            <a:ext cx="9144000" cy="7101408"/>
          </a:xfrm>
          <a:prstGeom prst="rect">
            <a:avLst/>
          </a:prstGeom>
          <a:noFill/>
        </p:spPr>
      </p:pic>
      <p:pic>
        <p:nvPicPr>
          <p:cNvPr id="74755" name="Picture 3" descr="вилейскае вадасховища"/>
          <p:cNvPicPr>
            <a:picLocks noChangeAspect="1" noChangeArrowheads="1"/>
          </p:cNvPicPr>
          <p:nvPr/>
        </p:nvPicPr>
        <p:blipFill>
          <a:blip r:embed="rId3" cstate="print"/>
          <a:srcRect/>
          <a:stretch>
            <a:fillRect/>
          </a:stretch>
        </p:blipFill>
        <p:spPr bwMode="auto">
          <a:xfrm>
            <a:off x="0" y="0"/>
            <a:ext cx="9144000" cy="6858000"/>
          </a:xfrm>
          <a:prstGeom prst="rect">
            <a:avLst/>
          </a:prstGeom>
          <a:ln>
            <a:noFill/>
          </a:ln>
          <a:effectLst>
            <a:softEdge rad="112500"/>
          </a:effectLst>
        </p:spPr>
      </p:pic>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4755"/>
                                        </p:tgtEl>
                                        <p:attrNameLst>
                                          <p:attrName>style.visibility</p:attrName>
                                        </p:attrNameLst>
                                      </p:cBhvr>
                                      <p:to>
                                        <p:strVal val="visible"/>
                                      </p:to>
                                    </p:set>
                                    <p:animEffect transition="in" filter="fade">
                                      <p:cBhvr>
                                        <p:cTn id="7" dur="5000"/>
                                        <p:tgtEl>
                                          <p:spTgt spid="74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4944"/>
            <a:ext cx="8305800" cy="4752528"/>
          </a:xfrm>
        </p:spPr>
        <p:txBody>
          <a:bodyPr>
            <a:normAutofit fontScale="90000"/>
          </a:bodyPr>
          <a:lstStyle/>
          <a:p>
            <a:r>
              <a:rPr lang="en-US" sz="6700" b="1" dirty="0" smtClean="0"/>
              <a:t>20 </a:t>
            </a:r>
            <a:r>
              <a:rPr lang="en-US" sz="6700" b="1" dirty="0" err="1" smtClean="0"/>
              <a:t>найбуйнейшых</a:t>
            </a:r>
            <a:r>
              <a:rPr lang="en-US" sz="6700" b="1" dirty="0" smtClean="0"/>
              <a:t> </a:t>
            </a:r>
            <a:r>
              <a:rPr lang="en-US" sz="6700" b="1" dirty="0" err="1" smtClean="0"/>
              <a:t>рэк</a:t>
            </a:r>
            <a:r>
              <a:rPr lang="en-US" sz="6700" b="1" dirty="0" smtClean="0"/>
              <a:t>                </a:t>
            </a:r>
            <a:r>
              <a:rPr lang="en-US" sz="6700" b="1" dirty="0" err="1" smtClean="0"/>
              <a:t>Беларусі</a:t>
            </a:r>
            <a:r>
              <a:rPr lang="en-US" sz="6700" b="1" dirty="0" smtClean="0"/>
              <a:t>:</a:t>
            </a:r>
            <a:r>
              <a:rPr lang="en-US" sz="5400" b="1" dirty="0" smtClean="0"/>
              <a:t/>
            </a:r>
            <a:br>
              <a:rPr lang="en-US" sz="5400" b="1" dirty="0" smtClean="0"/>
            </a:br>
            <a:r>
              <a:rPr lang="en-US" sz="5400" b="1" dirty="0" err="1" smtClean="0">
                <a:solidFill>
                  <a:srgbClr val="000000"/>
                </a:solidFill>
              </a:rPr>
              <a:t>Дняпро</a:t>
            </a:r>
            <a:r>
              <a:rPr lang="en-US" sz="5400" b="1" dirty="0" smtClean="0">
                <a:solidFill>
                  <a:srgbClr val="000000"/>
                </a:solidFill>
              </a:rPr>
              <a:t>, </a:t>
            </a:r>
            <a:r>
              <a:rPr lang="en-US" sz="5400" b="1" dirty="0" err="1" smtClean="0">
                <a:solidFill>
                  <a:srgbClr val="000000"/>
                </a:solidFill>
              </a:rPr>
              <a:t>Зах</a:t>
            </a:r>
            <a:r>
              <a:rPr lang="en-US" sz="5400" b="1" dirty="0" smtClean="0">
                <a:solidFill>
                  <a:srgbClr val="000000"/>
                </a:solidFill>
              </a:rPr>
              <a:t>. </a:t>
            </a:r>
            <a:r>
              <a:rPr lang="en-US" sz="5400" b="1" dirty="0" err="1" smtClean="0">
                <a:solidFill>
                  <a:srgbClr val="000000"/>
                </a:solidFill>
              </a:rPr>
              <a:t>Дзвіна</a:t>
            </a:r>
            <a:r>
              <a:rPr lang="en-US" sz="5400" b="1" dirty="0" smtClean="0">
                <a:solidFill>
                  <a:srgbClr val="000000"/>
                </a:solidFill>
              </a:rPr>
              <a:t>, </a:t>
            </a:r>
            <a:r>
              <a:rPr lang="en-US" sz="5400" b="1" dirty="0" err="1" smtClean="0">
                <a:solidFill>
                  <a:srgbClr val="000000"/>
                </a:solidFill>
              </a:rPr>
              <a:t>Нёман</a:t>
            </a:r>
            <a:r>
              <a:rPr lang="en-US" sz="5400" b="1" dirty="0" smtClean="0">
                <a:solidFill>
                  <a:srgbClr val="000000"/>
                </a:solidFill>
              </a:rPr>
              <a:t>, </a:t>
            </a:r>
            <a:r>
              <a:rPr lang="en-US" sz="5400" b="1" dirty="0" err="1" smtClean="0">
                <a:solidFill>
                  <a:srgbClr val="000000"/>
                </a:solidFill>
              </a:rPr>
              <a:t>Зах</a:t>
            </a:r>
            <a:r>
              <a:rPr lang="en-US" sz="5400" b="1" dirty="0" smtClean="0">
                <a:solidFill>
                  <a:srgbClr val="000000"/>
                </a:solidFill>
              </a:rPr>
              <a:t>. </a:t>
            </a:r>
            <a:r>
              <a:rPr lang="en-US" sz="5400" b="1" dirty="0" err="1" smtClean="0">
                <a:solidFill>
                  <a:srgbClr val="000000"/>
                </a:solidFill>
              </a:rPr>
              <a:t>Буг</a:t>
            </a:r>
            <a:r>
              <a:rPr lang="en-US" sz="5400" b="1" dirty="0" smtClean="0">
                <a:solidFill>
                  <a:srgbClr val="000000"/>
                </a:solidFill>
              </a:rPr>
              <a:t>, </a:t>
            </a:r>
            <a:r>
              <a:rPr lang="en-US" sz="5400" b="1" dirty="0" err="1" smtClean="0">
                <a:solidFill>
                  <a:srgbClr val="000000"/>
                </a:solidFill>
              </a:rPr>
              <a:t>Прыпяць</a:t>
            </a:r>
            <a:r>
              <a:rPr lang="en-US" sz="5400" b="1" dirty="0" smtClean="0">
                <a:solidFill>
                  <a:srgbClr val="000000"/>
                </a:solidFill>
              </a:rPr>
              <a:t>, </a:t>
            </a:r>
            <a:r>
              <a:rPr lang="en-US" sz="5400" b="1" dirty="0" err="1" smtClean="0">
                <a:solidFill>
                  <a:srgbClr val="000000"/>
                </a:solidFill>
              </a:rPr>
              <a:t>Гарынь</a:t>
            </a:r>
            <a:r>
              <a:rPr lang="en-US" sz="5400" b="1" dirty="0" smtClean="0">
                <a:solidFill>
                  <a:srgbClr val="000000"/>
                </a:solidFill>
              </a:rPr>
              <a:t>, </a:t>
            </a:r>
            <a:r>
              <a:rPr lang="en-US" sz="5400" b="1" dirty="0" err="1" smtClean="0">
                <a:solidFill>
                  <a:srgbClr val="000000"/>
                </a:solidFill>
              </a:rPr>
              <a:t>Сож</a:t>
            </a:r>
            <a:r>
              <a:rPr lang="en-US" sz="5400" b="1" dirty="0" smtClean="0">
                <a:solidFill>
                  <a:srgbClr val="000000"/>
                </a:solidFill>
              </a:rPr>
              <a:t>, </a:t>
            </a:r>
            <a:r>
              <a:rPr lang="en-US" sz="5400" b="1" dirty="0" err="1" smtClean="0">
                <a:solidFill>
                  <a:srgbClr val="000000"/>
                </a:solidFill>
              </a:rPr>
              <a:t>Бярэзіна</a:t>
            </a:r>
            <a:r>
              <a:rPr lang="en-US" sz="5400" b="1" dirty="0" smtClean="0">
                <a:solidFill>
                  <a:srgbClr val="000000"/>
                </a:solidFill>
              </a:rPr>
              <a:t>, </a:t>
            </a:r>
            <a:r>
              <a:rPr lang="en-US" sz="5400" b="1" dirty="0" err="1" smtClean="0">
                <a:solidFill>
                  <a:srgbClr val="000000"/>
                </a:solidFill>
              </a:rPr>
              <a:t>Вілія</a:t>
            </a:r>
            <a:r>
              <a:rPr lang="en-US" sz="5400" b="1" dirty="0" smtClean="0">
                <a:solidFill>
                  <a:srgbClr val="000000"/>
                </a:solidFill>
              </a:rPr>
              <a:t>, </a:t>
            </a:r>
            <a:r>
              <a:rPr lang="en-US" sz="5400" b="1" dirty="0" err="1" smtClean="0">
                <a:solidFill>
                  <a:srgbClr val="000000"/>
                </a:solidFill>
              </a:rPr>
              <a:t>Стыр</a:t>
            </a:r>
            <a:r>
              <a:rPr lang="en-US" sz="5400" b="1" dirty="0" smtClean="0">
                <a:solidFill>
                  <a:srgbClr val="000000"/>
                </a:solidFill>
              </a:rPr>
              <a:t>, </a:t>
            </a:r>
            <a:r>
              <a:rPr lang="en-US" sz="5400" b="1" dirty="0" err="1" smtClean="0">
                <a:solidFill>
                  <a:srgbClr val="000000"/>
                </a:solidFill>
              </a:rPr>
              <a:t>Іпуць</a:t>
            </a:r>
            <a:r>
              <a:rPr lang="en-US" sz="5400" b="1" dirty="0" smtClean="0">
                <a:solidFill>
                  <a:srgbClr val="000000"/>
                </a:solidFill>
              </a:rPr>
              <a:t>, </a:t>
            </a:r>
            <a:r>
              <a:rPr lang="en-US" sz="5400" b="1" dirty="0" err="1" smtClean="0">
                <a:solidFill>
                  <a:srgbClr val="000000"/>
                </a:solidFill>
              </a:rPr>
              <a:t>Пціч</a:t>
            </a:r>
            <a:r>
              <a:rPr lang="en-US" sz="5400" b="1" dirty="0" smtClean="0">
                <a:solidFill>
                  <a:srgbClr val="000000"/>
                </a:solidFill>
              </a:rPr>
              <a:t>, </a:t>
            </a:r>
            <a:r>
              <a:rPr lang="en-US" sz="5400" b="1" dirty="0" err="1" smtClean="0">
                <a:solidFill>
                  <a:srgbClr val="000000"/>
                </a:solidFill>
              </a:rPr>
              <a:t>Шчара</a:t>
            </a:r>
            <a:r>
              <a:rPr lang="en-US" sz="5400" b="1" dirty="0" smtClean="0">
                <a:solidFill>
                  <a:srgbClr val="000000"/>
                </a:solidFill>
              </a:rPr>
              <a:t>, </a:t>
            </a:r>
            <a:r>
              <a:rPr lang="en-US" sz="5400" b="1" dirty="0" err="1" smtClean="0">
                <a:solidFill>
                  <a:srgbClr val="000000"/>
                </a:solidFill>
              </a:rPr>
              <a:t>Друць</a:t>
            </a:r>
            <a:r>
              <a:rPr lang="en-US" sz="5400" b="1" dirty="0" smtClean="0">
                <a:solidFill>
                  <a:srgbClr val="000000"/>
                </a:solidFill>
              </a:rPr>
              <a:t>,</a:t>
            </a:r>
            <a:br>
              <a:rPr lang="en-US" sz="5400" b="1" dirty="0" smtClean="0">
                <a:solidFill>
                  <a:srgbClr val="000000"/>
                </a:solidFill>
              </a:rPr>
            </a:br>
            <a:r>
              <a:rPr lang="en-US" sz="5400" b="1" dirty="0" err="1" smtClean="0">
                <a:solidFill>
                  <a:srgbClr val="000000"/>
                </a:solidFill>
              </a:rPr>
              <a:t>Убарць</a:t>
            </a:r>
            <a:r>
              <a:rPr lang="en-US" sz="5400" b="1" dirty="0" smtClean="0">
                <a:solidFill>
                  <a:srgbClr val="000000"/>
                </a:solidFill>
              </a:rPr>
              <a:t>, </a:t>
            </a:r>
            <a:r>
              <a:rPr lang="en-US" sz="5400" b="1" dirty="0" err="1" smtClean="0">
                <a:solidFill>
                  <a:srgbClr val="000000"/>
                </a:solidFill>
              </a:rPr>
              <a:t>Свіслач</a:t>
            </a:r>
            <a:r>
              <a:rPr lang="en-US" sz="5400" b="1" dirty="0" smtClean="0">
                <a:solidFill>
                  <a:srgbClr val="000000"/>
                </a:solidFill>
              </a:rPr>
              <a:t>, </a:t>
            </a:r>
            <a:r>
              <a:rPr lang="en-US" sz="5400" b="1" dirty="0" err="1" smtClean="0">
                <a:solidFill>
                  <a:srgbClr val="000000"/>
                </a:solidFill>
              </a:rPr>
              <a:t>Асцёр</a:t>
            </a:r>
            <a:r>
              <a:rPr lang="en-US" sz="5400" b="1" dirty="0" smtClean="0">
                <a:solidFill>
                  <a:srgbClr val="000000"/>
                </a:solidFill>
              </a:rPr>
              <a:t>, </a:t>
            </a:r>
            <a:r>
              <a:rPr lang="en-US" sz="5400" b="1" dirty="0" err="1" smtClean="0">
                <a:solidFill>
                  <a:srgbClr val="000000"/>
                </a:solidFill>
              </a:rPr>
              <a:t>Беседзь</a:t>
            </a:r>
            <a:r>
              <a:rPr lang="en-US" sz="5400" b="1" dirty="0" smtClean="0">
                <a:solidFill>
                  <a:srgbClr val="000000"/>
                </a:solidFill>
              </a:rPr>
              <a:t>, </a:t>
            </a:r>
            <a:r>
              <a:rPr lang="en-US" sz="5400" b="1" dirty="0" err="1" smtClean="0">
                <a:solidFill>
                  <a:srgbClr val="000000"/>
                </a:solidFill>
              </a:rPr>
              <a:t>Ясельда</a:t>
            </a:r>
            <a:r>
              <a:rPr lang="en-US" sz="5400" dirty="0" smtClean="0"/>
              <a:t/>
            </a:r>
            <a:br>
              <a:rPr lang="en-US" sz="5400" dirty="0" smtClean="0"/>
            </a:br>
            <a:r>
              <a:rPr lang="en-US" sz="2000" dirty="0" smtClean="0"/>
              <a:t/>
            </a:r>
            <a:br>
              <a:rPr lang="en-US" sz="2000" dirty="0" smtClean="0"/>
            </a:br>
            <a:r>
              <a:rPr lang="en-US" sz="2000" dirty="0" smtClean="0"/>
              <a:t/>
            </a:r>
            <a:br>
              <a:rPr lang="en-US" sz="2000" dirty="0" smtClean="0"/>
            </a:br>
            <a:endParaRPr lang="ru-RU" dirty="0"/>
          </a:p>
        </p:txBody>
      </p:sp>
    </p:spTree>
  </p:cSld>
  <p:clrMapOvr>
    <a:masterClrMapping/>
  </p:clrMapOvr>
  <p:transition spd="slow" advClick="0" advTm="15000">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964488" cy="7173416"/>
          </a:xfrm>
        </p:spPr>
        <p:txBody>
          <a:bodyPr>
            <a:noAutofit/>
          </a:bodyPr>
          <a:lstStyle/>
          <a:p>
            <a:r>
              <a:rPr lang="be-BY" sz="4800" b="1" dirty="0" smtClean="0">
                <a:solidFill>
                  <a:srgbClr val="002060"/>
                </a:solidFill>
              </a:rPr>
              <a:t>Заслаўскае вадасховішча </a:t>
            </a:r>
            <a:br>
              <a:rPr lang="be-BY" sz="4800" b="1" dirty="0" smtClean="0">
                <a:solidFill>
                  <a:srgbClr val="002060"/>
                </a:solidFill>
              </a:rPr>
            </a:br>
            <a:r>
              <a:rPr lang="be-BY" sz="2600" b="1" dirty="0" smtClean="0">
                <a:solidFill>
                  <a:srgbClr val="002060"/>
                </a:solidFill>
              </a:rPr>
              <a:t>(Менскае мора, Ганале́с) — вадасховішча ў Менскім раёне Беларусі. Плошча — 25,6 км². Найбольшая глыбіня дасягае 8,6 м. Даўжыня — 9 км, шырыня — 4 км. </a:t>
            </a:r>
            <a:r>
              <a:rPr lang="en-US" sz="2600" b="1" dirty="0" smtClean="0">
                <a:solidFill>
                  <a:srgbClr val="002060"/>
                </a:solidFill>
              </a:rPr>
              <a:t/>
            </a:r>
            <a:br>
              <a:rPr lang="en-US" sz="2600" b="1" dirty="0" smtClean="0">
                <a:solidFill>
                  <a:srgbClr val="002060"/>
                </a:solidFill>
              </a:rPr>
            </a:br>
            <a:r>
              <a:rPr lang="en-US" sz="2600" b="1" dirty="0" smtClean="0">
                <a:solidFill>
                  <a:srgbClr val="002060"/>
                </a:solidFill>
              </a:rPr>
              <a:t>     </a:t>
            </a:r>
            <a:r>
              <a:rPr lang="ru-RU" sz="2600" b="1" dirty="0" err="1" smtClean="0">
                <a:solidFill>
                  <a:srgbClr val="002060"/>
                </a:solidFill>
              </a:rPr>
              <a:t>Другі</a:t>
            </a:r>
            <a:r>
              <a:rPr lang="ru-RU" sz="2600" b="1" dirty="0" smtClean="0">
                <a:solidFill>
                  <a:srgbClr val="002060"/>
                </a:solidFill>
              </a:rPr>
              <a:t> па </a:t>
            </a:r>
            <a:r>
              <a:rPr lang="ru-RU" sz="2600" b="1" dirty="0" err="1" smtClean="0">
                <a:solidFill>
                  <a:srgbClr val="002060"/>
                </a:solidFill>
              </a:rPr>
              <a:t>велічыні</a:t>
            </a:r>
            <a:r>
              <a:rPr lang="ru-RU" sz="2600" b="1" dirty="0" smtClean="0">
                <a:solidFill>
                  <a:srgbClr val="002060"/>
                </a:solidFill>
              </a:rPr>
              <a:t> </a:t>
            </a:r>
            <a:r>
              <a:rPr lang="ru-RU" sz="2600" b="1" dirty="0" err="1" smtClean="0">
                <a:solidFill>
                  <a:srgbClr val="002060"/>
                </a:solidFill>
              </a:rPr>
              <a:t>штучны</a:t>
            </a:r>
            <a:r>
              <a:rPr lang="ru-RU" sz="2600" b="1" dirty="0" smtClean="0">
                <a:solidFill>
                  <a:srgbClr val="002060"/>
                </a:solidFill>
              </a:rPr>
              <a:t> </a:t>
            </a:r>
            <a:r>
              <a:rPr lang="ru-RU" sz="2600" b="1" dirty="0" err="1" smtClean="0">
                <a:solidFill>
                  <a:srgbClr val="002060"/>
                </a:solidFill>
              </a:rPr>
              <a:t>вадаём</a:t>
            </a:r>
            <a:r>
              <a:rPr lang="ru-RU" sz="2600" b="1" dirty="0" smtClean="0">
                <a:solidFill>
                  <a:srgbClr val="002060"/>
                </a:solidFill>
              </a:rPr>
              <a:t> на </a:t>
            </a:r>
            <a:r>
              <a:rPr lang="ru-RU" sz="2600" b="1" dirty="0" err="1" smtClean="0">
                <a:solidFill>
                  <a:srgbClr val="002060"/>
                </a:solidFill>
              </a:rPr>
              <a:t>Беларусі</a:t>
            </a:r>
            <a:r>
              <a:rPr lang="ru-RU" sz="2600" b="1" dirty="0" smtClean="0">
                <a:solidFill>
                  <a:srgbClr val="002060"/>
                </a:solidFill>
              </a:rPr>
              <a:t> (</a:t>
            </a:r>
            <a:r>
              <a:rPr lang="ru-RU" sz="2600" b="1" dirty="0" err="1" smtClean="0">
                <a:solidFill>
                  <a:srgbClr val="002060"/>
                </a:solidFill>
              </a:rPr>
              <a:t>пасля</a:t>
            </a:r>
            <a:r>
              <a:rPr lang="ru-RU" sz="2600" b="1" dirty="0" smtClean="0">
                <a:solidFill>
                  <a:srgbClr val="002060"/>
                </a:solidFill>
              </a:rPr>
              <a:t> </a:t>
            </a:r>
            <a:r>
              <a:rPr lang="ru-RU" sz="2600" b="1" dirty="0" err="1" smtClean="0">
                <a:solidFill>
                  <a:srgbClr val="002060"/>
                </a:solidFill>
              </a:rPr>
              <a:t>Вялейскага</a:t>
            </a:r>
            <a:r>
              <a:rPr lang="ru-RU" sz="2600" b="1" dirty="0" smtClean="0">
                <a:solidFill>
                  <a:srgbClr val="002060"/>
                </a:solidFill>
              </a:rPr>
              <a:t> </a:t>
            </a:r>
            <a:r>
              <a:rPr lang="ru-RU" sz="2600" b="1" dirty="0" err="1" smtClean="0">
                <a:solidFill>
                  <a:srgbClr val="002060"/>
                </a:solidFill>
              </a:rPr>
              <a:t>вадасховішча</a:t>
            </a:r>
            <a:r>
              <a:rPr lang="ru-RU" sz="2600" b="1" dirty="0" smtClean="0">
                <a:solidFill>
                  <a:srgbClr val="002060"/>
                </a:solidFill>
              </a:rPr>
              <a:t>).</a:t>
            </a:r>
            <a:br>
              <a:rPr lang="ru-RU" sz="2600" b="1" dirty="0" smtClean="0">
                <a:solidFill>
                  <a:srgbClr val="002060"/>
                </a:solidFill>
              </a:rPr>
            </a:br>
            <a:r>
              <a:rPr lang="en-US" sz="2600" b="1" dirty="0" smtClean="0">
                <a:solidFill>
                  <a:srgbClr val="002060"/>
                </a:solidFill>
              </a:rPr>
              <a:t>     </a:t>
            </a:r>
            <a:r>
              <a:rPr lang="ru-RU" sz="2600" b="1" dirty="0" err="1" smtClean="0">
                <a:solidFill>
                  <a:schemeClr val="bg2">
                    <a:lumMod val="10000"/>
                  </a:schemeClr>
                </a:solidFill>
              </a:rPr>
              <a:t>Заслаўскае</a:t>
            </a:r>
            <a:r>
              <a:rPr lang="ru-RU" sz="2600" b="1" dirty="0" smtClean="0">
                <a:solidFill>
                  <a:schemeClr val="bg2">
                    <a:lumMod val="10000"/>
                  </a:schemeClr>
                </a:solidFill>
              </a:rPr>
              <a:t> </a:t>
            </a:r>
            <a:r>
              <a:rPr lang="ru-RU" sz="2600" b="1" dirty="0" err="1" smtClean="0">
                <a:solidFill>
                  <a:schemeClr val="bg2">
                    <a:lumMod val="10000"/>
                  </a:schemeClr>
                </a:solidFill>
              </a:rPr>
              <a:t>вадасховішча</a:t>
            </a:r>
            <a:r>
              <a:rPr lang="ru-RU" sz="2600" b="1" dirty="0" smtClean="0">
                <a:solidFill>
                  <a:schemeClr val="bg2">
                    <a:lumMod val="10000"/>
                  </a:schemeClr>
                </a:solidFill>
              </a:rPr>
              <a:t> </a:t>
            </a:r>
            <a:r>
              <a:rPr lang="ru-RU" sz="2600" b="1" dirty="0" err="1" smtClean="0">
                <a:solidFill>
                  <a:srgbClr val="002060"/>
                </a:solidFill>
              </a:rPr>
              <a:t>месціцца</a:t>
            </a:r>
            <a:r>
              <a:rPr lang="ru-RU" sz="2600" b="1" dirty="0" smtClean="0">
                <a:solidFill>
                  <a:srgbClr val="002060"/>
                </a:solidFill>
              </a:rPr>
              <a:t> на </a:t>
            </a:r>
            <a:r>
              <a:rPr lang="ru-RU" sz="2600" b="1" dirty="0" err="1" smtClean="0">
                <a:solidFill>
                  <a:srgbClr val="002060"/>
                </a:solidFill>
              </a:rPr>
              <a:t>рацэ</a:t>
            </a:r>
            <a:r>
              <a:rPr lang="ru-RU" sz="2600" b="1" dirty="0" smtClean="0">
                <a:solidFill>
                  <a:srgbClr val="002060"/>
                </a:solidFill>
              </a:rPr>
              <a:t> </a:t>
            </a:r>
            <a:r>
              <a:rPr lang="ru-RU" sz="2600" b="1" dirty="0" err="1" smtClean="0">
                <a:solidFill>
                  <a:srgbClr val="002060"/>
                </a:solidFill>
              </a:rPr>
              <a:t>Свіслач</a:t>
            </a:r>
            <a:r>
              <a:rPr lang="ru-RU" sz="2600" b="1" dirty="0" smtClean="0">
                <a:solidFill>
                  <a:srgbClr val="002060"/>
                </a:solidFill>
              </a:rPr>
              <a:t>, за 10 км на </a:t>
            </a:r>
            <a:r>
              <a:rPr lang="ru-RU" sz="2600" b="1" dirty="0" err="1" smtClean="0">
                <a:solidFill>
                  <a:srgbClr val="002060"/>
                </a:solidFill>
              </a:rPr>
              <a:t>паўночны</a:t>
            </a:r>
            <a:r>
              <a:rPr lang="ru-RU" sz="2600" b="1" dirty="0" smtClean="0">
                <a:solidFill>
                  <a:srgbClr val="002060"/>
                </a:solidFill>
              </a:rPr>
              <a:t> </a:t>
            </a:r>
            <a:r>
              <a:rPr lang="ru-RU" sz="2600" b="1" dirty="0" err="1" smtClean="0">
                <a:solidFill>
                  <a:srgbClr val="002060"/>
                </a:solidFill>
              </a:rPr>
              <a:t>захад</a:t>
            </a:r>
            <a:r>
              <a:rPr lang="ru-RU" sz="2600" b="1" dirty="0" smtClean="0">
                <a:solidFill>
                  <a:srgbClr val="002060"/>
                </a:solidFill>
              </a:rPr>
              <a:t> ад </a:t>
            </a:r>
            <a:r>
              <a:rPr lang="ru-RU" sz="2600" b="1" dirty="0" err="1" smtClean="0">
                <a:solidFill>
                  <a:srgbClr val="002060"/>
                </a:solidFill>
              </a:rPr>
              <a:t>Менску</a:t>
            </a:r>
            <a:r>
              <a:rPr lang="ru-RU" sz="2600" b="1" dirty="0" smtClean="0">
                <a:solidFill>
                  <a:srgbClr val="002060"/>
                </a:solidFill>
              </a:rPr>
              <a:t>. </a:t>
            </a:r>
            <a:r>
              <a:rPr lang="ru-RU" sz="2600" b="1" dirty="0" err="1" smtClean="0">
                <a:solidFill>
                  <a:srgbClr val="002060"/>
                </a:solidFill>
              </a:rPr>
              <a:t>Створанае</a:t>
            </a:r>
            <a:r>
              <a:rPr lang="ru-RU" sz="2600" b="1" dirty="0" smtClean="0">
                <a:solidFill>
                  <a:srgbClr val="002060"/>
                </a:solidFill>
              </a:rPr>
              <a:t> </a:t>
            </a:r>
            <a:r>
              <a:rPr lang="ru-RU" sz="2600" b="1" dirty="0" err="1" smtClean="0">
                <a:solidFill>
                  <a:srgbClr val="002060"/>
                </a:solidFill>
              </a:rPr>
              <a:t>ў</a:t>
            </a:r>
            <a:r>
              <a:rPr lang="ru-RU" sz="2600" b="1" dirty="0" smtClean="0">
                <a:solidFill>
                  <a:srgbClr val="002060"/>
                </a:solidFill>
              </a:rPr>
              <a:t> 1956г., </a:t>
            </a:r>
            <a:r>
              <a:rPr lang="ru-RU" sz="2600" b="1" dirty="0" err="1" smtClean="0">
                <a:solidFill>
                  <a:srgbClr val="002060"/>
                </a:solidFill>
              </a:rPr>
              <a:t>рэканструяванае</a:t>
            </a:r>
            <a:r>
              <a:rPr lang="ru-RU" sz="2600" b="1" dirty="0" smtClean="0">
                <a:solidFill>
                  <a:srgbClr val="002060"/>
                </a:solidFill>
              </a:rPr>
              <a:t> </a:t>
            </a:r>
            <a:r>
              <a:rPr lang="ru-RU" sz="2600" b="1" dirty="0" err="1" smtClean="0">
                <a:solidFill>
                  <a:srgbClr val="002060"/>
                </a:solidFill>
              </a:rPr>
              <a:t>і</a:t>
            </a:r>
            <a:r>
              <a:rPr lang="ru-RU" sz="2600" b="1" dirty="0" smtClean="0">
                <a:solidFill>
                  <a:srgbClr val="002060"/>
                </a:solidFill>
              </a:rPr>
              <a:t> </a:t>
            </a:r>
            <a:r>
              <a:rPr lang="ru-RU" sz="2600" b="1" dirty="0" err="1" smtClean="0">
                <a:solidFill>
                  <a:srgbClr val="002060"/>
                </a:solidFill>
              </a:rPr>
              <a:t>добраўпарадкаванае</a:t>
            </a:r>
            <a:r>
              <a:rPr lang="ru-RU" sz="2600" b="1" dirty="0" smtClean="0">
                <a:solidFill>
                  <a:srgbClr val="002060"/>
                </a:solidFill>
              </a:rPr>
              <a:t> </a:t>
            </a:r>
            <a:r>
              <a:rPr lang="ru-RU" sz="2600" b="1" dirty="0" err="1" smtClean="0">
                <a:solidFill>
                  <a:srgbClr val="002060"/>
                </a:solidFill>
              </a:rPr>
              <a:t>ў</a:t>
            </a:r>
            <a:r>
              <a:rPr lang="ru-RU" sz="2600" b="1" dirty="0" smtClean="0">
                <a:solidFill>
                  <a:srgbClr val="002060"/>
                </a:solidFill>
              </a:rPr>
              <a:t> 1977. </a:t>
            </a:r>
            <a:br>
              <a:rPr lang="ru-RU" sz="2600" b="1" dirty="0" smtClean="0">
                <a:solidFill>
                  <a:srgbClr val="002060"/>
                </a:solidFill>
              </a:rPr>
            </a:br>
            <a:r>
              <a:rPr lang="ru-RU" sz="2600" b="1" dirty="0" err="1" smtClean="0">
                <a:solidFill>
                  <a:srgbClr val="002060"/>
                </a:solidFill>
              </a:rPr>
              <a:t>Уздоўж</a:t>
            </a:r>
            <a:r>
              <a:rPr lang="ru-RU" sz="2600" b="1" dirty="0" smtClean="0">
                <a:solidFill>
                  <a:srgbClr val="002060"/>
                </a:solidFill>
              </a:rPr>
              <a:t> </a:t>
            </a:r>
            <a:r>
              <a:rPr lang="ru-RU" sz="2600" b="1" dirty="0" err="1" smtClean="0">
                <a:solidFill>
                  <a:srgbClr val="002060"/>
                </a:solidFill>
              </a:rPr>
              <a:t>берагоў</a:t>
            </a:r>
            <a:r>
              <a:rPr lang="ru-RU" sz="2600" b="1" dirty="0" smtClean="0">
                <a:solidFill>
                  <a:srgbClr val="002060"/>
                </a:solidFill>
              </a:rPr>
              <a:t> </a:t>
            </a:r>
            <a:r>
              <a:rPr lang="ru-RU" sz="2600" b="1" dirty="0" err="1" smtClean="0">
                <a:solidFill>
                  <a:srgbClr val="002060"/>
                </a:solidFill>
              </a:rPr>
              <a:t>парастае</a:t>
            </a:r>
            <a:r>
              <a:rPr lang="ru-RU" sz="2600" b="1" dirty="0" smtClean="0">
                <a:solidFill>
                  <a:srgbClr val="002060"/>
                </a:solidFill>
              </a:rPr>
              <a:t> </a:t>
            </a:r>
            <a:r>
              <a:rPr lang="ru-RU" sz="2600" b="1" dirty="0" err="1" smtClean="0">
                <a:solidFill>
                  <a:srgbClr val="002060"/>
                </a:solidFill>
              </a:rPr>
              <a:t>расліннасць</a:t>
            </a:r>
            <a:r>
              <a:rPr lang="ru-RU" sz="2600" b="1" dirty="0" smtClean="0">
                <a:solidFill>
                  <a:srgbClr val="002060"/>
                </a:solidFill>
              </a:rPr>
              <a:t> (</a:t>
            </a:r>
            <a:r>
              <a:rPr lang="ru-RU" sz="2600" b="1" dirty="0" err="1" smtClean="0">
                <a:solidFill>
                  <a:srgbClr val="002060"/>
                </a:solidFill>
              </a:rPr>
              <a:t>чарот</a:t>
            </a:r>
            <a:r>
              <a:rPr lang="ru-RU" sz="2600" b="1" dirty="0" smtClean="0">
                <a:solidFill>
                  <a:srgbClr val="002060"/>
                </a:solidFill>
              </a:rPr>
              <a:t> </a:t>
            </a:r>
            <a:r>
              <a:rPr lang="ru-RU" sz="2600" b="1" dirty="0" err="1" smtClean="0">
                <a:solidFill>
                  <a:srgbClr val="002060"/>
                </a:solidFill>
              </a:rPr>
              <a:t>азёрны</a:t>
            </a:r>
            <a:r>
              <a:rPr lang="ru-RU" sz="2600" b="1" dirty="0" smtClean="0">
                <a:solidFill>
                  <a:srgbClr val="002060"/>
                </a:solidFill>
              </a:rPr>
              <a:t>, </a:t>
            </a:r>
            <a:r>
              <a:rPr lang="ru-RU" sz="2600" b="1" dirty="0" err="1" smtClean="0">
                <a:solidFill>
                  <a:srgbClr val="002060"/>
                </a:solidFill>
              </a:rPr>
              <a:t>трыснёг</a:t>
            </a:r>
            <a:r>
              <a:rPr lang="ru-RU" sz="2600" b="1" dirty="0" smtClean="0">
                <a:solidFill>
                  <a:srgbClr val="002060"/>
                </a:solidFill>
              </a:rPr>
              <a:t> </a:t>
            </a:r>
            <a:r>
              <a:rPr lang="ru-RU" sz="2600" b="1" dirty="0" err="1" smtClean="0">
                <a:solidFill>
                  <a:srgbClr val="002060"/>
                </a:solidFill>
              </a:rPr>
              <a:t>звычайны</a:t>
            </a:r>
            <a:r>
              <a:rPr lang="ru-RU" sz="2600" b="1" dirty="0" smtClean="0">
                <a:solidFill>
                  <a:srgbClr val="002060"/>
                </a:solidFill>
              </a:rPr>
              <a:t> </a:t>
            </a:r>
            <a:r>
              <a:rPr lang="ru-RU" sz="2600" b="1" dirty="0" err="1" smtClean="0">
                <a:solidFill>
                  <a:srgbClr val="002060"/>
                </a:solidFill>
              </a:rPr>
              <a:t>і</a:t>
            </a:r>
            <a:r>
              <a:rPr lang="ru-RU" sz="2600" b="1" dirty="0" smtClean="0">
                <a:solidFill>
                  <a:srgbClr val="002060"/>
                </a:solidFill>
              </a:rPr>
              <a:t> </a:t>
            </a:r>
            <a:r>
              <a:rPr lang="ru-RU" sz="2600" b="1" dirty="0" err="1" smtClean="0">
                <a:solidFill>
                  <a:srgbClr val="002060"/>
                </a:solidFill>
              </a:rPr>
              <a:t>аер</a:t>
            </a:r>
            <a:r>
              <a:rPr lang="ru-RU" sz="2600" b="1" dirty="0" smtClean="0">
                <a:solidFill>
                  <a:srgbClr val="002060"/>
                </a:solidFill>
              </a:rPr>
              <a:t> </a:t>
            </a:r>
            <a:r>
              <a:rPr lang="ru-RU" sz="2600" b="1" dirty="0" err="1" smtClean="0">
                <a:solidFill>
                  <a:srgbClr val="002060"/>
                </a:solidFill>
              </a:rPr>
              <a:t>звычайны</a:t>
            </a:r>
            <a:r>
              <a:rPr lang="ru-RU" sz="2600" b="1" dirty="0" smtClean="0">
                <a:solidFill>
                  <a:srgbClr val="002060"/>
                </a:solidFill>
              </a:rPr>
              <a:t>, </a:t>
            </a:r>
            <a:r>
              <a:rPr lang="ru-RU" sz="2600" b="1" dirty="0" err="1" smtClean="0">
                <a:solidFill>
                  <a:srgbClr val="002060"/>
                </a:solidFill>
              </a:rPr>
              <a:t>трапляюцца</a:t>
            </a:r>
            <a:r>
              <a:rPr lang="ru-RU" sz="2600" b="1" dirty="0" smtClean="0">
                <a:solidFill>
                  <a:srgbClr val="002060"/>
                </a:solidFill>
              </a:rPr>
              <a:t> </a:t>
            </a:r>
            <a:r>
              <a:rPr lang="ru-RU" sz="2600" b="1" dirty="0" err="1" smtClean="0">
                <a:solidFill>
                  <a:srgbClr val="002060"/>
                </a:solidFill>
              </a:rPr>
              <a:t>рдзесты</a:t>
            </a:r>
            <a:r>
              <a:rPr lang="ru-RU" sz="2600" b="1" dirty="0" smtClean="0">
                <a:solidFill>
                  <a:srgbClr val="002060"/>
                </a:solidFill>
              </a:rPr>
              <a:t> (</a:t>
            </a:r>
            <a:r>
              <a:rPr lang="ru-RU" sz="2600" b="1" dirty="0" err="1" smtClean="0">
                <a:solidFill>
                  <a:srgbClr val="002060"/>
                </a:solidFill>
              </a:rPr>
              <a:t>урэчнікі</a:t>
            </a:r>
            <a:r>
              <a:rPr lang="ru-RU" sz="2600" b="1" dirty="0" smtClean="0">
                <a:solidFill>
                  <a:srgbClr val="002060"/>
                </a:solidFill>
              </a:rPr>
              <a:t>), </a:t>
            </a:r>
            <a:r>
              <a:rPr lang="ru-RU" sz="2600" b="1" dirty="0" err="1" smtClean="0">
                <a:solidFill>
                  <a:srgbClr val="002060"/>
                </a:solidFill>
              </a:rPr>
              <a:t>драсён</a:t>
            </a:r>
            <a:r>
              <a:rPr lang="ru-RU" sz="2600" b="1" dirty="0" smtClean="0">
                <a:solidFill>
                  <a:srgbClr val="002060"/>
                </a:solidFill>
              </a:rPr>
              <a:t> </a:t>
            </a:r>
            <a:r>
              <a:rPr lang="ru-RU" sz="2600" b="1" dirty="0" err="1" smtClean="0">
                <a:solidFill>
                  <a:srgbClr val="002060"/>
                </a:solidFill>
              </a:rPr>
              <a:t>земнаводны</a:t>
            </a:r>
            <a:r>
              <a:rPr lang="ru-RU" sz="2600" b="1" dirty="0" smtClean="0">
                <a:solidFill>
                  <a:srgbClr val="002060"/>
                </a:solidFill>
              </a:rPr>
              <a:t>) </a:t>
            </a:r>
            <a:r>
              <a:rPr lang="ru-RU" sz="2600" b="1" dirty="0" err="1" smtClean="0">
                <a:solidFill>
                  <a:srgbClr val="002060"/>
                </a:solidFill>
              </a:rPr>
              <a:t>найбольш</a:t>
            </a:r>
            <a:r>
              <a:rPr lang="ru-RU" sz="2600" b="1" dirty="0" smtClean="0">
                <a:solidFill>
                  <a:srgbClr val="002060"/>
                </a:solidFill>
              </a:rPr>
              <a:t> </a:t>
            </a:r>
            <a:r>
              <a:rPr lang="ru-RU" sz="2600" b="1" dirty="0" err="1" smtClean="0">
                <a:solidFill>
                  <a:srgbClr val="002060"/>
                </a:solidFill>
              </a:rPr>
              <a:t>пашыраны</a:t>
            </a:r>
            <a:r>
              <a:rPr lang="ru-RU" sz="2600" b="1" dirty="0" smtClean="0">
                <a:solidFill>
                  <a:srgbClr val="002060"/>
                </a:solidFill>
              </a:rPr>
              <a:t> </a:t>
            </a:r>
            <a:r>
              <a:rPr lang="ru-RU" sz="2600" b="1" dirty="0" err="1" smtClean="0">
                <a:solidFill>
                  <a:srgbClr val="002060"/>
                </a:solidFill>
              </a:rPr>
              <a:t>ў</a:t>
            </a:r>
            <a:r>
              <a:rPr lang="ru-RU" sz="2600" b="1" dirty="0" smtClean="0">
                <a:solidFill>
                  <a:srgbClr val="002060"/>
                </a:solidFill>
              </a:rPr>
              <a:t> затоках </a:t>
            </a:r>
            <a:r>
              <a:rPr lang="ru-RU" sz="2600" b="1" dirty="0" err="1" smtClean="0">
                <a:solidFill>
                  <a:srgbClr val="002060"/>
                </a:solidFill>
              </a:rPr>
              <a:t>і</a:t>
            </a:r>
            <a:r>
              <a:rPr lang="ru-RU" sz="2600" b="1" dirty="0" smtClean="0">
                <a:solidFill>
                  <a:srgbClr val="002060"/>
                </a:solidFill>
              </a:rPr>
              <a:t> </a:t>
            </a:r>
            <a:r>
              <a:rPr lang="ru-RU" sz="2600" b="1" dirty="0" err="1" smtClean="0">
                <a:solidFill>
                  <a:srgbClr val="002060"/>
                </a:solidFill>
              </a:rPr>
              <a:t>ў</a:t>
            </a:r>
            <a:r>
              <a:rPr lang="ru-RU" sz="2600" b="1" dirty="0" smtClean="0">
                <a:solidFill>
                  <a:srgbClr val="002060"/>
                </a:solidFill>
              </a:rPr>
              <a:t> </a:t>
            </a:r>
            <a:r>
              <a:rPr lang="ru-RU" sz="2600" b="1" dirty="0" err="1" smtClean="0">
                <a:solidFill>
                  <a:srgbClr val="002060"/>
                </a:solidFill>
              </a:rPr>
              <a:t>вярхоўі</a:t>
            </a:r>
            <a:r>
              <a:rPr lang="ru-RU" sz="2600" b="1" dirty="0" smtClean="0">
                <a:solidFill>
                  <a:srgbClr val="002060"/>
                </a:solidFill>
              </a:rPr>
              <a:t>, </a:t>
            </a:r>
            <a:r>
              <a:rPr lang="ru-RU" sz="2600" b="1" dirty="0" err="1" smtClean="0">
                <a:solidFill>
                  <a:srgbClr val="002060"/>
                </a:solidFill>
              </a:rPr>
              <a:t>дзе</a:t>
            </a:r>
            <a:r>
              <a:rPr lang="ru-RU" sz="2600" b="1" dirty="0" smtClean="0">
                <a:solidFill>
                  <a:srgbClr val="002060"/>
                </a:solidFill>
              </a:rPr>
              <a:t> </a:t>
            </a:r>
            <a:r>
              <a:rPr lang="ru-RU" sz="2600" b="1" dirty="0" err="1" smtClean="0">
                <a:solidFill>
                  <a:srgbClr val="002060"/>
                </a:solidFill>
              </a:rPr>
              <a:t>ўпадае</a:t>
            </a:r>
            <a:r>
              <a:rPr lang="ru-RU" sz="2600" b="1" dirty="0" smtClean="0">
                <a:solidFill>
                  <a:srgbClr val="002060"/>
                </a:solidFill>
              </a:rPr>
              <a:t> канал </a:t>
            </a:r>
            <a:r>
              <a:rPr lang="ru-RU" sz="2600" b="1" dirty="0" err="1" smtClean="0">
                <a:solidFill>
                  <a:srgbClr val="002060"/>
                </a:solidFill>
              </a:rPr>
              <a:t>Вілейска-Менскай</a:t>
            </a:r>
            <a:r>
              <a:rPr lang="ru-RU" sz="2600" b="1" dirty="0" smtClean="0">
                <a:solidFill>
                  <a:srgbClr val="002060"/>
                </a:solidFill>
              </a:rPr>
              <a:t> </a:t>
            </a:r>
            <a:r>
              <a:rPr lang="ru-RU" sz="2600" b="1" dirty="0" err="1" smtClean="0">
                <a:solidFill>
                  <a:srgbClr val="002060"/>
                </a:solidFill>
              </a:rPr>
              <a:t>воднай</a:t>
            </a:r>
            <a:r>
              <a:rPr lang="ru-RU" sz="2600" b="1" dirty="0" smtClean="0">
                <a:solidFill>
                  <a:srgbClr val="002060"/>
                </a:solidFill>
              </a:rPr>
              <a:t> </a:t>
            </a:r>
            <a:r>
              <a:rPr lang="ru-RU" sz="2600" b="1" dirty="0" err="1" smtClean="0">
                <a:solidFill>
                  <a:srgbClr val="002060"/>
                </a:solidFill>
              </a:rPr>
              <a:t>сістэмы</a:t>
            </a:r>
            <a:r>
              <a:rPr lang="ru-RU" sz="2600" b="1" dirty="0" smtClean="0">
                <a:solidFill>
                  <a:srgbClr val="002060"/>
                </a:solidFill>
              </a:rPr>
              <a:t>. Воды </a:t>
            </a:r>
            <a:r>
              <a:rPr lang="ru-RU" sz="2600" b="1" dirty="0" err="1" smtClean="0">
                <a:solidFill>
                  <a:srgbClr val="002060"/>
                </a:solidFill>
              </a:rPr>
              <a:t>вадасховішча</a:t>
            </a:r>
            <a:r>
              <a:rPr lang="ru-RU" sz="2600" b="1" dirty="0" smtClean="0">
                <a:solidFill>
                  <a:srgbClr val="002060"/>
                </a:solidFill>
              </a:rPr>
              <a:t> </a:t>
            </a:r>
            <a:r>
              <a:rPr lang="ru-RU" sz="2600" b="1" dirty="0" err="1" smtClean="0">
                <a:solidFill>
                  <a:srgbClr val="002060"/>
                </a:solidFill>
              </a:rPr>
              <a:t>насяляюць</a:t>
            </a:r>
            <a:r>
              <a:rPr lang="ru-RU" sz="2600" b="1" dirty="0" smtClean="0">
                <a:solidFill>
                  <a:srgbClr val="002060"/>
                </a:solidFill>
              </a:rPr>
              <a:t> </a:t>
            </a:r>
            <a:r>
              <a:rPr lang="ru-RU" sz="2600" b="1" dirty="0" err="1" smtClean="0">
                <a:solidFill>
                  <a:srgbClr val="002060"/>
                </a:solidFill>
              </a:rPr>
              <a:t>акунь</a:t>
            </a:r>
            <a:r>
              <a:rPr lang="ru-RU" sz="2600" b="1" dirty="0" smtClean="0">
                <a:solidFill>
                  <a:srgbClr val="002060"/>
                </a:solidFill>
              </a:rPr>
              <a:t>, ёрш, </a:t>
            </a:r>
            <a:r>
              <a:rPr lang="ru-RU" sz="2600" b="1" dirty="0" err="1" smtClean="0">
                <a:solidFill>
                  <a:srgbClr val="002060"/>
                </a:solidFill>
              </a:rPr>
              <a:t>плотка</a:t>
            </a:r>
            <a:r>
              <a:rPr lang="ru-RU" sz="2600" b="1" dirty="0" smtClean="0">
                <a:solidFill>
                  <a:srgbClr val="002060"/>
                </a:solidFill>
              </a:rPr>
              <a:t>, </a:t>
            </a:r>
            <a:r>
              <a:rPr lang="ru-RU" sz="2600" b="1" dirty="0" err="1" smtClean="0">
                <a:solidFill>
                  <a:srgbClr val="002060"/>
                </a:solidFill>
              </a:rPr>
              <a:t>шчупак</a:t>
            </a:r>
            <a:r>
              <a:rPr lang="ru-RU" sz="2600" b="1" dirty="0" smtClean="0">
                <a:solidFill>
                  <a:srgbClr val="002060"/>
                </a:solidFill>
              </a:rPr>
              <a:t>, </a:t>
            </a:r>
            <a:r>
              <a:rPr lang="ru-RU" sz="2600" b="1" dirty="0" err="1" smtClean="0">
                <a:solidFill>
                  <a:srgbClr val="002060"/>
                </a:solidFill>
              </a:rPr>
              <a:t>укляя</a:t>
            </a:r>
            <a:r>
              <a:rPr lang="ru-RU" sz="2600" b="1" dirty="0" smtClean="0">
                <a:solidFill>
                  <a:srgbClr val="002060"/>
                </a:solidFill>
              </a:rPr>
              <a:t> (</a:t>
            </a:r>
            <a:r>
              <a:rPr lang="ru-RU" sz="2600" b="1" dirty="0" err="1" smtClean="0">
                <a:solidFill>
                  <a:srgbClr val="002060"/>
                </a:solidFill>
              </a:rPr>
              <a:t>верхаводка</a:t>
            </a:r>
            <a:r>
              <a:rPr lang="ru-RU" sz="2600" b="1" dirty="0" smtClean="0">
                <a:solidFill>
                  <a:srgbClr val="002060"/>
                </a:solidFill>
              </a:rPr>
              <a:t>)</a:t>
            </a:r>
            <a:r>
              <a:rPr lang="ru-RU" sz="2400" dirty="0" smtClean="0"/>
              <a:t/>
            </a:r>
            <a:br>
              <a:rPr lang="ru-RU" sz="2400" dirty="0" smtClean="0"/>
            </a:br>
            <a:endParaRPr lang="ru-RU" sz="2400" dirty="0"/>
          </a:p>
        </p:txBody>
      </p:sp>
    </p:spTree>
  </p:cSld>
  <p:clrMapOvr>
    <a:masterClrMapping/>
  </p:clrMapOvr>
  <p:transition spd="slow" advClick="0" advTm="39000">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заслаускае вадасховища"/>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softEdge rad="112500"/>
          </a:effectLst>
        </p:spPr>
      </p:pic>
    </p:spTree>
  </p:cSld>
  <p:clrMapOvr>
    <a:masterClrMapping/>
  </p:clrMapOvr>
  <p:transition spd="slow" advClick="0" advTm="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7987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305800" cy="6597352"/>
          </a:xfrm>
        </p:spPr>
        <p:txBody>
          <a:bodyPr>
            <a:normAutofit/>
          </a:bodyPr>
          <a:lstStyle/>
          <a:p>
            <a:r>
              <a:rPr lang="be-BY" sz="5300" b="1" dirty="0" smtClean="0">
                <a:solidFill>
                  <a:schemeClr val="accent5">
                    <a:lumMod val="50000"/>
                  </a:schemeClr>
                </a:solidFill>
              </a:rPr>
              <a:t>Любанскае вадасховішча</a:t>
            </a:r>
            <a:r>
              <a:rPr lang="be-BY" sz="4400" dirty="0" smtClean="0"/>
              <a:t/>
            </a:r>
            <a:br>
              <a:rPr lang="be-BY" sz="4400" dirty="0" smtClean="0"/>
            </a:br>
            <a:r>
              <a:rPr lang="be-BY" sz="4400" dirty="0" smtClean="0"/>
              <a:t> </a:t>
            </a:r>
            <a:r>
              <a:rPr lang="be-BY" sz="4400" b="1" dirty="0" smtClean="0"/>
              <a:t>- на р. Арэса, за 7 км на поўнач ад г. Любань Мінскай вобласці. Створана ў 1966 г. для рэгулявання рачнога сцёку, міліярацыі вадазбору і жыўлення вадой сажалак рыбакамбіната “Любань”. Плошча 22,5 км</a:t>
            </a:r>
            <a:r>
              <a:rPr lang="be-BY" sz="4400" b="1" dirty="0" smtClean="0">
                <a:cs typeface="Times New Roman"/>
              </a:rPr>
              <a:t>², глыбіня да 6,3 м.</a:t>
            </a:r>
            <a:endParaRPr lang="ru-RU" sz="4400" b="1" dirty="0"/>
          </a:p>
        </p:txBody>
      </p:sp>
    </p:spTree>
  </p:cSld>
  <p:clrMapOvr>
    <a:masterClrMapping/>
  </p:clrMapOvr>
  <p:transition spd="slow" advClick="0" advTm="13000">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511480" cy="2132856"/>
          </a:xfrm>
        </p:spPr>
        <p:txBody>
          <a:bodyPr>
            <a:normAutofit/>
          </a:bodyPr>
          <a:lstStyle/>
          <a:p>
            <a:r>
              <a:rPr lang="be-BY" sz="3200" b="1" dirty="0" smtClean="0">
                <a:solidFill>
                  <a:srgbClr val="002060"/>
                </a:solidFill>
              </a:rPr>
              <a:t>Любанскае вадасховішча выкарыстоўваюць для заняткаў воднымі відамі спорту, летняй і зімовай рыбалкі (водзяцца лешч, шчупак, карп, акунь, лінь, сом), адпачынку </a:t>
            </a:r>
            <a:endParaRPr lang="ru-RU" sz="3200" b="1" dirty="0">
              <a:solidFill>
                <a:srgbClr val="002060"/>
              </a:solidFill>
            </a:endParaRPr>
          </a:p>
        </p:txBody>
      </p:sp>
      <p:pic>
        <p:nvPicPr>
          <p:cNvPr id="80898" name="Picture 2" descr="http://lyban2009.narod.ru/photogallery/3PICT0058_E.JPG"/>
          <p:cNvPicPr>
            <a:picLocks noChangeAspect="1" noChangeArrowheads="1"/>
          </p:cNvPicPr>
          <p:nvPr/>
        </p:nvPicPr>
        <p:blipFill>
          <a:blip r:embed="rId2" cstate="print"/>
          <a:srcRect/>
          <a:stretch>
            <a:fillRect/>
          </a:stretch>
        </p:blipFill>
        <p:spPr bwMode="auto">
          <a:xfrm>
            <a:off x="0" y="2204864"/>
            <a:ext cx="9144000" cy="4653136"/>
          </a:xfrm>
          <a:prstGeom prst="rect">
            <a:avLst/>
          </a:prstGeom>
          <a:ln>
            <a:noFill/>
          </a:ln>
          <a:effectLst>
            <a:softEdge rad="112500"/>
          </a:effectLst>
        </p:spPr>
      </p:pic>
    </p:spTree>
  </p:cSld>
  <p:clrMapOvr>
    <a:masterClrMapping/>
  </p:clrMapOvr>
  <p:transition spd="slow" advClick="0" advTm="9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1"/>
                                          </p:val>
                                        </p:tav>
                                        <p:tav tm="100000">
                                          <p:val>
                                            <p:strVal val="#ppt_x"/>
                                          </p:val>
                                        </p:tav>
                                      </p:tavLst>
                                    </p:anim>
                                    <p:anim calcmode="lin" valueType="num">
                                      <p:cBhvr>
                                        <p:cTn id="9"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5605232"/>
          </a:xfrm>
        </p:spPr>
        <p:txBody>
          <a:bodyPr>
            <a:normAutofit fontScale="90000"/>
          </a:bodyPr>
          <a:lstStyle/>
          <a:p>
            <a:r>
              <a:rPr lang="be-BY" sz="6000" b="1" dirty="0" smtClean="0">
                <a:solidFill>
                  <a:srgbClr val="0070C0"/>
                </a:solidFill>
              </a:rPr>
              <a:t>Дразды </a:t>
            </a:r>
            <a:r>
              <a:rPr lang="be-BY" b="1" dirty="0" smtClean="0"/>
              <a:t>– вадасховішча на р. Свіслач, на паўночна- ўсходняй ускраіне Мінска, у складзе Вілейска-Мінскай воднай сістэмы. Створана ў 1976 г. для водазабеспячэння і воднага добраўпарадкавання горада. Плошча 2,1 км</a:t>
            </a:r>
            <a:r>
              <a:rPr lang="be-BY" b="1" dirty="0" smtClean="0">
                <a:cs typeface="Times New Roman"/>
              </a:rPr>
              <a:t>², глыбіня да 6 м.</a:t>
            </a:r>
            <a:endParaRPr lang="ru-RU" b="1" dirty="0"/>
          </a:p>
        </p:txBody>
      </p:sp>
    </p:spTree>
  </p:cSld>
  <p:clrMapOvr>
    <a:masterClrMapping/>
  </p:clrMapOvr>
  <p:transition spd="slow" advClick="0" advTm="13000">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5715000"/>
            <a:ext cx="8964488" cy="1143000"/>
          </a:xfrm>
        </p:spPr>
        <p:txBody>
          <a:bodyPr>
            <a:normAutofit/>
          </a:bodyPr>
          <a:lstStyle/>
          <a:p>
            <a:r>
              <a:rPr lang="be-BY" sz="3600" b="1" dirty="0" smtClean="0">
                <a:solidFill>
                  <a:srgbClr val="0070C0"/>
                </a:solidFill>
              </a:rPr>
              <a:t>Катлавіна вадасховішча – забалочаная пойма р. Свіслач</a:t>
            </a:r>
            <a:endParaRPr lang="ru-RU" sz="3600" b="1" dirty="0">
              <a:solidFill>
                <a:srgbClr val="0070C0"/>
              </a:solidFill>
            </a:endParaRPr>
          </a:p>
        </p:txBody>
      </p:sp>
      <p:pic>
        <p:nvPicPr>
          <p:cNvPr id="92162" name="Picture 2" descr="http://upload.wikimedia.org/wikipedia/commons/thumb/d/d0/Drazdy_Reservoir.jpg/288px-Drazdy_Reservoir.jpg"/>
          <p:cNvPicPr>
            <a:picLocks noChangeAspect="1" noChangeArrowheads="1"/>
          </p:cNvPicPr>
          <p:nvPr/>
        </p:nvPicPr>
        <p:blipFill>
          <a:blip r:embed="rId2" cstate="print"/>
          <a:srcRect/>
          <a:stretch>
            <a:fillRect/>
          </a:stretch>
        </p:blipFill>
        <p:spPr bwMode="auto">
          <a:xfrm>
            <a:off x="0" y="0"/>
            <a:ext cx="9144000" cy="5949280"/>
          </a:xfrm>
          <a:prstGeom prst="rect">
            <a:avLst/>
          </a:prstGeom>
          <a:ln>
            <a:noFill/>
          </a:ln>
          <a:effectLst>
            <a:softEdge rad="112500"/>
          </a:effectLst>
        </p:spPr>
      </p:pic>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1"/>
                                          </p:val>
                                        </p:tav>
                                        <p:tav tm="100000">
                                          <p:val>
                                            <p:strVal val="#ppt_x"/>
                                          </p:val>
                                        </p:tav>
                                      </p:tavLst>
                                    </p:anim>
                                    <p:anim calcmode="lin" valueType="num">
                                      <p:cBhvr>
                                        <p:cTn id="9"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4885152"/>
          </a:xfrm>
        </p:spPr>
        <p:txBody>
          <a:bodyPr>
            <a:normAutofit fontScale="90000"/>
          </a:bodyPr>
          <a:lstStyle/>
          <a:p>
            <a:r>
              <a:rPr lang="be-BY" sz="6000" b="1" dirty="0" smtClean="0">
                <a:solidFill>
                  <a:srgbClr val="00090C"/>
                </a:solidFill>
              </a:rPr>
              <a:t>Заслаўскае вадасховішча, Мінскае мора, Ганалес</a:t>
            </a:r>
            <a:r>
              <a:rPr lang="be-BY" dirty="0" smtClean="0">
                <a:solidFill>
                  <a:srgbClr val="00090C"/>
                </a:solidFill>
              </a:rPr>
              <a:t> </a:t>
            </a:r>
            <a:r>
              <a:rPr lang="be-BY" dirty="0" smtClean="0"/>
              <a:t/>
            </a:r>
            <a:br>
              <a:rPr lang="be-BY" dirty="0" smtClean="0"/>
            </a:br>
            <a:r>
              <a:rPr lang="be-BY" dirty="0" smtClean="0"/>
              <a:t>– </a:t>
            </a:r>
            <a:r>
              <a:rPr lang="be-BY" sz="4000" b="1" dirty="0" smtClean="0"/>
              <a:t>на р. Свіслач, за 10 км на паўночны захад ад Мінска, на паўднёва-ўсходніх схілах Мінскага ўзвышша, у складзе Вілейска-Мінскай воднай сістэмы, у зоне адпачынку Мінскае мора, на тэрыторыі курорта Ждановічы </a:t>
            </a:r>
            <a:endParaRPr lang="ru-RU" sz="4000" b="1" dirty="0"/>
          </a:p>
        </p:txBody>
      </p:sp>
    </p:spTree>
  </p:cSld>
  <p:clrMapOvr>
    <a:masterClrMapping/>
  </p:clrMapOvr>
  <p:transition spd="slow" advClick="0" advTm="11000">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11960" y="0"/>
            <a:ext cx="4932040" cy="7540526"/>
          </a:xfrm>
          <a:prstGeom prst="rect">
            <a:avLst/>
          </a:prstGeom>
          <a:noFill/>
        </p:spPr>
        <p:txBody>
          <a:bodyPr wrap="square" rtlCol="0">
            <a:spAutoFit/>
          </a:bodyPr>
          <a:lstStyle/>
          <a:p>
            <a:r>
              <a:rPr lang="be-BY" sz="3200" b="1" dirty="0" smtClean="0">
                <a:solidFill>
                  <a:srgbClr val="00090C"/>
                </a:solidFill>
                <a:latin typeface="+mj-lt"/>
              </a:rPr>
              <a:t>Створана ў 1956 г.,</a:t>
            </a:r>
          </a:p>
          <a:p>
            <a:r>
              <a:rPr lang="be-BY" sz="3200" b="1" dirty="0" smtClean="0">
                <a:solidFill>
                  <a:srgbClr val="00090C"/>
                </a:solidFill>
                <a:latin typeface="+mj-lt"/>
              </a:rPr>
              <a:t> рэканструявана ў 1977 г.</a:t>
            </a:r>
          </a:p>
          <a:p>
            <a:r>
              <a:rPr lang="be-BY" sz="3200" b="1" dirty="0" smtClean="0">
                <a:solidFill>
                  <a:srgbClr val="00090C"/>
                </a:solidFill>
                <a:latin typeface="+mj-lt"/>
              </a:rPr>
              <a:t>Пры ўпадзенні Свіслачы ў вадасховішча – г. Заслаўе, на ўзбярэжжы міжнародны</a:t>
            </a:r>
          </a:p>
          <a:p>
            <a:r>
              <a:rPr lang="be-BY" sz="3200" b="1" dirty="0" smtClean="0">
                <a:solidFill>
                  <a:srgbClr val="00090C"/>
                </a:solidFill>
                <a:latin typeface="+mj-lt"/>
              </a:rPr>
              <a:t>Маладёжны цэнтр “Юнацтва”, яхт-клуб,</a:t>
            </a:r>
          </a:p>
          <a:p>
            <a:r>
              <a:rPr lang="be-BY" sz="3200" b="1" dirty="0" smtClean="0">
                <a:solidFill>
                  <a:srgbClr val="00090C"/>
                </a:solidFill>
                <a:latin typeface="+mj-lt"/>
              </a:rPr>
              <a:t>лодачная станцыя, створаны штучныя пясчаныя пляжы. У паўночна-заходняй </a:t>
            </a:r>
          </a:p>
          <a:p>
            <a:r>
              <a:rPr lang="be-BY" sz="3200" b="1" dirty="0">
                <a:solidFill>
                  <a:srgbClr val="00090C"/>
                </a:solidFill>
                <a:latin typeface="+mj-lt"/>
              </a:rPr>
              <a:t>ч</a:t>
            </a:r>
            <a:r>
              <a:rPr lang="be-BY" sz="3200" b="1" dirty="0" smtClean="0">
                <a:solidFill>
                  <a:srgbClr val="00090C"/>
                </a:solidFill>
                <a:latin typeface="+mj-lt"/>
              </a:rPr>
              <a:t>астцы вадасховішча вяслярны канал</a:t>
            </a:r>
          </a:p>
          <a:p>
            <a:endParaRPr lang="be-BY" dirty="0" smtClean="0"/>
          </a:p>
          <a:p>
            <a:endParaRPr lang="ru-RU" dirty="0"/>
          </a:p>
        </p:txBody>
      </p:sp>
      <p:pic>
        <p:nvPicPr>
          <p:cNvPr id="90114" name="Picture 2" descr="http://mw2.google.com/mw-panoramio/photos/small/67706189.jpg"/>
          <p:cNvPicPr>
            <a:picLocks noChangeAspect="1" noChangeArrowheads="1"/>
          </p:cNvPicPr>
          <p:nvPr/>
        </p:nvPicPr>
        <p:blipFill>
          <a:blip r:embed="rId2" cstate="print"/>
          <a:srcRect/>
          <a:stretch>
            <a:fillRect/>
          </a:stretch>
        </p:blipFill>
        <p:spPr bwMode="auto">
          <a:xfrm>
            <a:off x="-180528" y="0"/>
            <a:ext cx="4608512" cy="6858000"/>
          </a:xfrm>
          <a:prstGeom prst="rect">
            <a:avLst/>
          </a:prstGeom>
          <a:ln>
            <a:noFill/>
          </a:ln>
          <a:effectLst>
            <a:softEdge rad="112500"/>
          </a:effectLst>
        </p:spPr>
      </p:pic>
    </p:spTree>
  </p:cSld>
  <p:clrMapOvr>
    <a:masterClrMapping/>
  </p:clrMapOvr>
  <p:transition spd="slow" advClick="0" advTm="1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1"/>
                                          </p:val>
                                        </p:tav>
                                        <p:tav tm="100000">
                                          <p:val>
                                            <p:strVal val="#ppt_x"/>
                                          </p:val>
                                        </p:tav>
                                      </p:tavLst>
                                    </p:anim>
                                    <p:anim calcmode="lin" valueType="num">
                                      <p:cBhvr>
                                        <p:cTn id="9"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704088"/>
            <a:ext cx="8892480" cy="3661016"/>
          </a:xfrm>
        </p:spPr>
        <p:txBody>
          <a:bodyPr>
            <a:normAutofit fontScale="90000"/>
          </a:bodyPr>
          <a:lstStyle/>
          <a:p>
            <a:r>
              <a:rPr lang="be-BY" sz="6000" b="1" dirty="0" smtClean="0">
                <a:solidFill>
                  <a:srgbClr val="00090C"/>
                </a:solidFill>
              </a:rPr>
              <a:t>Камсамольскае возера, Мінскае возера </a:t>
            </a:r>
            <a:r>
              <a:rPr lang="be-BY" b="1" dirty="0" smtClean="0"/>
              <a:t>– штучны вадаём на р. Свіслач, у паўночна-заходняй частцы Мінска, у складзе Вілейска-Мінскай воднай сістэмы</a:t>
            </a:r>
            <a:endParaRPr lang="ru-RU" b="1" dirty="0"/>
          </a:p>
        </p:txBody>
      </p:sp>
      <p:sp>
        <p:nvSpPr>
          <p:cNvPr id="3" name="TextBox 2"/>
          <p:cNvSpPr txBox="1"/>
          <p:nvPr/>
        </p:nvSpPr>
        <p:spPr>
          <a:xfrm>
            <a:off x="251520" y="4869160"/>
            <a:ext cx="7704856" cy="1569660"/>
          </a:xfrm>
          <a:prstGeom prst="rect">
            <a:avLst/>
          </a:prstGeom>
          <a:noFill/>
        </p:spPr>
        <p:txBody>
          <a:bodyPr wrap="square" rtlCol="0">
            <a:spAutoFit/>
          </a:bodyPr>
          <a:lstStyle/>
          <a:p>
            <a:r>
              <a:rPr lang="be-BY" sz="3200" b="1" dirty="0" smtClean="0">
                <a:solidFill>
                  <a:schemeClr val="accent1">
                    <a:lumMod val="75000"/>
                  </a:schemeClr>
                </a:solidFill>
                <a:latin typeface="+mj-lt"/>
              </a:rPr>
              <a:t>Створана ў 1941 г. для водазабеспячэння гораду і адпачынку гараджан. Плошча</a:t>
            </a:r>
          </a:p>
          <a:p>
            <a:r>
              <a:rPr lang="be-BY" sz="3200" b="1" dirty="0" smtClean="0">
                <a:solidFill>
                  <a:schemeClr val="accent1">
                    <a:lumMod val="75000"/>
                  </a:schemeClr>
                </a:solidFill>
                <a:latin typeface="+mj-lt"/>
              </a:rPr>
              <a:t>0,4 км</a:t>
            </a:r>
            <a:r>
              <a:rPr lang="be-BY" sz="3200" b="1" dirty="0" smtClean="0">
                <a:solidFill>
                  <a:schemeClr val="accent1">
                    <a:lumMod val="75000"/>
                  </a:schemeClr>
                </a:solidFill>
                <a:latin typeface="+mj-lt"/>
                <a:cs typeface="Times New Roman"/>
              </a:rPr>
              <a:t>², глыбіня да 4,5 м</a:t>
            </a:r>
            <a:endParaRPr lang="ru-RU" sz="3200" b="1" dirty="0">
              <a:solidFill>
                <a:schemeClr val="accent1">
                  <a:lumMod val="75000"/>
                </a:schemeClr>
              </a:solidFill>
              <a:latin typeface="+mj-lt"/>
            </a:endParaRPr>
          </a:p>
        </p:txBody>
      </p:sp>
    </p:spTree>
  </p:cSld>
  <p:clrMapOvr>
    <a:masterClrMapping/>
  </p:clrMapOvr>
  <p:transition spd="slow" advClick="0" advTm="1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1"/>
                                          </p:val>
                                        </p:tav>
                                        <p:tav tm="100000">
                                          <p:val>
                                            <p:strVal val="#ppt_x"/>
                                          </p:val>
                                        </p:tav>
                                      </p:tavLst>
                                    </p:anim>
                                    <p:anim calcmode="lin" valueType="num">
                                      <p:cBhvr>
                                        <p:cTn id="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6713"/>
            <a:ext cx="4572000" cy="6093976"/>
          </a:xfrm>
          <a:prstGeom prst="rect">
            <a:avLst/>
          </a:prstGeom>
          <a:noFill/>
        </p:spPr>
        <p:txBody>
          <a:bodyPr wrap="square" rtlCol="0">
            <a:spAutoFit/>
          </a:bodyPr>
          <a:lstStyle/>
          <a:p>
            <a:r>
              <a:rPr lang="be-BY" sz="3000" b="1" dirty="0" smtClean="0">
                <a:solidFill>
                  <a:schemeClr val="accent1">
                    <a:lumMod val="75000"/>
                  </a:schemeClr>
                </a:solidFill>
                <a:latin typeface="+mj-lt"/>
              </a:rPr>
              <a:t>Даўжыня 1,5 км, шырыня да 0,4 км.</a:t>
            </a:r>
          </a:p>
          <a:p>
            <a:r>
              <a:rPr lang="be-BY" sz="3000" b="1" dirty="0" smtClean="0">
                <a:solidFill>
                  <a:schemeClr val="accent1">
                    <a:lumMod val="75000"/>
                  </a:schemeClr>
                </a:solidFill>
                <a:latin typeface="+mj-lt"/>
              </a:rPr>
              <a:t>Берагі спадзістыя з добраўпарадкаванымі пляжамі. 11 маляўнічых астравоў. </a:t>
            </a:r>
          </a:p>
          <a:p>
            <a:endParaRPr lang="be-BY" sz="3000" b="1" dirty="0">
              <a:solidFill>
                <a:schemeClr val="accent1">
                  <a:lumMod val="75000"/>
                </a:schemeClr>
              </a:solidFill>
              <a:latin typeface="+mj-lt"/>
            </a:endParaRPr>
          </a:p>
          <a:p>
            <a:endParaRPr lang="be-BY" sz="3000" b="1" dirty="0" smtClean="0">
              <a:solidFill>
                <a:schemeClr val="accent1">
                  <a:lumMod val="75000"/>
                </a:schemeClr>
              </a:solidFill>
              <a:latin typeface="+mj-lt"/>
            </a:endParaRPr>
          </a:p>
          <a:p>
            <a:endParaRPr lang="be-BY" sz="3000" b="1" dirty="0">
              <a:solidFill>
                <a:schemeClr val="accent1">
                  <a:lumMod val="75000"/>
                </a:schemeClr>
              </a:solidFill>
              <a:latin typeface="+mj-lt"/>
            </a:endParaRPr>
          </a:p>
          <a:p>
            <a:endParaRPr lang="be-BY" sz="3000" b="1" dirty="0" smtClean="0">
              <a:solidFill>
                <a:schemeClr val="accent1">
                  <a:lumMod val="75000"/>
                </a:schemeClr>
              </a:solidFill>
              <a:latin typeface="+mj-lt"/>
            </a:endParaRPr>
          </a:p>
          <a:p>
            <a:r>
              <a:rPr lang="be-BY" sz="3000" b="1" dirty="0" smtClean="0">
                <a:solidFill>
                  <a:schemeClr val="accent1">
                    <a:lumMod val="75000"/>
                  </a:schemeClr>
                </a:solidFill>
                <a:latin typeface="+mj-lt"/>
              </a:rPr>
              <a:t>Вадасховішча– </a:t>
            </a:r>
          </a:p>
          <a:p>
            <a:r>
              <a:rPr lang="be-BY" sz="3000" b="1" dirty="0">
                <a:solidFill>
                  <a:schemeClr val="accent1">
                    <a:lumMod val="75000"/>
                  </a:schemeClr>
                </a:solidFill>
                <a:latin typeface="+mj-lt"/>
              </a:rPr>
              <a:t>м</a:t>
            </a:r>
            <a:r>
              <a:rPr lang="be-BY" sz="3000" b="1" dirty="0" smtClean="0">
                <a:solidFill>
                  <a:schemeClr val="accent1">
                    <a:lumMod val="75000"/>
                  </a:schemeClr>
                </a:solidFill>
                <a:latin typeface="+mj-lt"/>
              </a:rPr>
              <a:t>есца летняй і зімовай рыбалкі</a:t>
            </a:r>
            <a:endParaRPr lang="ru-RU" sz="3000" b="1" dirty="0">
              <a:solidFill>
                <a:schemeClr val="accent1">
                  <a:lumMod val="75000"/>
                </a:schemeClr>
              </a:solidFill>
              <a:latin typeface="+mj-lt"/>
            </a:endParaRPr>
          </a:p>
        </p:txBody>
      </p:sp>
      <p:pic>
        <p:nvPicPr>
          <p:cNvPr id="88066" name="Picture 2" descr="http://mw2.google.com/mw-panoramio/photos/medium/47901183.jpg"/>
          <p:cNvPicPr>
            <a:picLocks noChangeAspect="1" noChangeArrowheads="1"/>
          </p:cNvPicPr>
          <p:nvPr/>
        </p:nvPicPr>
        <p:blipFill>
          <a:blip r:embed="rId2" cstate="print"/>
          <a:srcRect/>
          <a:stretch>
            <a:fillRect/>
          </a:stretch>
        </p:blipFill>
        <p:spPr bwMode="auto">
          <a:xfrm>
            <a:off x="4283968" y="764704"/>
            <a:ext cx="4860032" cy="6093296"/>
          </a:xfrm>
          <a:prstGeom prst="rect">
            <a:avLst/>
          </a:prstGeom>
          <a:ln>
            <a:noFill/>
          </a:ln>
          <a:effectLst>
            <a:softEdge rad="112500"/>
          </a:effectLst>
        </p:spPr>
      </p:pic>
    </p:spTree>
  </p:cSld>
  <p:clrMapOvr>
    <a:masterClrMapping/>
  </p:clrMapOvr>
  <p:transition spd="slow" advClick="0" advTm="1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1"/>
                                          </p:val>
                                        </p:tav>
                                        <p:tav tm="100000">
                                          <p:val>
                                            <p:strVal val="#ppt_x"/>
                                          </p:val>
                                        </p:tav>
                                      </p:tavLst>
                                    </p:anim>
                                    <p:anim calcmode="lin" valueType="num">
                                      <p:cBhvr>
                                        <p:cTn id="9" dur="500" fill="hold"/>
                                        <p:tgtEl>
                                          <p:spTgt spid="2"/>
                                        </p:tgtEl>
                                        <p:attrNameLst>
                                          <p:attrName>ppt_y</p:attrName>
                                        </p:attrNameLst>
                                      </p:cBhvr>
                                      <p:tavLst>
                                        <p:tav tm="0">
                                          <p:val>
                                            <p:strVal val="#ppt_y"/>
                                          </p:val>
                                        </p:tav>
                                        <p:tav tm="100000">
                                          <p:val>
                                            <p:strVal val="#ppt_y"/>
                                          </p:val>
                                        </p:tav>
                                      </p:tavLst>
                                    </p:anim>
                                  </p:childTnLst>
                                </p:cTn>
                              </p:par>
                            </p:childTnLst>
                          </p:cTn>
                        </p:par>
                        <p:par>
                          <p:cTn id="10" fill="hold">
                            <p:stCondLst>
                              <p:cond delay="7000"/>
                            </p:stCondLst>
                            <p:childTnLst>
                              <p:par>
                                <p:cTn id="11" presetID="6" presetClass="emph" presetSubtype="0" fill="hold" nodeType="afterEffect">
                                  <p:stCondLst>
                                    <p:cond delay="0"/>
                                  </p:stCondLst>
                                  <p:childTnLst>
                                    <p:animScale>
                                      <p:cBhvr>
                                        <p:cTn id="12" dur="3000" fill="hold"/>
                                        <p:tgtEl>
                                          <p:spTgt spid="8806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 name="Рисунок 2" descr="dnipro-8.jpg"/>
          <p:cNvPicPr>
            <a:picLocks noChangeAspect="1"/>
          </p:cNvPicPr>
          <p:nvPr/>
        </p:nvPicPr>
        <p:blipFill>
          <a:blip r:embed="rId2" cstate="print"/>
          <a:stretch>
            <a:fillRect/>
          </a:stretch>
        </p:blipFill>
        <p:spPr>
          <a:xfrm>
            <a:off x="0" y="0"/>
            <a:ext cx="9144000" cy="5589240"/>
          </a:xfrm>
          <a:prstGeom prst="rect">
            <a:avLst/>
          </a:prstGeom>
        </p:spPr>
      </p:pic>
      <p:sp>
        <p:nvSpPr>
          <p:cNvPr id="4" name="TextBox 3"/>
          <p:cNvSpPr txBox="1"/>
          <p:nvPr/>
        </p:nvSpPr>
        <p:spPr>
          <a:xfrm>
            <a:off x="251520" y="836712"/>
            <a:ext cx="10729192" cy="5878532"/>
          </a:xfrm>
          <a:prstGeom prst="rect">
            <a:avLst/>
          </a:prstGeom>
          <a:noFill/>
        </p:spPr>
        <p:txBody>
          <a:bodyPr wrap="square" rtlCol="0">
            <a:spAutoFit/>
          </a:bodyPr>
          <a:lstStyle/>
          <a:p>
            <a:endParaRPr lang="en-US" sz="2400" dirty="0" smtClean="0">
              <a:latin typeface="+mj-lt"/>
            </a:endParaRPr>
          </a:p>
          <a:p>
            <a:endParaRPr lang="en-US" sz="2400" dirty="0">
              <a:latin typeface="+mj-lt"/>
            </a:endParaRPr>
          </a:p>
          <a:p>
            <a:endParaRPr lang="en-US" sz="2400" dirty="0" smtClean="0">
              <a:latin typeface="+mj-lt"/>
            </a:endParaRPr>
          </a:p>
          <a:p>
            <a:endParaRPr lang="en-US" sz="2400" dirty="0">
              <a:latin typeface="+mj-lt"/>
            </a:endParaRPr>
          </a:p>
          <a:p>
            <a:endParaRPr lang="en-US" sz="2400" dirty="0" smtClean="0">
              <a:latin typeface="+mj-lt"/>
            </a:endParaRPr>
          </a:p>
          <a:p>
            <a:endParaRPr lang="en-US" sz="2400" dirty="0">
              <a:latin typeface="+mj-lt"/>
            </a:endParaRPr>
          </a:p>
          <a:p>
            <a:endParaRPr lang="en-US" sz="2400" dirty="0" smtClean="0">
              <a:latin typeface="+mj-lt"/>
            </a:endParaRPr>
          </a:p>
          <a:p>
            <a:endParaRPr lang="en-US" sz="2400" dirty="0">
              <a:latin typeface="+mj-lt"/>
            </a:endParaRPr>
          </a:p>
          <a:p>
            <a:endParaRPr lang="en-US" sz="2400" dirty="0" smtClean="0">
              <a:latin typeface="+mj-lt"/>
            </a:endParaRPr>
          </a:p>
          <a:p>
            <a:endParaRPr lang="en-US" sz="2400" dirty="0">
              <a:latin typeface="+mj-lt"/>
            </a:endParaRPr>
          </a:p>
          <a:p>
            <a:endParaRPr lang="en-US" sz="2400" dirty="0" smtClean="0">
              <a:latin typeface="+mj-lt"/>
            </a:endParaRPr>
          </a:p>
          <a:p>
            <a:endParaRPr lang="en-US" sz="2400" dirty="0">
              <a:latin typeface="+mj-lt"/>
            </a:endParaRPr>
          </a:p>
          <a:p>
            <a:endParaRPr lang="en-US" sz="2400" dirty="0" smtClean="0">
              <a:latin typeface="+mj-lt"/>
            </a:endParaRPr>
          </a:p>
          <a:p>
            <a:r>
              <a:rPr lang="en-US" sz="3200" b="1" dirty="0" smtClean="0">
                <a:solidFill>
                  <a:schemeClr val="bg2">
                    <a:lumMod val="10000"/>
                  </a:schemeClr>
                </a:solidFill>
                <a:latin typeface="+mj-lt"/>
              </a:rPr>
              <a:t>ДНЯПРО</a:t>
            </a:r>
            <a:r>
              <a:rPr lang="be-BY" sz="3200" b="1" dirty="0" smtClean="0">
                <a:solidFill>
                  <a:schemeClr val="bg2">
                    <a:lumMod val="10000"/>
                  </a:schemeClr>
                </a:solidFill>
                <a:latin typeface="+mj-lt"/>
              </a:rPr>
              <a:t>, Днепр – рака ў Расіі, Беларусі і </a:t>
            </a:r>
            <a:r>
              <a:rPr lang="en-US" sz="3200" b="1" dirty="0" smtClean="0">
                <a:solidFill>
                  <a:schemeClr val="bg2">
                    <a:lumMod val="10000"/>
                  </a:schemeClr>
                </a:solidFill>
                <a:latin typeface="+mj-lt"/>
              </a:rPr>
              <a:t>У</a:t>
            </a:r>
            <a:r>
              <a:rPr lang="be-BY" sz="3200" b="1" dirty="0" smtClean="0">
                <a:solidFill>
                  <a:schemeClr val="bg2">
                    <a:lumMod val="10000"/>
                  </a:schemeClr>
                </a:solidFill>
                <a:latin typeface="+mj-lt"/>
              </a:rPr>
              <a:t>краіне, </a:t>
            </a:r>
          </a:p>
          <a:p>
            <a:r>
              <a:rPr lang="be-BY" sz="3200" b="1" dirty="0" smtClean="0">
                <a:solidFill>
                  <a:schemeClr val="bg2">
                    <a:lumMod val="10000"/>
                  </a:schemeClr>
                </a:solidFill>
                <a:latin typeface="+mj-lt"/>
              </a:rPr>
              <a:t>самая вялікая на Беларусі,</a:t>
            </a:r>
            <a:r>
              <a:rPr lang="be-BY" sz="3200" dirty="0" smtClean="0">
                <a:solidFill>
                  <a:schemeClr val="bg2">
                    <a:lumMod val="10000"/>
                  </a:schemeClr>
                </a:solidFill>
                <a:latin typeface="+mj-lt"/>
              </a:rPr>
              <a:t> </a:t>
            </a:r>
            <a:r>
              <a:rPr lang="ru-RU" sz="3200" b="1" dirty="0">
                <a:solidFill>
                  <a:schemeClr val="bg2">
                    <a:lumMod val="10000"/>
                  </a:schemeClr>
                </a:solidFill>
                <a:latin typeface="+mj-lt"/>
              </a:rPr>
              <a:t>д</a:t>
            </a:r>
            <a:r>
              <a:rPr lang="en-US" sz="3200" b="1" dirty="0" err="1" smtClean="0">
                <a:solidFill>
                  <a:schemeClr val="bg2">
                    <a:lumMod val="10000"/>
                  </a:schemeClr>
                </a:solidFill>
                <a:latin typeface="+mj-lt"/>
              </a:rPr>
              <a:t>аўжыня</a:t>
            </a:r>
            <a:r>
              <a:rPr lang="en-US" sz="3200" b="1" dirty="0" smtClean="0">
                <a:solidFill>
                  <a:schemeClr val="bg2">
                    <a:lumMod val="10000"/>
                  </a:schemeClr>
                </a:solidFill>
                <a:latin typeface="+mj-lt"/>
              </a:rPr>
              <a:t> – 2145 </a:t>
            </a:r>
            <a:r>
              <a:rPr lang="en-US" sz="3200" b="1" dirty="0" err="1" smtClean="0">
                <a:solidFill>
                  <a:schemeClr val="bg2">
                    <a:lumMod val="10000"/>
                  </a:schemeClr>
                </a:solidFill>
                <a:latin typeface="+mj-lt"/>
              </a:rPr>
              <a:t>км</a:t>
            </a:r>
            <a:endParaRPr lang="ru-RU" sz="3200" b="1" dirty="0">
              <a:solidFill>
                <a:schemeClr val="bg2">
                  <a:lumMod val="10000"/>
                </a:schemeClr>
              </a:solidFill>
              <a:latin typeface="+mj-lt"/>
            </a:endParaRPr>
          </a:p>
        </p:txBody>
      </p:sp>
    </p:spTree>
  </p:cSld>
  <p:clrMapOvr>
    <a:masterClrMapping/>
  </p:clrMapOvr>
  <p:transition spd="slow" advClick="0" advTm="5000">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1032" y="0"/>
            <a:ext cx="8712968" cy="5805264"/>
          </a:xfrm>
        </p:spPr>
        <p:txBody>
          <a:bodyPr>
            <a:normAutofit/>
          </a:bodyPr>
          <a:lstStyle/>
          <a:p>
            <a:r>
              <a:rPr lang="be-BY" sz="5400" b="1" dirty="0" smtClean="0"/>
              <a:t>Чыгірынскае вадасховішча</a:t>
            </a:r>
            <a:r>
              <a:rPr lang="be-BY" dirty="0" smtClean="0"/>
              <a:t>, </a:t>
            </a:r>
            <a:r>
              <a:rPr lang="be-BY" sz="3600" b="1" dirty="0" smtClean="0">
                <a:solidFill>
                  <a:srgbClr val="0070C0"/>
                </a:solidFill>
              </a:rPr>
              <a:t>на р. Друць, на мяжы Кіраўскага і Быхаўскага р-ў Магілёўскай вобласці. У зоне адпачынку Чыгірынка. Створана ў 1960 г. для энергетычных мэт, лесасплаву, адпачынку насельніцтва. </a:t>
            </a:r>
            <a:br>
              <a:rPr lang="be-BY" sz="3600" b="1" dirty="0" smtClean="0">
                <a:solidFill>
                  <a:srgbClr val="0070C0"/>
                </a:solidFill>
              </a:rPr>
            </a:br>
            <a:r>
              <a:rPr lang="be-BY" sz="3600" b="1" dirty="0" smtClean="0">
                <a:solidFill>
                  <a:srgbClr val="0070C0"/>
                </a:solidFill>
              </a:rPr>
              <a:t>Плошча 21,2 км</a:t>
            </a:r>
            <a:r>
              <a:rPr lang="be-BY" sz="3600" b="1" dirty="0" smtClean="0">
                <a:solidFill>
                  <a:srgbClr val="0070C0"/>
                </a:solidFill>
                <a:cs typeface="Times New Roman"/>
              </a:rPr>
              <a:t>², глыбіня да 8,1 м.</a:t>
            </a:r>
            <a:endParaRPr lang="ru-RU" sz="3600" b="1" dirty="0">
              <a:solidFill>
                <a:srgbClr val="0070C0"/>
              </a:solidFill>
            </a:endParaRPr>
          </a:p>
        </p:txBody>
      </p:sp>
    </p:spTree>
  </p:cSld>
  <p:clrMapOvr>
    <a:masterClrMapping/>
  </p:clrMapOvr>
  <p:transition spd="slow" advClick="0" advTm="11000">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20688"/>
            <a:ext cx="9144000" cy="2062103"/>
          </a:xfrm>
          <a:prstGeom prst="rect">
            <a:avLst/>
          </a:prstGeom>
          <a:noFill/>
        </p:spPr>
        <p:txBody>
          <a:bodyPr wrap="square" rtlCol="0">
            <a:spAutoFit/>
          </a:bodyPr>
          <a:lstStyle/>
          <a:p>
            <a:r>
              <a:rPr lang="be-BY" sz="3200" b="1" dirty="0" smtClean="0">
                <a:solidFill>
                  <a:srgbClr val="0070C0"/>
                </a:solidFill>
                <a:latin typeface="+mj-lt"/>
              </a:rPr>
              <a:t>Вадасховішча выкарыстоўваюць для заняткаў водна-маторным, вяслярным і іншымі </a:t>
            </a:r>
          </a:p>
          <a:p>
            <a:r>
              <a:rPr lang="be-BY" sz="3200" b="1" dirty="0" smtClean="0">
                <a:solidFill>
                  <a:srgbClr val="0070C0"/>
                </a:solidFill>
                <a:latin typeface="+mj-lt"/>
              </a:rPr>
              <a:t>відамі спорту, летняй і зімовай рыбалкі, адпачынку </a:t>
            </a:r>
          </a:p>
        </p:txBody>
      </p:sp>
      <p:pic>
        <p:nvPicPr>
          <p:cNvPr id="86018" name="Picture 2" descr="http://euroradio.fm/files/imagecache/in_report/47401.jpg"/>
          <p:cNvPicPr>
            <a:picLocks noChangeAspect="1" noChangeArrowheads="1"/>
          </p:cNvPicPr>
          <p:nvPr/>
        </p:nvPicPr>
        <p:blipFill>
          <a:blip r:embed="rId2" cstate="print"/>
          <a:srcRect/>
          <a:stretch>
            <a:fillRect/>
          </a:stretch>
        </p:blipFill>
        <p:spPr bwMode="auto">
          <a:xfrm>
            <a:off x="0" y="2492896"/>
            <a:ext cx="9144000" cy="4365104"/>
          </a:xfrm>
          <a:prstGeom prst="rect">
            <a:avLst/>
          </a:prstGeom>
          <a:ln>
            <a:noFill/>
          </a:ln>
          <a:effectLst>
            <a:softEdge rad="112500"/>
          </a:effectLst>
        </p:spPr>
      </p:pic>
    </p:spTree>
  </p:cSld>
  <p:clrMapOvr>
    <a:masterClrMapping/>
  </p:clrMapOvr>
  <p:transition spd="slow" advClick="0" advTm="6000">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305800" cy="1224136"/>
          </a:xfrm>
        </p:spPr>
        <p:txBody>
          <a:bodyPr/>
          <a:lstStyle/>
          <a:p>
            <a:r>
              <a:rPr lang="be-BY" b="1" dirty="0" smtClean="0">
                <a:solidFill>
                  <a:srgbClr val="00090C"/>
                </a:solidFill>
              </a:rPr>
              <a:t>САЖАЛКІ</a:t>
            </a:r>
            <a:endParaRPr lang="ru-RU" b="1" dirty="0">
              <a:solidFill>
                <a:srgbClr val="00090C"/>
              </a:solidFill>
            </a:endParaRPr>
          </a:p>
        </p:txBody>
      </p:sp>
      <p:sp>
        <p:nvSpPr>
          <p:cNvPr id="3" name="TextBox 2"/>
          <p:cNvSpPr txBox="1"/>
          <p:nvPr/>
        </p:nvSpPr>
        <p:spPr>
          <a:xfrm>
            <a:off x="0" y="1700808"/>
            <a:ext cx="9144000" cy="4524315"/>
          </a:xfrm>
          <a:prstGeom prst="rect">
            <a:avLst/>
          </a:prstGeom>
          <a:noFill/>
        </p:spPr>
        <p:txBody>
          <a:bodyPr wrap="square" rtlCol="0">
            <a:spAutoFit/>
          </a:bodyPr>
          <a:lstStyle/>
          <a:p>
            <a:r>
              <a:rPr lang="be-BY" sz="3600" b="1" dirty="0" smtClean="0">
                <a:solidFill>
                  <a:srgbClr val="002060"/>
                </a:solidFill>
                <a:latin typeface="+mj-lt"/>
              </a:rPr>
              <a:t>Невялікія штучныя вадаёмы, утвораныя плацінамі на малых рэках і ручаях </a:t>
            </a:r>
          </a:p>
          <a:p>
            <a:r>
              <a:rPr lang="en-US" sz="3600" b="1" dirty="0" smtClean="0">
                <a:solidFill>
                  <a:srgbClr val="002060"/>
                </a:solidFill>
                <a:latin typeface="+mj-lt"/>
              </a:rPr>
              <a:t>а</a:t>
            </a:r>
            <a:r>
              <a:rPr lang="be-BY" sz="3600" b="1" dirty="0" smtClean="0">
                <a:solidFill>
                  <a:srgbClr val="002060"/>
                </a:solidFill>
                <a:latin typeface="+mj-lt"/>
              </a:rPr>
              <a:t>бвалаваннем у міжузгоркавых катлавінах і ярах, на месцы былых кар’ераў і торфараспрацовак. Прызначаны для арашэння с / г зямель, гаспадарча-бытавых і проціпажарных мэт, для развядзення рыбы; выкарыстоўваюцца як месца адпачынку</a:t>
            </a:r>
          </a:p>
        </p:txBody>
      </p:sp>
      <p:pic>
        <p:nvPicPr>
          <p:cNvPr id="4" name="Музыка души (mp3ostrov.com) (1).mp3">
            <a:hlinkClick r:id="" action="ppaction://media"/>
          </p:cNvPr>
          <p:cNvPicPr>
            <a:picLocks noRot="1" noChangeAspect="1"/>
          </p:cNvPicPr>
          <p:nvPr>
            <a:audioFile r:link="rId1"/>
          </p:nvPr>
        </p:nvPicPr>
        <p:blipFill>
          <a:blip r:embed="rId3" cstate="print"/>
          <a:stretch>
            <a:fillRect/>
          </a:stretch>
        </p:blipFill>
        <p:spPr>
          <a:xfrm>
            <a:off x="4419600" y="3276600"/>
            <a:ext cx="304800" cy="304800"/>
          </a:xfrm>
          <a:prstGeom prst="rect">
            <a:avLst/>
          </a:prstGeom>
        </p:spPr>
      </p:pic>
    </p:spTree>
  </p:cSld>
  <p:clrMapOvr>
    <a:masterClrMapping/>
  </p:clrMapOvr>
  <p:transition spd="slow" advClick="0" advTm="1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85"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04088"/>
            <a:ext cx="9144000" cy="3589008"/>
          </a:xfrm>
        </p:spPr>
        <p:txBody>
          <a:bodyPr>
            <a:normAutofit fontScale="90000"/>
          </a:bodyPr>
          <a:lstStyle/>
          <a:p>
            <a:pPr algn="ctr"/>
            <a:r>
              <a:rPr lang="be-BY" sz="5300" b="1" dirty="0" smtClean="0"/>
              <a:t>На тэрыторыі Беларусі створана больш за 1 тыс. сажалак з агульнай плошчай больш за 300 км</a:t>
            </a:r>
            <a:r>
              <a:rPr lang="be-BY" sz="5300" b="1" dirty="0" smtClean="0">
                <a:cs typeface="Times New Roman"/>
              </a:rPr>
              <a:t>²</a:t>
            </a:r>
            <a:r>
              <a:rPr lang="be-BY" dirty="0" smtClean="0">
                <a:latin typeface="Times New Roman"/>
                <a:cs typeface="Times New Roman"/>
              </a:rPr>
              <a:t>.  </a:t>
            </a:r>
            <a:r>
              <a:rPr lang="ru-RU" dirty="0" smtClean="0"/>
              <a:t/>
            </a:r>
            <a:br>
              <a:rPr lang="ru-RU" dirty="0" smtClean="0"/>
            </a:br>
            <a:endParaRPr lang="ru-RU" dirty="0"/>
          </a:p>
        </p:txBody>
      </p:sp>
      <p:pic>
        <p:nvPicPr>
          <p:cNvPr id="93186" name="Picture 2" descr="http://t0.gstatic.com/images?q=tbn:ANd9GcQuAf384cL371YwN_yXD542Pv3OvdpkdnNCMokm_WpPDdE8N3Bq"/>
          <p:cNvPicPr>
            <a:picLocks noChangeAspect="1" noChangeArrowheads="1"/>
          </p:cNvPicPr>
          <p:nvPr/>
        </p:nvPicPr>
        <p:blipFill>
          <a:blip r:embed="rId2" cstate="print"/>
          <a:srcRect/>
          <a:stretch>
            <a:fillRect/>
          </a:stretch>
        </p:blipFill>
        <p:spPr bwMode="auto">
          <a:xfrm>
            <a:off x="5364088" y="2708920"/>
            <a:ext cx="3779912" cy="4149080"/>
          </a:xfrm>
          <a:prstGeom prst="rect">
            <a:avLst/>
          </a:prstGeom>
          <a:ln>
            <a:noFill/>
          </a:ln>
          <a:effectLst>
            <a:softEdge rad="112500"/>
          </a:effectLst>
        </p:spPr>
      </p:pic>
      <p:pic>
        <p:nvPicPr>
          <p:cNvPr id="93188" name="Picture 4" descr="http://t2.gstatic.com/images?q=tbn:ANd9GcTwiPXua58VqSK_IF-RHbB5UsqrmDQ3keuETHmVn5pRj9pdLbvB"/>
          <p:cNvPicPr>
            <a:picLocks noChangeAspect="1" noChangeArrowheads="1"/>
          </p:cNvPicPr>
          <p:nvPr/>
        </p:nvPicPr>
        <p:blipFill>
          <a:blip r:embed="rId3" cstate="print"/>
          <a:srcRect/>
          <a:stretch>
            <a:fillRect/>
          </a:stretch>
        </p:blipFill>
        <p:spPr bwMode="auto">
          <a:xfrm>
            <a:off x="0" y="2708920"/>
            <a:ext cx="3347864" cy="4149080"/>
          </a:xfrm>
          <a:prstGeom prst="rect">
            <a:avLst/>
          </a:prstGeom>
          <a:ln>
            <a:noFill/>
          </a:ln>
          <a:effectLst>
            <a:softEdge rad="112500"/>
          </a:effectLst>
        </p:spPr>
      </p:pic>
      <p:pic>
        <p:nvPicPr>
          <p:cNvPr id="93190" name="Picture 6" descr="http://t2.gstatic.com/images?q=tbn:ANd9GcTOqChCiI--y4jlGZBZZEpFkUi7__vU8ASP_280kVJ6BjcCs8ecHg"/>
          <p:cNvPicPr>
            <a:picLocks noChangeAspect="1" noChangeArrowheads="1"/>
          </p:cNvPicPr>
          <p:nvPr/>
        </p:nvPicPr>
        <p:blipFill>
          <a:blip r:embed="rId4" cstate="print"/>
          <a:srcRect/>
          <a:stretch>
            <a:fillRect/>
          </a:stretch>
        </p:blipFill>
        <p:spPr bwMode="auto">
          <a:xfrm>
            <a:off x="3203848" y="3501009"/>
            <a:ext cx="2304256" cy="3356992"/>
          </a:xfrm>
          <a:prstGeom prst="rect">
            <a:avLst/>
          </a:prstGeom>
          <a:ln>
            <a:noFill/>
          </a:ln>
          <a:effectLst>
            <a:softEdge rad="112500"/>
          </a:effectLst>
        </p:spPr>
      </p:pic>
    </p:spTree>
  </p:cSld>
  <p:clrMapOvr>
    <a:masterClrMapping/>
  </p:clrMapOvr>
  <p:transition spd="slow" advClick="0" advTm="4000">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http://t3.gstatic.com/images?q=tbn:ANd9GcSiSj1L1uv9PDuMOfZoz0ZmnKP8YQ_dpOSQa9PP60g48qhtO4whDA"/>
          <p:cNvPicPr>
            <a:picLocks noChangeAspect="1" noChangeArrowheads="1"/>
          </p:cNvPicPr>
          <p:nvPr/>
        </p:nvPicPr>
        <p:blipFill>
          <a:blip r:embed="rId2" cstate="print"/>
          <a:srcRect/>
          <a:stretch>
            <a:fillRect/>
          </a:stretch>
        </p:blipFill>
        <p:spPr bwMode="auto">
          <a:xfrm>
            <a:off x="251520" y="2780928"/>
            <a:ext cx="8640960" cy="4464496"/>
          </a:xfrm>
          <a:prstGeom prst="rect">
            <a:avLst/>
          </a:prstGeom>
          <a:ln>
            <a:noFill/>
          </a:ln>
          <a:effectLst>
            <a:softEdge rad="112500"/>
          </a:effectLst>
        </p:spPr>
      </p:pic>
      <p:sp>
        <p:nvSpPr>
          <p:cNvPr id="4" name="TextBox 3"/>
          <p:cNvSpPr txBox="1"/>
          <p:nvPr/>
        </p:nvSpPr>
        <p:spPr>
          <a:xfrm>
            <a:off x="0" y="-171400"/>
            <a:ext cx="9144000" cy="5293757"/>
          </a:xfrm>
          <a:prstGeom prst="rect">
            <a:avLst/>
          </a:prstGeom>
          <a:noFill/>
        </p:spPr>
        <p:txBody>
          <a:bodyPr wrap="square" rtlCol="0">
            <a:spAutoFit/>
          </a:bodyPr>
          <a:lstStyle/>
          <a:p>
            <a:r>
              <a:rPr lang="be-BY" sz="3200" b="1" dirty="0" smtClean="0">
                <a:solidFill>
                  <a:srgbClr val="002060"/>
                </a:solidFill>
                <a:latin typeface="+mj-lt"/>
              </a:rPr>
              <a:t>Пераважна гэта невялікія мелкія вадаёмы з глыбінёй 1 – 2 м, што садзейнічае іх добраму праграванню. Жывяцца сажалкі водамі паверхневага сцёку, грунтавымі водамі ці вадой, перапампаванай з рэк. З цягам часу яны зарастаюць і заільваюцца адкладамі размыву паверхневага слоя глебы з вадазбору і рэшткамі расліннасці. Наяўнасць у ілах арганічнага рэчыва (да 12 %) робяць іх карысным мясцовым угнаеннем</a:t>
            </a:r>
          </a:p>
          <a:p>
            <a:endParaRPr lang="ru-RU" dirty="0"/>
          </a:p>
        </p:txBody>
      </p:sp>
    </p:spTree>
  </p:cSld>
  <p:clrMapOvr>
    <a:masterClrMapping/>
  </p:clrMapOvr>
  <p:transition spd="slow" advClick="0" advTm="2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1"/>
                                          </p:val>
                                        </p:tav>
                                        <p:tav tm="100000">
                                          <p:val>
                                            <p:strVal val="#ppt_x"/>
                                          </p:val>
                                        </p:tav>
                                      </p:tavLst>
                                    </p:anim>
                                    <p:anim calcmode="lin" valueType="num">
                                      <p:cBhvr>
                                        <p:cTn id="9"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144000" cy="6669360"/>
          </a:xfrm>
        </p:spPr>
        <p:txBody>
          <a:bodyPr>
            <a:normAutofit fontScale="90000"/>
          </a:bodyPr>
          <a:lstStyle/>
          <a:p>
            <a:r>
              <a:rPr lang="be-BY" sz="5600" b="1" dirty="0" smtClean="0">
                <a:solidFill>
                  <a:srgbClr val="000000"/>
                </a:solidFill>
              </a:rPr>
              <a:t>   КАНАЛЫ</a:t>
            </a:r>
            <a:r>
              <a:rPr lang="be-BY" b="1" dirty="0" smtClean="0">
                <a:solidFill>
                  <a:srgbClr val="002060"/>
                </a:solidFill>
              </a:rPr>
              <a:t/>
            </a:r>
            <a:br>
              <a:rPr lang="be-BY" b="1" dirty="0" smtClean="0">
                <a:solidFill>
                  <a:srgbClr val="002060"/>
                </a:solidFill>
              </a:rPr>
            </a:br>
            <a:r>
              <a:rPr lang="be-BY" b="1" dirty="0" smtClean="0">
                <a:solidFill>
                  <a:srgbClr val="002060"/>
                </a:solidFill>
              </a:rPr>
              <a:t> </a:t>
            </a:r>
            <a:r>
              <a:rPr lang="be-BY" sz="4000" b="1" dirty="0" smtClean="0">
                <a:solidFill>
                  <a:srgbClr val="002060"/>
                </a:solidFill>
              </a:rPr>
              <a:t>– штучныя адкрытыя вадаводы ў зямной выемцы або насыпе, якія служаць для злучэння водных шляхоў зносін; міліярацыйных і энергетычных мэт, падачы вады на гаспадарчыя патрэбы. З найстаражытнейшых часоў з развіццём гандлю ў склад гандлёвых шляхоў уваходзілі волакі – месцы, дзе перацягваліся судны з 1-го басейна ракі ў другі. З часам па гэтых валоках былі пракладзены каналы </a:t>
            </a:r>
            <a:endParaRPr lang="ru-RU" sz="4000" b="1" dirty="0">
              <a:solidFill>
                <a:srgbClr val="002060"/>
              </a:solidFill>
            </a:endParaRPr>
          </a:p>
        </p:txBody>
      </p:sp>
    </p:spTree>
  </p:cSld>
  <p:clrMapOvr>
    <a:masterClrMapping/>
  </p:clrMapOvr>
  <p:transition spd="slow" advClick="0" advTm="17000">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6153912"/>
          </a:xfrm>
        </p:spPr>
        <p:txBody>
          <a:bodyPr>
            <a:normAutofit fontScale="90000"/>
          </a:bodyPr>
          <a:lstStyle/>
          <a:p>
            <a:r>
              <a:rPr lang="be-BY" sz="5300" b="1" dirty="0" smtClean="0">
                <a:solidFill>
                  <a:srgbClr val="002060"/>
                </a:solidFill>
              </a:rPr>
              <a:t> Усяго на Беларусі больш за 1,9 тыс. км магістральных каналаў даўжынёю больш за 5 км.</a:t>
            </a:r>
            <a:r>
              <a:rPr lang="be-BY" sz="4800" b="1" dirty="0" smtClean="0">
                <a:solidFill>
                  <a:srgbClr val="002060"/>
                </a:solidFill>
              </a:rPr>
              <a:t/>
            </a:r>
            <a:br>
              <a:rPr lang="be-BY" sz="4800" b="1" dirty="0" smtClean="0">
                <a:solidFill>
                  <a:srgbClr val="002060"/>
                </a:solidFill>
              </a:rPr>
            </a:br>
            <a:r>
              <a:rPr lang="be-BY" sz="4800" b="1" dirty="0" smtClean="0">
                <a:solidFill>
                  <a:srgbClr val="002060"/>
                </a:solidFill>
              </a:rPr>
              <a:t/>
            </a:r>
            <a:br>
              <a:rPr lang="be-BY" sz="4800" b="1" dirty="0" smtClean="0">
                <a:solidFill>
                  <a:srgbClr val="002060"/>
                </a:solidFill>
              </a:rPr>
            </a:br>
            <a:r>
              <a:rPr lang="be-BY" sz="5300" b="1" dirty="0" smtClean="0">
                <a:solidFill>
                  <a:schemeClr val="accent1"/>
                </a:solidFill>
              </a:rPr>
              <a:t>Самыя доўгія – Галаўны канал Вілейска-Мінскай воднай сістэмы (62 км) і Слаўкавіцка-Ямінскі канал (упадае злева ў Арэсу, 52 км)</a:t>
            </a:r>
            <a:endParaRPr lang="ru-RU" sz="5300" b="1" dirty="0">
              <a:solidFill>
                <a:schemeClr val="accent1"/>
              </a:solidFill>
            </a:endParaRPr>
          </a:p>
        </p:txBody>
      </p:sp>
    </p:spTree>
  </p:cSld>
  <p:clrMapOvr>
    <a:masterClrMapping/>
  </p:clrMapOvr>
  <p:transition spd="slow" advClick="0" advTm="10000">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7920880" cy="1916832"/>
          </a:xfrm>
        </p:spPr>
        <p:txBody>
          <a:bodyPr>
            <a:normAutofit fontScale="90000"/>
          </a:bodyPr>
          <a:lstStyle/>
          <a:p>
            <a:r>
              <a:rPr lang="be-BY" b="1" dirty="0" smtClean="0">
                <a:solidFill>
                  <a:schemeClr val="bg2">
                    <a:lumMod val="10000"/>
                  </a:schemeClr>
                </a:solidFill>
              </a:rPr>
              <a:t>ДНЯПРОЎСКА-БУГСКІ КАНАЛ</a:t>
            </a:r>
            <a:r>
              <a:rPr lang="be-BY" dirty="0" smtClean="0">
                <a:solidFill>
                  <a:schemeClr val="bg2">
                    <a:lumMod val="10000"/>
                  </a:schemeClr>
                </a:solidFill>
              </a:rPr>
              <a:t/>
            </a:r>
            <a:br>
              <a:rPr lang="be-BY" dirty="0" smtClean="0">
                <a:solidFill>
                  <a:schemeClr val="bg2">
                    <a:lumMod val="10000"/>
                  </a:schemeClr>
                </a:solidFill>
              </a:rPr>
            </a:br>
            <a:r>
              <a:rPr lang="be-BY" sz="3600" b="1" dirty="0" smtClean="0">
                <a:solidFill>
                  <a:schemeClr val="bg2">
                    <a:lumMod val="10000"/>
                  </a:schemeClr>
                </a:solidFill>
              </a:rPr>
              <a:t>– даўжынёй 196 км, які злучае Піну (прыток Прыпяці) з Мухаўцом (прытокам Буга)  </a:t>
            </a:r>
            <a:endParaRPr lang="ru-RU" sz="3600" b="1" dirty="0">
              <a:solidFill>
                <a:schemeClr val="bg2">
                  <a:lumMod val="10000"/>
                </a:schemeClr>
              </a:solidFill>
            </a:endParaRPr>
          </a:p>
        </p:txBody>
      </p:sp>
      <p:sp>
        <p:nvSpPr>
          <p:cNvPr id="100354" name="AutoShape 2" descr="data:image/jpeg;base64,/9j/4AAQSkZJRgABAQAAAQABAAD/2wCEAAkGBhQSERQUExMWFRUWGSAZGBgXGRwbIBgYGhwYHB8YHR0bHSYfGh0jHBwdHy8hIycpLCwsFx4xNTAqNSYrLCkBCQoKDgwOGg8PGiwkHCQpKikpLCksLCkpLCwsKSksKSkpKSwpLCkpKSksKSksKSkpKSwsLCksLCwpLCwpLCkpLP/AABEIALQBAAMBIgACEQEDEQH/xAAcAAACAwEBAQEAAAAAAAAAAAAFBgMEBwIAAQj/xABFEAACAQIEAwUFBwICCAYDAAABAhEDIQAEEjEFQVEGEyJhcQcygZGhFCNCUrHB0eHwFXIkQ2JjgpKishYzU3PS8TSDk//EABgBAQEBAQEAAAAAAAAAAAAAAAECAAME/8QAIhEAAgIDAQACAgMAAAAAAAAAAAECERIhMUEDUTJhEyJx/9oADAMBAAIRAxEAPwA3xXJ1KNQLTR6VEODpDKS0GFJCANAaNyZ1bnFnL9vFypam6AOHIfxyBaQQBNhcEg7jDLxHgVDNUzUWqykpHeIx2F5I8r/PCXmeyyGtrtUo0wi6KrETAHiJKx4jaB+byGPI04vR3VSWxqPbimpBhmapZFEHYSRI8r4ZOFZ7vqS1I06uRkRBjnhRo8FFELVo06bkCGkFu73I0oJB3gkEH5xhyy1aUBa1gTbT9Dt6Y6wb9Ocq8LM4+TiBc8pmDtvgdnu01OmoaZB/sYtySJphnFLin/lVP8jf9pxzkOKCpNogfD4Y64jUBp1BN9Df9pxntDTRlPsconv3bl3bCfihxsQxm3sZj7PUNp7xh8NKY0kYj4/xGfT7hX9oIH2VSfw1UP1OGfCr7SXH2F+upf1xU/xJj0ZqBlV9B+mJMUuFVJo0iedNT/0jFwvhXAPE4zji8jtDRKmCaP6pUxo2q2Mn41mQeOUnVjdRcdQri3wxz+R6Lh007I5gso1bxOLoOFqQ3dhJDFh/yiTeOW9vLDAj7+WLi7BqiXHwnHsV89UK02I5A89rb/DFMkmxy4wt5XtGVymXqE62daIkys94QpaduZMYYkrBjE33jyOJTTGqMa7a5c1s7Vqd3WakpClmJiZAhJGxNgPMnFOrxIazWzGpSV0U1SAAoGnRrAMnlqmd7jGt9pOA/aVRWdhTDS6D8Y6TuPhhP7X/AGXQ9Kq9VAqrpoqNIZtlcEz4BEcr744Si0ztGVox/i3d1mSKZVVOmddiOgtCmZOPcQ7JadLqYpsikkXMuSCtzuIM+WL+foKTSUQFDgbeXvR0n54stRVUWSTEjfnrc3neRfEqbRdJgKpwOUWKje6ARBG0m94acD8zwQCwaxJgkGTta1v6zg7mM3ACASLyZvJi56xGB9ejqJiT8ZH6yMK+SRnFFFABKEMV2AUkQT+b81rgeeI6+VB1EOwAXUo8zyN7RefP1xYbJyfEW8PI7COU2LRjrLuE1EKHZrX2BnoMdMqJoq01dQjh7JcTbnsOpxE3D6hY6VaDtDTFpuegHPBOnl9VSTCmdzttexsuDNLPt3Zp94yo3vINjbczczuYgYP5KHGz9Acaq5UAvWZStMSQpMgG0sEMx64Fcdek1HvQkFgGiQPu4uWBsQBymTG84s5sU21zkvGoBIAW6+REAmfwnnfCjn657/vCKnhWT94qswgaVgSoG+wkbCYwzZzihj7N9paRVmpoAkAWLWjffcXBmPWcXeN9pVFMQY1Xm3nAPqR54RqNJqRruxYKx8AVwoUT7oZtjflaBgZnM7pYq+qxEaswNoN/PfYchjnm6ovFWO9Gs1QNUk+gnbpba2OazChSVnlpbSA34QxiDFrdTfChl+NJoADtqnTIzQsx/wBkeVp2vjluOUagqhp3mXzpsBMWuGiCPiMFjQcynG3f7kOytcN3cGykR5gMLb4vZbiQ7qo0kCCskSSQj8+U9cIi8VpBwzEaWgkLmiCBDHQzfm5keQxYXjOWUMWKkfhUZ1rQDFgN788FsaC/sY4p95UpdQWt/shB++NeGYExz6Y/MfZLjaUKpDqG1BgNVVqQBsZLrcW5c8GX7Q00ZGIoVCDLBczWJYQY1EqOcbcxjpGTiiJRtn6F7z1+WEn2kv8A6NVBndGBJ2GoCIAkX5nCLR7V03pI4pBUd9ARqlWARAZ2OqwuDtNsDq+dpslQK1JywWGV6jEEH3RqA2G4/wBoRjTnao0YUzVcp2hp0cvSNVtI0qoJBvCDaAef6YXE9p9TWoage7FjE6iOoJEbXjCrxTPUdKiKHeBwGGqrqMFpJ8OmCIkDES8WyjAgjKoSIkCuYJ5iFi2IyZSijVMp2lo9ytQVhoFiWJBBuYIN58sZ5m+LpV4plmQKqlAwg20eIzJ90iduowu5LP0ZJZ6BXw7rUOn3jBAXnsfI8sUX42qZmg2mnpFLumlW0kaj4mES0i9hzGG2+mqjZXzqAK61LhDswF7+O3M2EeWCWR40ll1KIi5deflPnjJ8txagUVyaAcgyv2d3F2YiSLHkPTEtbj2W7oqWoh2ewGVaffB3JgbftjJsKRslXtJQVT9/S/8A6L/OBFbtvRZG8dMbwS6/OJ2wiZntbl4F0EEMP9D0gQd/eJjqP4wHzXbVFd+5ZXqOVCqaChSYAImZUDcdcU5N8BQXRno8YRuH5SmaqBg1IwGuNNUSSPQTPnhkzPa9NRelVy14B11WBPl4FI2xlw7RaKGWpEItNgrEwJIWoGMWlTaNzOB54rWYgJU8JbWPEfDNxAFljEW0VijVW9p6ajTdYkjTUpnUsWN5hhblGFTjXaJqtY1Vqg1KZimHRVR6RBkFd+86ecRhcXPOurxFlNyv5iBAOK54hVZSQRyHiJ5bA+nLA5N9FRSIsxH3ba9c1DbmAvUTaZ+mPUqxRXZryRYiZPxxXzFUypcwVMiZjaCfSMXs9S+6okHVqUyoPPWwv0sB/ZxJRXqOCPy+Yjbr5/TA3PFUtDSRaBcnr8sFWoSJKsLWgTtykYpNlLXLfPbyv+2FGKWQyM6irMNImGNz8OuLa5cU5IaG5ixF8WaFG5naBzjy3xdp5FTcLt9AfXGbbAhyr3BMLMSQCTaBAgfHpj2dqd4xqM2pn960adNgAedvTFzurTvMWjl0vzEYpshDQPw84+uAT9JVqQZCCSQeYMfERtjNvaJw3M0EWtRrVjSWxUH/AMqBYi0xFp6+uNLWmNMKAJ6DA2svhKmOhB5gyPlj1TVo80NH58zXbOuVj7RWNpbxsNTGbmN7ADArNuWpawzAggswuBr2LTO+HPtx7Pfs7GvRLHLkeITPdNeDe5SefLCbncrOXlWIbUVYEC4gEfvjitM7lJKYa5zImDfVEEbcsc9wYj7R4ZidUiJjfkYvHlgHVSCR0JGNr9iGQpnKVXamhcVSAxRWOnStpImJx3ca9OSlfhmy5IAjRXLTvDmfks4t0eyOaqKGUVXWAQfGRF5gxfH6LpmNhptyAH0Axy+Ybufe/wBWf+3HO39laPzXkuH66L1WbTFULqkiLEx8cd5XgBqMqqXqOxAAUPc+sQL88aZ7Hcp93WcR7/Qc1GNK8W2o/PGtszMD4jkwmVFEnTWUsjgnxLpKWPpJ+WBPC+GaDqLEiDaeo3jDt2tCBMyaZcq2YcMLldYVNMkgkQwbnceWMuyf3dUMZK+KCLarESJ88EU2nsW6ob+0nBV+1VdLOq6gVAbbwg/D+uAdbhb8qj328R3CsevUR8cPvs8zLVuKs0tofL6yhggWUCwEcp5b407ifZrL5kKK9JKmiYm28A+7GFZL0zo/PGV7PnU2osFkCQTcXk73Ixb4rwDRVTQrGmVs4JbUJsxM2O9rbRyxu+V7FZKn7mTog9dAJ+bThS9oNFV4hw2wA17AD/1E5Dfn88DcvsE0ZVU4KFRpkHcQxiOR88TcM4FRZh3rQsmTquAAY59YGP0Tm8hTrI1OpTDo26lbG9uc4hyfZLJ0zKZOgp3nu1J9ZIJGMsn6bJGMVOxuV/Canndree2KnD+zJpVqNQ06gC1EOrS3h8S8yIEY/RQpYHcaKpRZnP5Vve5YKB8yMapfZrRgOby6xS8SMQxK6TLAF4GoRab7+uOsnQSnS1oIVnZZi8rE2ubSL88ezeXVawYgAiqZsRKq5ECLG4NjifOVoLqkmXYraNIZjsPT13xFqi9lw5BCojNISdyysgHrb4xvisMlURVqE0nRiwGk+KVJ3U3WeU4q5lHUpSZWRmvES02MmbixFzi5l8kCQCpdzNltESYnntqMYgSd8j3mgswQHlYkCwLdQL29D0wQ4XwWnVfuzVppyDwSajk2C9Ta3kMRZju1pKdPjkhpO1MKNGn0M7/DHeQE5nhpWSr1dQneUYJJ/XChZxxHhQV2XTdCQdQAPyG3zxUrcMIBKlTHIG5EWMEXXlPXDHx1Pv8AMG3vtfoZwA7R56pliqRqZk1KzSQqSyqFB35nbnOAk64fwukxbXWpiBJ1ztJ9Z/rg9xThAp5enUp1FqU3J06RYgAnVJueeM/oVtQLO3iLLbqB9LY1CpSnhmStuGP0OFIwr5/IvTRWqjTIDKDuw/MOg8z1xSztI6ih63K/DBzt9wtaZyek6ddLU7MZkgpuTOwsBsMC6hA3Y9dTXJJBN+l8DKTP0PgfmEc1NkNOLm+sNPy0x8cERiOso6Y90lo8iBFbJiTYGRBB2I6EHGUdrvZpUSoHyaFqZbU1MG6EA2WfeU9N8a1mo2n5zgapfUwdVC+HSQxM28QI5Q23WccJI6xZ+aeK8Nak9TvqbU2KsQHUr4i9t97Y072P8VoUsmVqVVRzXgAmDLKNPpJBE7Y0bO0EqpoqItRfyuAwPzGFvPey7IVGBFA0m/3TFZ8jMgfDFN2jDQcx95pibHVBFiNMAx8fSMfa4+7I5aSJIge6cJuS9llGjVFRKmZECIFTSZPMst4wzI4hrPq0GJJcG0eeIEVvZKAmWrAMjHvJhSW2VQZgT1xoAYMJUWMRY7fEYyP2OZ1/tT0h7pDtfqAo/bGw1g94gHkTePhhjwJdMR7XZ4d7mglDwDNQxmPGKRU2BvszeUeeEniganpsdDhwhZtUIGIIA2VpF7Xw49tMlV+1Zol6YirT1hUADOUYahzAifjhX4zw1wwLVS4U1NOoXjUxO1pJ/pjRaT6U1ofvZMDTzNcugBajT0GBMQNtjERPK2Nbo1Vb3WUx0M4yfsVllzNek9VVIp5emqyOYi87kWmDjV6BVVAWAPIYydhImIxm/tPEZvhp/wB5H/XTxojN0jCH7T2++4eelU/qhxpcCPR80X+OLKJiJBc7HFlMWiWc93gV2lZFytUuupQtxbqBN+kz8MGdNsL3bjOJSyVY1ELqy6DC6tOuwY32BM+sYHwy6YbmltGgkSWBubamEdOROLXDOGmtUULZi0Asedzbc9Dt5YIZHhVU0Gq0yrICaTEjYSN+aqQ0yNr4LdrOFJlEoV6epQAAWpqLuBKmWNgb9SDOPOdwbxvsvnhmW7qgaqkS1WAC7kEkXMgaowVyXZFguSTMPU1OCppsBFPSJIHWec4pUeOV2RGNWsGa9yV1KTZoBi1xbeMFOz+cqVM1l9bu0MfeYmLN1w2rAVuLUwtXMLJP3rpB5IgIUfqcFOD0vvOE9e8f/vQ4G8XX/SM1/wC7U/Q4Ldn71OGzYLVff/8AWcHpvAhxnLzVr/52/WMfPaJ2PzWZzSvRol0FJVkEC4m1yOuLPGqwptXZgSoaQU8VmJueQvF8T8KztauGKNVOmJlivvCbeK+H/QEtfZxnxH+jN81/nD/mMg1LI5OnUXS6KwYdDGI3euNRPeDTYyzWnrivXqswOoloBiSTHzw6NtlD2pU75O3+oP6phKylBnYAk3N/5ud8PftJPiyk/wDofuuFChS1EAf38sTLpUeH6MBxVzc9QP8AMbYFvkHqKuuvWMC5Ru6n1CCfkcCczw6hSIYU1LfmqE1D86jHHqcjzqIVr5+jf75DFiF8d+kLOBHEM6pVgq1TYgtpCAj1YybWsJtgDxztLXDlKCmJ3AgTHLTb44UOJ8Qzjqe8bTOwJF433j188cJT8OqiW+IZyoEs600FwHqM9t7KL/XBzsLXr5t6jnNE06ZClSDcwTYMeXnjJ87w6qxJ75bjbUPjzi2Hz2WVXoJVkgh2BsQRYHof1GMkluyma2mQU+/4vW/02xylOKe0eBhG0WOAj8dAB8Q2mxFhG5ki2IstxSUnyO53sbiCbYptEJCL7Gl/01jP4XH0B/nG11HEbY/P/slz0Z/ci1TbppxslbiOk+Ikfvhi6sHtmb+0SnFXOMpImpRPP8jTPTGY184zMLzOrnjVO2dEuczF5qUzaTshFxEYQs3whwNRZgoUmAgI5kA8wJ64iNXsvw0DsDmRqo6f/QQGORAuMP5rSbz8sZb7KcwxphosspttsZ88aMc6PQT0InGWmwL5qqBsx+H9cIftTqR9jIBEVTv6Lhqr8TVBc/qZwi+1HiAK5aBtVnYjdRhe9GSNSy2YJE735f1OCdEn+4wl8H46+hXIWIuZAHK4O2FHiPtFr/4looVCVJAVCfCRAB+Zm+KUiXE2wDAHtvbIZne9MiyzuQOX68t8eyfaemVXUdDEAlCCSD0tPPA/tZ2upU8pVMly6lFCgyxIjpZQLk+RxTkqJSdil7O+JU2WrlagMPIPmGJlieUDT88XBwpa/DcwtRiwTvHUgnwmmpj1vhG7NcSFCorn3Qw1G+0zblymOcY2Fcjqo1aYbw1FILm2rvFYlyfiJ/y45R2dZa2InFl8OXBHiFIA+k2Hwvix2YI+1UZIBk8+itj2d4Nm6gpscuzOqd2+kSAyswkTyKkN8cUstwnMLWXvMvXUCfdp8yDF4jEU0zWqBGbpNUzOZCiSatQADnvtjQOB8LcZZKbgBiVsSPAoENpImCT85wrZ2maFegyrU1AFh3qASRzsLjBvK9tMv3QlyKoUiAhnWV5cje8YV+xYdZVFI0mQQ9n2uoN46jzxZy2WoGH06GnSL/lECRt7o38zhWp9olqvSViQ9AS+pCrOCoUMo20TBIPlG+GFcqK9MWIQMHtMtokwOfi289sWn9EFmjkai5lrk0nA1ahIKgbA+m/pgfx/gYpHUnuMOswTMfA9fLHfFe0j5WglV1Lz4SqWXUdhPSJ5csUV45/iKkBKwCASKek2MwxkTJvbywujbIO23ZbNZpqDUEDqtEKZYCCYPPflgBQ7A51FYtQmAdKhxuOdjJgbAczhyekbfdZywC208hGIa9OLlM4ORJ07YHFGTaH7QIjA/NcPSNsEgMR1qUjHpaOKYpZ7g6MT4dxFmaD8jhb4n2YyxjVSYwYhdX82w+ZrL3PPyt/YwPrZPUbj9o+IOPM4nZMzvOdj8uZ05V2J6NF+RuwxU4NwGqlwtRIMwTt5TJ/s40d+HrcH0+HxOPUeHKP7MfrGDEbFc8PcMssVgx4oN/8AN3c3+WL2VSAdVUmxnUoABCkSCAPlgy2VUsBbfbQTeOuOauQEfA7ehxsTWZZ7IchFatW5rKiTHvb40jM1qkAhqO/Mt1NgR/GEn2TpK1h/vI/6T/GNCq5JSt1B8iOnOwOHpmAOI5Wu6ue9oodQPhuAADYgzJJgnAnMcEzLpUTvw4NNoCBPEYIiw/fFftD7Rlyuaq5dsqzLTjUysNQsp1QVgC43+eFHhvbeoc1rTMVkRmJZdIax32tJgC2DF9FMK9huwfEMtX72srUaaobn7wGRGkqrRzn4YfqrkkAd75/dKAT6tcfDHfCuOau5bV93UYod7GJA+hxWpdgqLFtGazVjDKMw3hb8pEErE7HFP+zsFoocT0pJqqwVVLE1DoiPxeE7YQO1/aGhmRS7plJVvdUP7pi5Lem2NKzfs3R10Nmc2yMCGDVyRHS6XE4yjtr2XTI5lEpFijqGGsyZDlTyEgkYYwQWw3wfjBPDnVGJFI6XUqCV1tvqJNje4A2wM4f2hy9CstVqS1mQhgSxTa45EmLYGcMpgUM+5asNMKBTspLMwHeGCIBvE3wt6zil8avpsqNk4N28SuWp0kbW7syKWhQGM6ZBHOfXBFs0a2ZQ1SAANLblV33HOxj5YzjsV2bOaTM1EcCpl0D0xIGoySQfLSpE9Yw99llObpd6ClNC0M7MJViAPCly8wCL7z0xylGnopMqDgnc/aUq6WWm1JiRcEO4uBvBVjytjX+GUlSnpdgQTKhjbTAUAdRAn44WaeQoANU1pU1IlM6wWWKdgYEeI2354L5PitMU1V3ovpULIBEx5T0jDGkTK2H6OcTVonYAjzHl6YFcZ4x3Val94oS+tZ5XJYjew2jnjL+Kdq6ozhdViiuYBFt5UIRMyAQCY254ucdzVPNZuoyMPAVWRuQVMKoNjsTqJvhz0CgMnaHNo/FMhDBgVmQQRDFo+YwrZbsVUfu6iVaeioZkzKjf4xf5YCZPMu+aRKbVGIbTT06dYVS0BZsCBeMMXBkqaFQ5qpSdKujudKyoM3giQTzxHS6oXeGdoalavSRmHvCmsAAAFiQCIuCxF+uNQ7MVqlKpmKT3FIAkBpgldQC22iR6jCdxPg4P2So2YUkh5c06Y0BD4YhbkwRfnhp+x5hatUfbqv3VMMW7mmZGkkctxpPzGGPQYLpZ/LZ9jl6+tNBJQzp8Vw3kTbn0MYceynZellVLU9RZwASx5DYACwxkPBzWeqHDBdbQakBjrYFog7k3vykdcaRksvmnLj7cfAxQnuae4APP1xUHu6CSHgHHw4Tmo5tV1tnyqgXLUqYA9b4Ff4vnqhjK5ipmOr9yiIP+I7/AY6/yV4c8f2aOMRVqwGODmPCCADImx/nA3McQX8asCTHhK/D8WKkyUixUzEG4ies3+EYhqUmN5+Q/nFFqsVBEgf7Rm/S2CIq25fPHOzpw4XLnmR8v646WiPTHSkHHUjCBGUHrjiugg/t8cSt8MRucDFGPeygv39QAeAVTq9dLAXxrLC22M59kQAOZHPvf2ONKc/HELhUumPe1HJ1vt7VKAAKZNmqD81PUUa0XgNJnkuM04BxAUaqlx4efnO04d/bBna1TiZpIpGmkqgKTLo3jMxynl5YRn4OxQtoZSOR5/PnGOqqqZO+o2DsTx+jmaFSnZZrMykmCPCI+UzgvR4GMzNVKrZbOL4WqU2kMRaKiTDCw84PPGR9n3ehZNNWCrQgk/eA7dY032xotbLVGpK7d21QmwVo8VvC0QDHTyO3Pi/6s6dC7dr6+VDpnqaFlHgq0XGmrPIofEh5nljHu23ats1W/DCGBpjaSfe3N58sT9r+NHMjUhIWWgHcqtjYbDyHLClVoFYPXHaEb2yJNoIZSszF17zTqN1P4jPObGPPEX2s02I0ixi4H1tgxVo0iSrFlk6gDGliY2aJHpgfkqodu7KayTA+vxGNZgnwSpVa60wiH3nERb4YN9jkq5nMClQcU2BIRtjYcoFj5YDZWnoEUmC9VaATPLVztMTG+ND7CZjK0s0tKqg12enUnwlyPMAC1rWnHFtNnTwi492OzlHMKilqveToYEAsQAWn8sTz3xTbsjxCY7huVxpi/ntjRu0/bHJgGk7u78loGWJjbUNj5b4BonEMzABfJ5faXLF487aj9MS4rwlNiLxTIZiixWt4TAgMRJiwkCYG+IabVVAcSBNmiLrcRbkfrjT8l2MyVHxuKlZju1SAs7zBt85wk9rmQ1HZdaiYpoANIpggD6gkRa5wNUUnZV7N1C2bpFqwoksZq2lSQfFe1yYnzxoOY9mrVX7z7aWLGQ+hSSesgwcZz2VySVc/Rpuso7wwMiRDdNr41A9jq+WlshmGA37mr4lPkD/PzwxWtkydMG8T9nOaCfdZjvYkaXGmxmym4584xHleFVHbu62eqUKrrpdKtMLqEadKtOlxBixnBPK+01U1pmqJWoliaZDqW6b+GfXF6W4jT8VSilA/hQrVc+rG1M+gJxVRf4k7XQJV7G/ZRJz6pvA7sSZgeFQST8MSZDgfEHf7vMVEp766ihC3mEuY9SMGk7MjLuauWqDUBBFbxrA6P7yfDELe0qkisKifeLbTTYOp8w+0euGorujXJ8K+b9n1eqwNTO6yu2qnMfCY+mJczkq+XE1uKaByHdrPwX+McUuJcQzoBphctRbZt2I6i8/KPXBLh/Y7Lq2qpqr1N9VS/02/XFUnxBb9L32un3YCsAAOu30OF3iHEacjVXQr01RPp91i0ufrFIPc3697Py04E5jiBkAinIP8Aq3qBv6YmTKSLScWo6lmonkZ3+JUYN5WDF1PoQT9MLaZ82dV0MTu/P1JwwcNrsRcqR1UzPngizNF9fhjrXiIv54jFWdmBjy/vrjoSWJnpiN6uKXEOJrRQu7WAJgCSYEkKNyY5YF8B7V082ToBEGIYiTz26fPBaMkIXsqzhGaqp+Z5+WvGts2MX9mtaOIOD+Yj/vxr2YrQrEESFJE7SAYJ8p3xEWVIy/2r5b/T8s6pJakQfQMRM+UxfrhXWjUzIaiH7rWZIbxawvK06GFz5xhi4XwPiGbc1865FJogTd1nZB+FCeZ6bYWe3efGWzrJRIYIAJMyHA8Szuw8/PCk2xtUWuDVVyTMgVZJILESxF4JM+FRvbBzh3EUXLO7t4zSbuJBMs8rqHIESfOcKXDn+0obmSIPlifgzUlzXcZoFlRiyEGIViGI9OZ6Ymm7vo2vCk+TFNaxUjvcs9NQp/EjKyvb1gn1OKGYL5hkoIo0JJQAXGvSWJPSR8MHvs/e5vNKniLVJWLi89NwAcM3DuyK5amzlmiC9RyIsN9zMD0vOLzoHEoPkKFKiDUFQhQBdVEkfHrt6YVOE5il3rlKdNGQEqzMwk7RdoBvvgnxTiYrVQqhlRW0gNczYyfpir2Y7O03BfMMFE2UOAT11DcDEx0nYshrZ2jqUmkCwABIZgBb3Zm8becYZOz/AA2rmVPc5VSnU1io1RsJa59OuLPEeE0amVqUqOhbalC/mUzciSbW+OIeyObNBO7qU6kG4tZSYBnlyxLqh2EOG8RbIVwKtAZbeKujvQfjNx/lOHr/ABqpUpNVp5zKVQFLWQg+EExGqQfXAeoyssMVZTyYgiPjbAHO9jqShqlCoaTAElQZUrG1jItI577YE6NVjjTqZirSWp3mVIZQxXTe4mOcnCR2jJUGpWotEi6swHkNrDyxPleO5jKqBXyxNG2mqg2W0SRaw9DiXtTx6lmMk2ioD4l8Fwed4OM9hwE8MI+0UmSk6OGXSzMQoM2LW2vhxrZmtmCO8rLA/wBVrqIvO3hUFvnilS7a0aOXQd5qcUwNKgkhgu0mAL/pjmrx7iOYSKNI0acRrceJptaf2GMtGYbz2fahQ0P9ip0oukQD6KRLH5nCrka5qVw2UpVdU70CQovudUhR5HBrJ9iaY8ddnzFT/bnTPpuR6nBvJ5dUeoFGlZSygAWXeBhezcAXaOlmoBzNPMun+w6sojqEW3qcSdl+K0mBWhTy6tsRUaH+bC8+WG3vysQzDby/TAvjHZ7LZg6qlKHn3k8LcvgfiMNfQHylwKoj6qWigfxCnUhT6oykYu5vtJmMustSDgbshB+JA/YYBrlc/k//AMet9opjanU3ifX9Di3lfaFS1Bc1RfL1AbhlJU/O4w2gaKdTiahYZnMi3gb4SQ98CcvVTXuLnmJI9b3GJWyZAOpoIPJlMgzyFxiHKqwcAXO48JvHKT/GOfSxty6m1yfygaVHzBviLhPbfKVcw2XSoe8BgalOl2v4VfYmx9Yti1lkJUBtQJFukn1vbCl2byAZRSdqK90VEspJCjoSRD6wLjHThNFH2sdva+VqJQoN3crqZhZjOwBOwtvih7KO2lZ8y2XqsXWoCwO5DiDJbeCJBnaBhm7edj8vxB1Y1O7ZQAKgIIMmQhBPnIO/rgBwThNHJGKSvrBuxPiMbpaxHlim41+wSYb9p/CcxVp0a2U1F6LElVJ1HUB4lH4oj64B9ieLhXQFGQUyTmGIMs1oVl2AF97zhiqdoqwRtIDFgCnKOkciI+uF7OceDtDiS3vAAXM79fnjm5IpIt9gOy6pV+0CrLaizIVsB4rT1GoYaOJ9qdLrTpJrZo/+4HTA3g6gI3dyO8UrzEEg3wc4ZwWnQQR4nAguefp0GG2zMzztX7RHfOjKUhppU6qpUYk6qhDqCttl+pjCD2rz/wBorTp+/DGm8D3tBIVh0JFiPLF3teRT4vmYsBXmP+JT+uAfFXIzdZk3FVyCP87Y9EUkcmyfszmHp1O9RiGp3Ec5sd/KcOJyQqMrqgNaQAxFjeDr8tM+eEbhysDbT8TH62w79mMy5encNBkXHxkCccflu7OkFoduzXAMnlUIDSxEu5EAeUj3V6D+cK3tAzytURaLHu4kre7SIJm9xiz/AI2c3naeWZu7oy2rlqZFYieqgjbyxY452ZoSqo71DF31SPXb3jy5RfHOygCvARWIZHsRMwDfmI6rzwz8M7MWB+0Iv+ckH1Nj8sWeA8KCJohmQMTeRe1vCLxg6HCiTSEDbVqF9v7tgNZWp8GKLH2+mD0E29IxCeFyY+2I4XyJv8bYI0xaRl1JP+Y/vixTWmID5aPQA/CPM4rQWAG4JXJJkHks6IA5WJxA/ZyvdVdBIv7nP0w697liL0So81A/QYo52rRUEoiyeomSbAYzigTYLyeWzCrpNaALQNFwOtz+mBdTsSjS0STJ94C5/rhhNeB7iEi11+sYnTP7DSkW/AtwPhjJIbYJ4Z2Eaj4qekHq2hvlqmMFhwmu86qlMx5KdvTF2jmVJgom0+55+WLlFqbLsgP/ALYH7zisSW2D6XA8wFsyTbl/fLFYcAqmo3eNTYMZgBiRpWJ8pwf+wCPAtM+s/wA4nHC4IPdpbzP7YrEMgAeyrFfcU+kjr1jHDdmXCiaU+Qk/vhjahTU+IUxbqZsf64+06lI2VWb0J/nDigyYs1eAVLA02IiIhuvkcVcx2aqONJphhy1BmjlaZjDk+WYjwoV6eMg4jaiwjU7D5n64MEZSEPK8PgzFI/8AOIJ57gDF0cCAaSyjy1Jf1JMnBDK5RHAE1GIH4WNNRPkDfHOU4JTB1QA/V4bmdtTW9TiFEuy1lqUxAQdCLwP0wn9q8omXXO1qZGsIp2HgeoYJB8wbTtfDoHAgd4GI5Ar+gxnnbiiCKqU6viqsAygTqCkMBzMhv3GF1RkJ/Bu1Rp10YgFtiGkq/KD0I5NywX4fxIGo4dStNmkEmdIYmL8yOfU3wkZuiV5zpf5RvY7GRthh4XnVKFWtPnYjp88Q1qyhzyQgvReSR4kPUc4+Mn44BdoMj3WYFaJp1feP5ag/+Qv6zgklcsuXqixHhPpyJ9RB+OC/EuDDOZapSMDWJE/hce6fLxW9DjKr2bhzwDiaU4YsumPeLgAGOYm2HChm1qU1ZWDKQCCDvbH5lp8Gqq7A0yShIYCDpIMXAki9pjGidjO1rUNNJ50NMSLMB+NOpBsyjzx0cceEXkKHtJp6eK5qNtYb5qp/XFSnwqpmMzUFGY1Es3IAny39MMvazgv2vidWoHAoMEbvBeQUWy9T+mGbhFajQUU6QChfKSbXZjO/6YuXyJBGIK4PwIUQPDqA94uCAQNybwowU4T2ppVMyKaUkp06akvVVNRNSwTSBfSDPr6YCdou1BzFb7FSOnvCF1kwGYwQLTKkmMe7B0Sa1Sj7rVBABH4kMlfI7/LHFprp00U83TqJmTUpyW7wsrBYm9m09D06EjGocH40Xo02NKmCVlhJlT0gj98fKPZSpAkyxFyY26+nTBSj2aiACPnjJMHRG2eciFCIOemP22vzxWZ9RkjVGxDMZ89sFRwUg7pHkcdU+FC8i3l+2GmFooZamgksG/X4cjfFpcjT5OFJN/C0z8+W2LQyoAmH+MbY4mqBIHptiqMRNwFG/wBaxnonL54mHAaWoSzQL8h6fv8ALHVOhmdM3n1x6vkHC+ImbD4nDRJBmOH0QY17Cd+ZsOWPtDM6ZhzAsLD+MV8wQNlBJIA35/wJPwxyeVtz/fywCE04qx1REA7nyxz3MiS6gwPP98UFqkMqgbz9Biy9S4H6/D+cazF80HgaX58gB188famWqallib+fQ9MVaa1C1rwA0SN5OLaZyoCQwIiIuOYOKDZ2nDhIlhsRz5x/GLGXpCmSQ4PqDigM2Sx8TCI+oxayQdiwNSSCOXKJH6nDoHZdTiIvIO/IdMcniAbYT64jSlUBMNPqBFsd00qXkKPgMVbIoC00zRIlVK9GCj95xE+U31ZZDffTSHw3n64J5ZqiiSViJMKxP1aPpivm87RlZr6mJgLqUR/w/tiKLvZTp5JKY8NMU53AAH1G+Ma7acUqZHOMKe0SpPJT0PXfGw8UZiAqVO7Lq7SyyQKcA7WHvD0nGXduOyjoWYuKsEOB+LTYlZI3vtJ2xDq1Z0Qi57PM1MKSdNQhybTrAMA+n74+8KriATcgwV2B9YufQWw453gdP7ghVenmAQAPC66UDGoHNgRYEbWM4V34X3dQyZAJWdpItfoYg/HDaxo3oycMzRfUSdyC02mDb4gfph8yv3dnBE262Ox9I54QeDIAFBv4p5X8vMYeeLBl7uvUWKYQrE2nQWDR6KQJxyQsROO8IUcTrurLLgtZoEOl/Q6um0zi8OHNmMtTSsq6kANN0P3is0FgSLFG9JDYXOGKGYQCT0AJ3jkMaJVRTk1O2ghSp94c/H0MYcmaqBKZEKoUAADYfz+5ws8Y42Pdp+4sayI8d/dHUT88H+1HDKtOgrnwCo0aeYWCfhPTFDsp2fSu7U2JWV1AiPwkE8uh+mBdEF9neA1c44VFVKqiVYkiFW4UdDex8saD2P8AZ1mMvmKVWsUCq0tDyTIIsI88HOz/AGGoUIqLVqKwvJbc7XH0wxJwuYbvptaVHzx1oi/oIUcsv5gT546aio3VDihT4OJlqiRygAYtpwWmb6p9MWQzrVQFoUY+9/Q2gYhqdnF3DNiShwCmknxSb7/TDTDR03dNbu5nyxFValMd0eu2CCZVfP54p5jhEkkMQT54zRk0VRxOiGjS4O/PriwvFaTGNRteD57fp9cUf8JYEk1dzO/IDHk4Wly1bc6uXl+gGC2NIu1KeXdhcSPFv6jr6/LFXM5dB7jrYXH9ziH/AAxFLMKimfLkBEW+PzOOGyBUmxM9Aen/AN4lmKaktmI300ybXuzAD6KcXHyZLAidto8x/GKVHKP3tVyh8WhUsfdUGZ6eJjix94D+ICBtNrmcBREUYVG3B0r5c2xey3EyrMDB8Kn6nFVnYMSSbgC46T/OJKdbxarREXXoTjI1F1uIqWuous2vMEj98c5epT7w7jUoP/KWHL1Hzx6FkHSpsdpH5f3xGxUMpCRAIMHrB/YYrYUgpTWiGPiIJg3J5WxLTempMP8ACZwJqZxdQMEWI39D+oxUr5ldQ/pz/rhyJxB3BOO5l2AauxEflp//AAxPxUqGLGnSZvzNSpkn46Zx8x7AnoqlYLz3GWYgMlM6QYMEEahBFiNwB8sBM/k1rJpYuAAR4Xa4MkzJIN8ex7HORcQVlOBLTqU9FSoIkgagQNpiRaefXDR/4Ay1TUzGoS/vePe++1tzj2PYgWWf/BtBWAUuAoAFx1Hlin2oz7aK2Xtop1F02uItHn8sex7FeALmfzLqhCuyyOUD9Bhj7GZVWohmGpmJZi15KaQvynHsexK6MiT2hrNCnPKpPx0HC52Yoha1MixDD6mCPSMex7C+mjw1PNZFGYKVECTHmNsWKNEGxGPuPY6nIsVOFU3A1L/YxFWyy0yAuwk49j2EDhOKPIFo9OgwQVtaX5nlj2PYpcA5q5Bbb3I54kbIIbET8Tj2PYpGODwymRGkYhzPCacDw7kftj2PY1GXSrmKAVbc/wCcWVqHrj7j2OaKIjUIAOo7DEWWzbECTj2PYpgRA6pm9z+uLXD8uvTr+uPY9gRgiKI6c8UzafXHsexQIH1DLMD/AHYYhOXEn0nHsexzL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0356" name="AutoShape 4" descr="data:image/jpeg;base64,/9j/4AAQSkZJRgABAQAAAQABAAD/2wCEAAkGBhQSERQUExMWFRUWGSAZGBgXGRwbIBgYGhwYHB8YHR0bHSYfGh0jHBwdHy8hIycpLCwsFx4xNTAqNSYrLCkBCQoKDgwOGg8PGiwkHCQpKikpLCksLCkpLCwsKSksKSkpKSwpLCkpKSksKSksKSkpKSwsLCksLCwpLCwpLCkpLP/AABEIALQBAAMBIgACEQEDEQH/xAAcAAACAwEBAQEAAAAAAAAAAAAFBgMEBwIAAQj/xABFEAACAQIEAwUFBwICCAYDAAABAhEDIQAEEjEFQVEGEyJhcQcygZGhFCNCUrHB0eHwFXIkQ2JjgpKishYzU3PS8TSDk//EABgBAQEBAQEAAAAAAAAAAAAAAAECAAME/8QAIhEAAgIDAQACAgMAAAAAAAAAAAECERIhMUEDUTJhEyJx/9oADAMBAAIRAxEAPwA3xXJ1KNQLTR6VEODpDKS0GFJCANAaNyZ1bnFnL9vFypam6AOHIfxyBaQQBNhcEg7jDLxHgVDNUzUWqykpHeIx2F5I8r/PCXmeyyGtrtUo0wi6KrETAHiJKx4jaB+byGPI04vR3VSWxqPbimpBhmapZFEHYSRI8r4ZOFZ7vqS1I06uRkRBjnhRo8FFELVo06bkCGkFu73I0oJB3gkEH5xhyy1aUBa1gTbT9Dt6Y6wb9Ocq8LM4+TiBc8pmDtvgdnu01OmoaZB/sYtySJphnFLin/lVP8jf9pxzkOKCpNogfD4Y64jUBp1BN9Df9pxntDTRlPsconv3bl3bCfihxsQxm3sZj7PUNp7xh8NKY0kYj4/xGfT7hX9oIH2VSfw1UP1OGfCr7SXH2F+upf1xU/xJj0ZqBlV9B+mJMUuFVJo0iedNT/0jFwvhXAPE4zji8jtDRKmCaP6pUxo2q2Mn41mQeOUnVjdRcdQri3wxz+R6Lh007I5gso1bxOLoOFqQ3dhJDFh/yiTeOW9vLDAj7+WLi7BqiXHwnHsV89UK02I5A89rb/DFMkmxy4wt5XtGVymXqE62daIkys94QpaduZMYYkrBjE33jyOJTTGqMa7a5c1s7Vqd3WakpClmJiZAhJGxNgPMnFOrxIazWzGpSV0U1SAAoGnRrAMnlqmd7jGt9pOA/aVRWdhTDS6D8Y6TuPhhP7X/AGXQ9Kq9VAqrpoqNIZtlcEz4BEcr744Si0ztGVox/i3d1mSKZVVOmddiOgtCmZOPcQ7JadLqYpsikkXMuSCtzuIM+WL+foKTSUQFDgbeXvR0n54stRVUWSTEjfnrc3neRfEqbRdJgKpwOUWKje6ARBG0m94acD8zwQCwaxJgkGTta1v6zg7mM3ACASLyZvJi56xGB9ejqJiT8ZH6yMK+SRnFFFABKEMV2AUkQT+b81rgeeI6+VB1EOwAXUo8zyN7RefP1xYbJyfEW8PI7COU2LRjrLuE1EKHZrX2BnoMdMqJoq01dQjh7JcTbnsOpxE3D6hY6VaDtDTFpuegHPBOnl9VSTCmdzttexsuDNLPt3Zp94yo3vINjbczczuYgYP5KHGz9Acaq5UAvWZStMSQpMgG0sEMx64Fcdek1HvQkFgGiQPu4uWBsQBymTG84s5sU21zkvGoBIAW6+REAmfwnnfCjn657/vCKnhWT94qswgaVgSoG+wkbCYwzZzihj7N9paRVmpoAkAWLWjffcXBmPWcXeN9pVFMQY1Xm3nAPqR54RqNJqRruxYKx8AVwoUT7oZtjflaBgZnM7pYq+qxEaswNoN/PfYchjnm6ovFWO9Gs1QNUk+gnbpba2OazChSVnlpbSA34QxiDFrdTfChl+NJoADtqnTIzQsx/wBkeVp2vjluOUagqhp3mXzpsBMWuGiCPiMFjQcynG3f7kOytcN3cGykR5gMLb4vZbiQ7qo0kCCskSSQj8+U9cIi8VpBwzEaWgkLmiCBDHQzfm5keQxYXjOWUMWKkfhUZ1rQDFgN788FsaC/sY4p95UpdQWt/shB++NeGYExz6Y/MfZLjaUKpDqG1BgNVVqQBsZLrcW5c8GX7Q00ZGIoVCDLBczWJYQY1EqOcbcxjpGTiiJRtn6F7z1+WEn2kv8A6NVBndGBJ2GoCIAkX5nCLR7V03pI4pBUd9ARqlWARAZ2OqwuDtNsDq+dpslQK1JywWGV6jEEH3RqA2G4/wBoRjTnao0YUzVcp2hp0cvSNVtI0qoJBvCDaAef6YXE9p9TWoage7FjE6iOoJEbXjCrxTPUdKiKHeBwGGqrqMFpJ8OmCIkDES8WyjAgjKoSIkCuYJ5iFi2IyZSijVMp2lo9ytQVhoFiWJBBuYIN58sZ5m+LpV4plmQKqlAwg20eIzJ90iduowu5LP0ZJZ6BXw7rUOn3jBAXnsfI8sUX42qZmg2mnpFLumlW0kaj4mES0i9hzGG2+mqjZXzqAK61LhDswF7+O3M2EeWCWR40ll1KIi5deflPnjJ8txagUVyaAcgyv2d3F2YiSLHkPTEtbj2W7oqWoh2ewGVaffB3JgbftjJsKRslXtJQVT9/S/8A6L/OBFbtvRZG8dMbwS6/OJ2wiZntbl4F0EEMP9D0gQd/eJjqP4wHzXbVFd+5ZXqOVCqaChSYAImZUDcdcU5N8BQXRno8YRuH5SmaqBg1IwGuNNUSSPQTPnhkzPa9NRelVy14B11WBPl4FI2xlw7RaKGWpEItNgrEwJIWoGMWlTaNzOB54rWYgJU8JbWPEfDNxAFljEW0VijVW9p6ajTdYkjTUpnUsWN5hhblGFTjXaJqtY1Vqg1KZimHRVR6RBkFd+86ecRhcXPOurxFlNyv5iBAOK54hVZSQRyHiJ5bA+nLA5N9FRSIsxH3ba9c1DbmAvUTaZ+mPUqxRXZryRYiZPxxXzFUypcwVMiZjaCfSMXs9S+6okHVqUyoPPWwv0sB/ZxJRXqOCPy+Yjbr5/TA3PFUtDSRaBcnr8sFWoSJKsLWgTtykYpNlLXLfPbyv+2FGKWQyM6irMNImGNz8OuLa5cU5IaG5ixF8WaFG5naBzjy3xdp5FTcLt9AfXGbbAhyr3BMLMSQCTaBAgfHpj2dqd4xqM2pn960adNgAedvTFzurTvMWjl0vzEYpshDQPw84+uAT9JVqQZCCSQeYMfERtjNvaJw3M0EWtRrVjSWxUH/AMqBYi0xFp6+uNLWmNMKAJ6DA2svhKmOhB5gyPlj1TVo80NH58zXbOuVj7RWNpbxsNTGbmN7ADArNuWpawzAggswuBr2LTO+HPtx7Pfs7GvRLHLkeITPdNeDe5SefLCbncrOXlWIbUVYEC4gEfvjitM7lJKYa5zImDfVEEbcsc9wYj7R4ZidUiJjfkYvHlgHVSCR0JGNr9iGQpnKVXamhcVSAxRWOnStpImJx3ca9OSlfhmy5IAjRXLTvDmfks4t0eyOaqKGUVXWAQfGRF5gxfH6LpmNhptyAH0Axy+Ybufe/wBWf+3HO39laPzXkuH66L1WbTFULqkiLEx8cd5XgBqMqqXqOxAAUPc+sQL88aZ7Hcp93WcR7/Qc1GNK8W2o/PGtszMD4jkwmVFEnTWUsjgnxLpKWPpJ+WBPC+GaDqLEiDaeo3jDt2tCBMyaZcq2YcMLldYVNMkgkQwbnceWMuyf3dUMZK+KCLarESJ88EU2nsW6ob+0nBV+1VdLOq6gVAbbwg/D+uAdbhb8qj328R3CsevUR8cPvs8zLVuKs0tofL6yhggWUCwEcp5b407ifZrL5kKK9JKmiYm28A+7GFZL0zo/PGV7PnU2osFkCQTcXk73Ixb4rwDRVTQrGmVs4JbUJsxM2O9rbRyxu+V7FZKn7mTog9dAJ+bThS9oNFV4hw2wA17AD/1E5Dfn88DcvsE0ZVU4KFRpkHcQxiOR88TcM4FRZh3rQsmTquAAY59YGP0Tm8hTrI1OpTDo26lbG9uc4hyfZLJ0zKZOgp3nu1J9ZIJGMsn6bJGMVOxuV/Canndree2KnD+zJpVqNQ06gC1EOrS3h8S8yIEY/RQpYHcaKpRZnP5Vve5YKB8yMapfZrRgOby6xS8SMQxK6TLAF4GoRab7+uOsnQSnS1oIVnZZi8rE2ubSL88ezeXVawYgAiqZsRKq5ECLG4NjifOVoLqkmXYraNIZjsPT13xFqi9lw5BCojNISdyysgHrb4xvisMlURVqE0nRiwGk+KVJ3U3WeU4q5lHUpSZWRmvES02MmbixFzi5l8kCQCpdzNltESYnntqMYgSd8j3mgswQHlYkCwLdQL29D0wQ4XwWnVfuzVppyDwSajk2C9Ta3kMRZju1pKdPjkhpO1MKNGn0M7/DHeQE5nhpWSr1dQneUYJJ/XChZxxHhQV2XTdCQdQAPyG3zxUrcMIBKlTHIG5EWMEXXlPXDHx1Pv8AMG3vtfoZwA7R56pliqRqZk1KzSQqSyqFB35nbnOAk64fwukxbXWpiBJ1ztJ9Z/rg9xThAp5enUp1FqU3J06RYgAnVJueeM/oVtQLO3iLLbqB9LY1CpSnhmStuGP0OFIwr5/IvTRWqjTIDKDuw/MOg8z1xSztI6ih63K/DBzt9wtaZyek6ddLU7MZkgpuTOwsBsMC6hA3Y9dTXJJBN+l8DKTP0PgfmEc1NkNOLm+sNPy0x8cERiOso6Y90lo8iBFbJiTYGRBB2I6EHGUdrvZpUSoHyaFqZbU1MG6EA2WfeU9N8a1mo2n5zgapfUwdVC+HSQxM28QI5Q23WccJI6xZ+aeK8Nak9TvqbU2KsQHUr4i9t97Y072P8VoUsmVqVVRzXgAmDLKNPpJBE7Y0bO0EqpoqItRfyuAwPzGFvPey7IVGBFA0m/3TFZ8jMgfDFN2jDQcx95pibHVBFiNMAx8fSMfa4+7I5aSJIge6cJuS9llGjVFRKmZECIFTSZPMst4wzI4hrPq0GJJcG0eeIEVvZKAmWrAMjHvJhSW2VQZgT1xoAYMJUWMRY7fEYyP2OZ1/tT0h7pDtfqAo/bGw1g94gHkTePhhjwJdMR7XZ4d7mglDwDNQxmPGKRU2BvszeUeeEniganpsdDhwhZtUIGIIA2VpF7Xw49tMlV+1Zol6YirT1hUADOUYahzAifjhX4zw1wwLVS4U1NOoXjUxO1pJ/pjRaT6U1ofvZMDTzNcugBajT0GBMQNtjERPK2Nbo1Vb3WUx0M4yfsVllzNek9VVIp5emqyOYi87kWmDjV6BVVAWAPIYydhImIxm/tPEZvhp/wB5H/XTxojN0jCH7T2++4eelU/qhxpcCPR80X+OLKJiJBc7HFlMWiWc93gV2lZFytUuupQtxbqBN+kz8MGdNsL3bjOJSyVY1ELqy6DC6tOuwY32BM+sYHwy6YbmltGgkSWBubamEdOROLXDOGmtUULZi0Asedzbc9Dt5YIZHhVU0Gq0yrICaTEjYSN+aqQ0yNr4LdrOFJlEoV6epQAAWpqLuBKmWNgb9SDOPOdwbxvsvnhmW7qgaqkS1WAC7kEkXMgaowVyXZFguSTMPU1OCppsBFPSJIHWec4pUeOV2RGNWsGa9yV1KTZoBi1xbeMFOz+cqVM1l9bu0MfeYmLN1w2rAVuLUwtXMLJP3rpB5IgIUfqcFOD0vvOE9e8f/vQ4G8XX/SM1/wC7U/Q4Ldn71OGzYLVff/8AWcHpvAhxnLzVr/52/WMfPaJ2PzWZzSvRol0FJVkEC4m1yOuLPGqwptXZgSoaQU8VmJueQvF8T8KztauGKNVOmJlivvCbeK+H/QEtfZxnxH+jN81/nD/mMg1LI5OnUXS6KwYdDGI3euNRPeDTYyzWnrivXqswOoloBiSTHzw6NtlD2pU75O3+oP6phKylBnYAk3N/5ud8PftJPiyk/wDofuuFChS1EAf38sTLpUeH6MBxVzc9QP8AMbYFvkHqKuuvWMC5Ru6n1CCfkcCczw6hSIYU1LfmqE1D86jHHqcjzqIVr5+jf75DFiF8d+kLOBHEM6pVgq1TYgtpCAj1YybWsJtgDxztLXDlKCmJ3AgTHLTb44UOJ8Qzjqe8bTOwJF433j188cJT8OqiW+IZyoEs600FwHqM9t7KL/XBzsLXr5t6jnNE06ZClSDcwTYMeXnjJ87w6qxJ75bjbUPjzi2Hz2WVXoJVkgh2BsQRYHof1GMkluyma2mQU+/4vW/02xylOKe0eBhG0WOAj8dAB8Q2mxFhG5ki2IstxSUnyO53sbiCbYptEJCL7Gl/01jP4XH0B/nG11HEbY/P/slz0Z/ci1TbppxslbiOk+Ikfvhi6sHtmb+0SnFXOMpImpRPP8jTPTGY184zMLzOrnjVO2dEuczF5qUzaTshFxEYQs3whwNRZgoUmAgI5kA8wJ64iNXsvw0DsDmRqo6f/QQGORAuMP5rSbz8sZb7KcwxphosspttsZ88aMc6PQT0InGWmwL5qqBsx+H9cIftTqR9jIBEVTv6Lhqr8TVBc/qZwi+1HiAK5aBtVnYjdRhe9GSNSy2YJE735f1OCdEn+4wl8H46+hXIWIuZAHK4O2FHiPtFr/4looVCVJAVCfCRAB+Zm+KUiXE2wDAHtvbIZne9MiyzuQOX68t8eyfaemVXUdDEAlCCSD0tPPA/tZ2upU8pVMly6lFCgyxIjpZQLk+RxTkqJSdil7O+JU2WrlagMPIPmGJlieUDT88XBwpa/DcwtRiwTvHUgnwmmpj1vhG7NcSFCorn3Qw1G+0zblymOcY2Fcjqo1aYbw1FILm2rvFYlyfiJ/y45R2dZa2InFl8OXBHiFIA+k2Hwvix2YI+1UZIBk8+itj2d4Nm6gpscuzOqd2+kSAyswkTyKkN8cUstwnMLWXvMvXUCfdp8yDF4jEU0zWqBGbpNUzOZCiSatQADnvtjQOB8LcZZKbgBiVsSPAoENpImCT85wrZ2maFegyrU1AFh3qASRzsLjBvK9tMv3QlyKoUiAhnWV5cje8YV+xYdZVFI0mQQ9n2uoN46jzxZy2WoGH06GnSL/lECRt7o38zhWp9olqvSViQ9AS+pCrOCoUMo20TBIPlG+GFcqK9MWIQMHtMtokwOfi289sWn9EFmjkai5lrk0nA1ahIKgbA+m/pgfx/gYpHUnuMOswTMfA9fLHfFe0j5WglV1Lz4SqWXUdhPSJ5csUV45/iKkBKwCASKek2MwxkTJvbywujbIO23ZbNZpqDUEDqtEKZYCCYPPflgBQ7A51FYtQmAdKhxuOdjJgbAczhyekbfdZywC208hGIa9OLlM4ORJ07YHFGTaH7QIjA/NcPSNsEgMR1qUjHpaOKYpZ7g6MT4dxFmaD8jhb4n2YyxjVSYwYhdX82w+ZrL3PPyt/YwPrZPUbj9o+IOPM4nZMzvOdj8uZ05V2J6NF+RuwxU4NwGqlwtRIMwTt5TJ/s40d+HrcH0+HxOPUeHKP7MfrGDEbFc8PcMssVgx4oN/8AN3c3+WL2VSAdVUmxnUoABCkSCAPlgy2VUsBbfbQTeOuOauQEfA7ehxsTWZZ7IchFatW5rKiTHvb40jM1qkAhqO/Mt1NgR/GEn2TpK1h/vI/6T/GNCq5JSt1B8iOnOwOHpmAOI5Wu6ue9oodQPhuAADYgzJJgnAnMcEzLpUTvw4NNoCBPEYIiw/fFftD7Rlyuaq5dsqzLTjUysNQsp1QVgC43+eFHhvbeoc1rTMVkRmJZdIax32tJgC2DF9FMK9huwfEMtX72srUaaobn7wGRGkqrRzn4YfqrkkAd75/dKAT6tcfDHfCuOau5bV93UYod7GJA+hxWpdgqLFtGazVjDKMw3hb8pEErE7HFP+zsFoocT0pJqqwVVLE1DoiPxeE7YQO1/aGhmRS7plJVvdUP7pi5Lem2NKzfs3R10Nmc2yMCGDVyRHS6XE4yjtr2XTI5lEpFijqGGsyZDlTyEgkYYwQWw3wfjBPDnVGJFI6XUqCV1tvqJNje4A2wM4f2hy9CstVqS1mQhgSxTa45EmLYGcMpgUM+5asNMKBTspLMwHeGCIBvE3wt6zil8avpsqNk4N28SuWp0kbW7syKWhQGM6ZBHOfXBFs0a2ZQ1SAANLblV33HOxj5YzjsV2bOaTM1EcCpl0D0xIGoySQfLSpE9Yw99llObpd6ClNC0M7MJViAPCly8wCL7z0xylGnopMqDgnc/aUq6WWm1JiRcEO4uBvBVjytjX+GUlSnpdgQTKhjbTAUAdRAn44WaeQoANU1pU1IlM6wWWKdgYEeI2354L5PitMU1V3ovpULIBEx5T0jDGkTK2H6OcTVonYAjzHl6YFcZ4x3Val94oS+tZ5XJYjew2jnjL+Kdq6ozhdViiuYBFt5UIRMyAQCY254ucdzVPNZuoyMPAVWRuQVMKoNjsTqJvhz0CgMnaHNo/FMhDBgVmQQRDFo+YwrZbsVUfu6iVaeioZkzKjf4xf5YCZPMu+aRKbVGIbTT06dYVS0BZsCBeMMXBkqaFQ5qpSdKujudKyoM3giQTzxHS6oXeGdoalavSRmHvCmsAAAFiQCIuCxF+uNQ7MVqlKpmKT3FIAkBpgldQC22iR6jCdxPg4P2So2YUkh5c06Y0BD4YhbkwRfnhp+x5hatUfbqv3VMMW7mmZGkkctxpPzGGPQYLpZ/LZ9jl6+tNBJQzp8Vw3kTbn0MYceynZellVLU9RZwASx5DYACwxkPBzWeqHDBdbQakBjrYFog7k3vykdcaRksvmnLj7cfAxQnuae4APP1xUHu6CSHgHHw4Tmo5tV1tnyqgXLUqYA9b4Ff4vnqhjK5ipmOr9yiIP+I7/AY6/yV4c8f2aOMRVqwGODmPCCADImx/nA3McQX8asCTHhK/D8WKkyUixUzEG4ies3+EYhqUmN5+Q/nFFqsVBEgf7Rm/S2CIq25fPHOzpw4XLnmR8v646WiPTHSkHHUjCBGUHrjiugg/t8cSt8MRucDFGPeygv39QAeAVTq9dLAXxrLC22M59kQAOZHPvf2ONKc/HELhUumPe1HJ1vt7VKAAKZNmqD81PUUa0XgNJnkuM04BxAUaqlx4efnO04d/bBna1TiZpIpGmkqgKTLo3jMxynl5YRn4OxQtoZSOR5/PnGOqqqZO+o2DsTx+jmaFSnZZrMykmCPCI+UzgvR4GMzNVKrZbOL4WqU2kMRaKiTDCw84PPGR9n3ehZNNWCrQgk/eA7dY032xotbLVGpK7d21QmwVo8VvC0QDHTyO3Pi/6s6dC7dr6+VDpnqaFlHgq0XGmrPIofEh5nljHu23ats1W/DCGBpjaSfe3N58sT9r+NHMjUhIWWgHcqtjYbDyHLClVoFYPXHaEb2yJNoIZSszF17zTqN1P4jPObGPPEX2s02I0ixi4H1tgxVo0iSrFlk6gDGliY2aJHpgfkqodu7KayTA+vxGNZgnwSpVa60wiH3nERb4YN9jkq5nMClQcU2BIRtjYcoFj5YDZWnoEUmC9VaATPLVztMTG+ND7CZjK0s0tKqg12enUnwlyPMAC1rWnHFtNnTwi492OzlHMKilqveToYEAsQAWn8sTz3xTbsjxCY7huVxpi/ntjRu0/bHJgGk7u78loGWJjbUNj5b4BonEMzABfJ5faXLF487aj9MS4rwlNiLxTIZiixWt4TAgMRJiwkCYG+IabVVAcSBNmiLrcRbkfrjT8l2MyVHxuKlZju1SAs7zBt85wk9rmQ1HZdaiYpoANIpggD6gkRa5wNUUnZV7N1C2bpFqwoksZq2lSQfFe1yYnzxoOY9mrVX7z7aWLGQ+hSSesgwcZz2VySVc/Rpuso7wwMiRDdNr41A9jq+WlshmGA37mr4lPkD/PzwxWtkydMG8T9nOaCfdZjvYkaXGmxmym4584xHleFVHbu62eqUKrrpdKtMLqEadKtOlxBixnBPK+01U1pmqJWoliaZDqW6b+GfXF6W4jT8VSilA/hQrVc+rG1M+gJxVRf4k7XQJV7G/ZRJz6pvA7sSZgeFQST8MSZDgfEHf7vMVEp766ihC3mEuY9SMGk7MjLuauWqDUBBFbxrA6P7yfDELe0qkisKifeLbTTYOp8w+0euGorujXJ8K+b9n1eqwNTO6yu2qnMfCY+mJczkq+XE1uKaByHdrPwX+McUuJcQzoBphctRbZt2I6i8/KPXBLh/Y7Lq2qpqr1N9VS/02/XFUnxBb9L32un3YCsAAOu30OF3iHEacjVXQr01RPp91i0ufrFIPc3697Py04E5jiBkAinIP8Aq3qBv6YmTKSLScWo6lmonkZ3+JUYN5WDF1PoQT9MLaZ82dV0MTu/P1JwwcNrsRcqR1UzPngizNF9fhjrXiIv54jFWdmBjy/vrjoSWJnpiN6uKXEOJrRQu7WAJgCSYEkKNyY5YF8B7V082ToBEGIYiTz26fPBaMkIXsqzhGaqp+Z5+WvGts2MX9mtaOIOD+Yj/vxr2YrQrEESFJE7SAYJ8p3xEWVIy/2r5b/T8s6pJakQfQMRM+UxfrhXWjUzIaiH7rWZIbxawvK06GFz5xhi4XwPiGbc1865FJogTd1nZB+FCeZ6bYWe3efGWzrJRIYIAJMyHA8Szuw8/PCk2xtUWuDVVyTMgVZJILESxF4JM+FRvbBzh3EUXLO7t4zSbuJBMs8rqHIESfOcKXDn+0obmSIPlifgzUlzXcZoFlRiyEGIViGI9OZ6Ymm7vo2vCk+TFNaxUjvcs9NQp/EjKyvb1gn1OKGYL5hkoIo0JJQAXGvSWJPSR8MHvs/e5vNKniLVJWLi89NwAcM3DuyK5amzlmiC9RyIsN9zMD0vOLzoHEoPkKFKiDUFQhQBdVEkfHrt6YVOE5il3rlKdNGQEqzMwk7RdoBvvgnxTiYrVQqhlRW0gNczYyfpir2Y7O03BfMMFE2UOAT11DcDEx0nYshrZ2jqUmkCwABIZgBb3Zm8becYZOz/AA2rmVPc5VSnU1io1RsJa59OuLPEeE0amVqUqOhbalC/mUzciSbW+OIeyObNBO7qU6kG4tZSYBnlyxLqh2EOG8RbIVwKtAZbeKujvQfjNx/lOHr/ABqpUpNVp5zKVQFLWQg+EExGqQfXAeoyssMVZTyYgiPjbAHO9jqShqlCoaTAElQZUrG1jItI577YE6NVjjTqZirSWp3mVIZQxXTe4mOcnCR2jJUGpWotEi6swHkNrDyxPleO5jKqBXyxNG2mqg2W0SRaw9DiXtTx6lmMk2ioD4l8Fwed4OM9hwE8MI+0UmSk6OGXSzMQoM2LW2vhxrZmtmCO8rLA/wBVrqIvO3hUFvnilS7a0aOXQd5qcUwNKgkhgu0mAL/pjmrx7iOYSKNI0acRrceJptaf2GMtGYbz2fahQ0P9ip0oukQD6KRLH5nCrka5qVw2UpVdU70CQovudUhR5HBrJ9iaY8ddnzFT/bnTPpuR6nBvJ5dUeoFGlZSygAWXeBhezcAXaOlmoBzNPMun+w6sojqEW3qcSdl+K0mBWhTy6tsRUaH+bC8+WG3vysQzDby/TAvjHZ7LZg6qlKHn3k8LcvgfiMNfQHylwKoj6qWigfxCnUhT6oykYu5vtJmMustSDgbshB+JA/YYBrlc/k//AMet9opjanU3ifX9Di3lfaFS1Bc1RfL1AbhlJU/O4w2gaKdTiahYZnMi3gb4SQ98CcvVTXuLnmJI9b3GJWyZAOpoIPJlMgzyFxiHKqwcAXO48JvHKT/GOfSxty6m1yfygaVHzBviLhPbfKVcw2XSoe8BgalOl2v4VfYmx9Yti1lkJUBtQJFukn1vbCl2byAZRSdqK90VEspJCjoSRD6wLjHThNFH2sdva+VqJQoN3crqZhZjOwBOwtvih7KO2lZ8y2XqsXWoCwO5DiDJbeCJBnaBhm7edj8vxB1Y1O7ZQAKgIIMmQhBPnIO/rgBwThNHJGKSvrBuxPiMbpaxHlim41+wSYb9p/CcxVp0a2U1F6LElVJ1HUB4lH4oj64B9ieLhXQFGQUyTmGIMs1oVl2AF97zhiqdoqwRtIDFgCnKOkciI+uF7OceDtDiS3vAAXM79fnjm5IpIt9gOy6pV+0CrLaizIVsB4rT1GoYaOJ9qdLrTpJrZo/+4HTA3g6gI3dyO8UrzEEg3wc4ZwWnQQR4nAguefp0GG2zMzztX7RHfOjKUhppU6qpUYk6qhDqCttl+pjCD2rz/wBorTp+/DGm8D3tBIVh0JFiPLF3teRT4vmYsBXmP+JT+uAfFXIzdZk3FVyCP87Y9EUkcmyfszmHp1O9RiGp3Ec5sd/KcOJyQqMrqgNaQAxFjeDr8tM+eEbhysDbT8TH62w79mMy5encNBkXHxkCccflu7OkFoduzXAMnlUIDSxEu5EAeUj3V6D+cK3tAzytURaLHu4kre7SIJm9xiz/AI2c3naeWZu7oy2rlqZFYieqgjbyxY452ZoSqo71DF31SPXb3jy5RfHOygCvARWIZHsRMwDfmI6rzwz8M7MWB+0Iv+ckH1Nj8sWeA8KCJohmQMTeRe1vCLxg6HCiTSEDbVqF9v7tgNZWp8GKLH2+mD0E29IxCeFyY+2I4XyJv8bYI0xaRl1JP+Y/vixTWmID5aPQA/CPM4rQWAG4JXJJkHks6IA5WJxA/ZyvdVdBIv7nP0w697liL0So81A/QYo52rRUEoiyeomSbAYzigTYLyeWzCrpNaALQNFwOtz+mBdTsSjS0STJ94C5/rhhNeB7iEi11+sYnTP7DSkW/AtwPhjJIbYJ4Z2Eaj4qekHq2hvlqmMFhwmu86qlMx5KdvTF2jmVJgom0+55+WLlFqbLsgP/ALYH7zisSW2D6XA8wFsyTbl/fLFYcAqmo3eNTYMZgBiRpWJ8pwf+wCPAtM+s/wA4nHC4IPdpbzP7YrEMgAeyrFfcU+kjr1jHDdmXCiaU+Qk/vhjahTU+IUxbqZsf64+06lI2VWb0J/nDigyYs1eAVLA02IiIhuvkcVcx2aqONJphhy1BmjlaZjDk+WYjwoV6eMg4jaiwjU7D5n64MEZSEPK8PgzFI/8AOIJ57gDF0cCAaSyjy1Jf1JMnBDK5RHAE1GIH4WNNRPkDfHOU4JTB1QA/V4bmdtTW9TiFEuy1lqUxAQdCLwP0wn9q8omXXO1qZGsIp2HgeoYJB8wbTtfDoHAgd4GI5Ar+gxnnbiiCKqU6viqsAygTqCkMBzMhv3GF1RkJ/Bu1Rp10YgFtiGkq/KD0I5NywX4fxIGo4dStNmkEmdIYmL8yOfU3wkZuiV5zpf5RvY7GRthh4XnVKFWtPnYjp88Q1qyhzyQgvReSR4kPUc4+Mn44BdoMj3WYFaJp1feP5ag/+Qv6zgklcsuXqixHhPpyJ9RB+OC/EuDDOZapSMDWJE/hce6fLxW9DjKr2bhzwDiaU4YsumPeLgAGOYm2HChm1qU1ZWDKQCCDvbH5lp8Gqq7A0yShIYCDpIMXAki9pjGidjO1rUNNJ50NMSLMB+NOpBsyjzx0cceEXkKHtJp6eK5qNtYb5qp/XFSnwqpmMzUFGY1Es3IAny39MMvazgv2vidWoHAoMEbvBeQUWy9T+mGbhFajQUU6QChfKSbXZjO/6YuXyJBGIK4PwIUQPDqA94uCAQNybwowU4T2ppVMyKaUkp06akvVVNRNSwTSBfSDPr6YCdou1BzFb7FSOnvCF1kwGYwQLTKkmMe7B0Sa1Sj7rVBABH4kMlfI7/LHFprp00U83TqJmTUpyW7wsrBYm9m09D06EjGocH40Xo02NKmCVlhJlT0gj98fKPZSpAkyxFyY26+nTBSj2aiACPnjJMHRG2eciFCIOemP22vzxWZ9RkjVGxDMZ89sFRwUg7pHkcdU+FC8i3l+2GmFooZamgksG/X4cjfFpcjT5OFJN/C0z8+W2LQyoAmH+MbY4mqBIHptiqMRNwFG/wBaxnonL54mHAaWoSzQL8h6fv8ALHVOhmdM3n1x6vkHC+ImbD4nDRJBmOH0QY17Cd+ZsOWPtDM6ZhzAsLD+MV8wQNlBJIA35/wJPwxyeVtz/fywCE04qx1REA7nyxz3MiS6gwPP98UFqkMqgbz9Biy9S4H6/D+cazF80HgaX58gB188famWqallib+fQ9MVaa1C1rwA0SN5OLaZyoCQwIiIuOYOKDZ2nDhIlhsRz5x/GLGXpCmSQ4PqDigM2Sx8TCI+oxayQdiwNSSCOXKJH6nDoHZdTiIvIO/IdMcniAbYT64jSlUBMNPqBFsd00qXkKPgMVbIoC00zRIlVK9GCj95xE+U31ZZDffTSHw3n64J5ZqiiSViJMKxP1aPpivm87RlZr6mJgLqUR/w/tiKLvZTp5JKY8NMU53AAH1G+Ma7acUqZHOMKe0SpPJT0PXfGw8UZiAqVO7Lq7SyyQKcA7WHvD0nGXduOyjoWYuKsEOB+LTYlZI3vtJ2xDq1Z0Qi57PM1MKSdNQhybTrAMA+n74+8KriATcgwV2B9YufQWw453gdP7ghVenmAQAPC66UDGoHNgRYEbWM4V34X3dQyZAJWdpItfoYg/HDaxo3oycMzRfUSdyC02mDb4gfph8yv3dnBE262Ox9I54QeDIAFBv4p5X8vMYeeLBl7uvUWKYQrE2nQWDR6KQJxyQsROO8IUcTrurLLgtZoEOl/Q6um0zi8OHNmMtTSsq6kANN0P3is0FgSLFG9JDYXOGKGYQCT0AJ3jkMaJVRTk1O2ghSp94c/H0MYcmaqBKZEKoUAADYfz+5ws8Y42Pdp+4sayI8d/dHUT88H+1HDKtOgrnwCo0aeYWCfhPTFDsp2fSu7U2JWV1AiPwkE8uh+mBdEF9neA1c44VFVKqiVYkiFW4UdDex8saD2P8AZ1mMvmKVWsUCq0tDyTIIsI88HOz/AGGoUIqLVqKwvJbc7XH0wxJwuYbvptaVHzx1oi/oIUcsv5gT546aio3VDihT4OJlqiRygAYtpwWmb6p9MWQzrVQFoUY+9/Q2gYhqdnF3DNiShwCmknxSb7/TDTDR03dNbu5nyxFValMd0eu2CCZVfP54p5jhEkkMQT54zRk0VRxOiGjS4O/PriwvFaTGNRteD57fp9cUf8JYEk1dzO/IDHk4Wly1bc6uXl+gGC2NIu1KeXdhcSPFv6jr6/LFXM5dB7jrYXH9ziH/AAxFLMKimfLkBEW+PzOOGyBUmxM9Aen/AN4lmKaktmI300ybXuzAD6KcXHyZLAidto8x/GKVHKP3tVyh8WhUsfdUGZ6eJjix94D+ICBtNrmcBREUYVG3B0r5c2xey3EyrMDB8Kn6nFVnYMSSbgC46T/OJKdbxarREXXoTjI1F1uIqWuous2vMEj98c5epT7w7jUoP/KWHL1Hzx6FkHSpsdpH5f3xGxUMpCRAIMHrB/YYrYUgpTWiGPiIJg3J5WxLTempMP8ACZwJqZxdQMEWI39D+oxUr5ldQ/pz/rhyJxB3BOO5l2AauxEflp//AAxPxUqGLGnSZvzNSpkn46Zx8x7AnoqlYLz3GWYgMlM6QYMEEahBFiNwB8sBM/k1rJpYuAAR4Xa4MkzJIN8ex7HORcQVlOBLTqU9FSoIkgagQNpiRaefXDR/4Ay1TUzGoS/vePe++1tzj2PYgWWf/BtBWAUuAoAFx1Hlin2oz7aK2Xtop1F02uItHn8sex7FeALmfzLqhCuyyOUD9Bhj7GZVWohmGpmJZi15KaQvynHsexK6MiT2hrNCnPKpPx0HC52Yoha1MixDD6mCPSMex7C+mjw1PNZFGYKVECTHmNsWKNEGxGPuPY6nIsVOFU3A1L/YxFWyy0yAuwk49j2EDhOKPIFo9OgwQVtaX5nlj2PYpcA5q5Bbb3I54kbIIbET8Tj2PYpGODwymRGkYhzPCacDw7kftj2PY1GXSrmKAVbc/wCcWVqHrj7j2OaKIjUIAOo7DEWWzbECTj2PYpgRA6pm9z+uLXD8uvTr+uPY9gRgiKI6c8UzafXHsexQIH1DLMD/AHYYhOXEn0nHsexzL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0358" name="Picture 6" descr="http://upload.wikimedia.org/wikipedia/be/thumb/8/8d/%D0%93%D1%96%D0%B4%D1%80%D0%B0%D0%B2%D1%83%D0%B7%D0%B5%D0%BB_%E2%84%96_1_%D0%94%D1%83%D0%B1%D0%BE%D0%B9_%D0%B4%D0%B0_%D1%80%D1%8D%D0%BA%D0%B0%D0%BD%D1%81%D1%82%D1%80%D1%83%D0%BA%D1%86%D1%8B%D1%96.jpg/220px-%D0%93%D1%96%D0%B4%D1%80%D0%B0%D0%B2%D1%83%D0%B7%D0%B5%D0%BB_%E2%84%96_1_%D0%94%D1%83%D0%B1%D0%BE%D0%B9_%D0%B4%D0%B0_%D1%80%D1%8D%D0%BA%D0%B0%D0%BD%D1%81%D1%82%D1%80%D1%83%D0%BA%D1%86%D1%8B%D1%96.jpg"/>
          <p:cNvPicPr>
            <a:picLocks noChangeAspect="1" noChangeArrowheads="1"/>
          </p:cNvPicPr>
          <p:nvPr/>
        </p:nvPicPr>
        <p:blipFill>
          <a:blip r:embed="rId2" cstate="print"/>
          <a:srcRect/>
          <a:stretch>
            <a:fillRect/>
          </a:stretch>
        </p:blipFill>
        <p:spPr bwMode="auto">
          <a:xfrm>
            <a:off x="179512" y="1916832"/>
            <a:ext cx="8640960" cy="4752528"/>
          </a:xfrm>
          <a:prstGeom prst="rect">
            <a:avLst/>
          </a:prstGeom>
          <a:ln>
            <a:noFill/>
          </a:ln>
          <a:effectLst>
            <a:softEdge rad="112500"/>
          </a:effectLst>
        </p:spPr>
      </p:pic>
    </p:spTree>
  </p:cSld>
  <p:clrMapOvr>
    <a:masterClrMapping/>
  </p:clrMapOvr>
  <p:transition spd="slow" advClick="0" advTm="5000">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511480" cy="2636912"/>
          </a:xfrm>
        </p:spPr>
        <p:txBody>
          <a:bodyPr>
            <a:normAutofit fontScale="90000"/>
          </a:bodyPr>
          <a:lstStyle/>
          <a:p>
            <a:pPr algn="just"/>
            <a:r>
              <a:rPr lang="be-BY" sz="4400" b="1" dirty="0" smtClean="0">
                <a:solidFill>
                  <a:schemeClr val="accent1">
                    <a:lumMod val="50000"/>
                  </a:schemeClr>
                </a:solidFill>
              </a:rPr>
              <a:t>МІКАШЭВІЦКІ КАНАЛ </a:t>
            </a:r>
            <a:r>
              <a:rPr lang="be-BY" sz="3600" b="1" dirty="0" smtClean="0">
                <a:solidFill>
                  <a:schemeClr val="bg2">
                    <a:lumMod val="10000"/>
                  </a:schemeClr>
                </a:solidFill>
              </a:rPr>
              <a:t>– створаны ў 1974 – 78 гг. Па якім шчэбень, пясок, абліцовачны камень з камбіната нярудных матэрыялаў “Мікашэвічы” вывозяцца ў важную транспартную артэрыю – р. Прыпяць</a:t>
            </a:r>
            <a:endParaRPr lang="ru-RU" sz="3600" b="1" dirty="0">
              <a:solidFill>
                <a:schemeClr val="bg2">
                  <a:lumMod val="10000"/>
                </a:schemeClr>
              </a:solidFill>
            </a:endParaRPr>
          </a:p>
        </p:txBody>
      </p:sp>
      <p:pic>
        <p:nvPicPr>
          <p:cNvPr id="99330" name="Picture 2" descr="http://t3.gstatic.com/images?q=tbn:ANd9GcQ-iN24ryoqeVqHOqvXgN6ZLFnyqg-qDhkynTInLpF_HjMmnZXUug"/>
          <p:cNvPicPr>
            <a:picLocks noChangeAspect="1" noChangeArrowheads="1"/>
          </p:cNvPicPr>
          <p:nvPr/>
        </p:nvPicPr>
        <p:blipFill>
          <a:blip r:embed="rId2" cstate="print"/>
          <a:srcRect/>
          <a:stretch>
            <a:fillRect/>
          </a:stretch>
        </p:blipFill>
        <p:spPr bwMode="auto">
          <a:xfrm>
            <a:off x="0" y="2492896"/>
            <a:ext cx="9144000" cy="4365104"/>
          </a:xfrm>
          <a:prstGeom prst="rect">
            <a:avLst/>
          </a:prstGeom>
          <a:ln>
            <a:noFill/>
          </a:ln>
          <a:effectLst>
            <a:softEdge rad="112500"/>
          </a:effectLst>
        </p:spPr>
      </p:pic>
    </p:spTree>
  </p:cSld>
  <p:clrMapOvr>
    <a:masterClrMapping/>
  </p:clrMapOvr>
  <p:transition spd="slow" advClick="0" advTm="8000">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509120"/>
            <a:ext cx="7992888" cy="2348880"/>
          </a:xfrm>
        </p:spPr>
        <p:txBody>
          <a:bodyPr>
            <a:normAutofit/>
          </a:bodyPr>
          <a:lstStyle/>
          <a:p>
            <a:r>
              <a:rPr lang="be-BY" sz="4400" b="1" dirty="0" smtClean="0">
                <a:solidFill>
                  <a:srgbClr val="00090C"/>
                </a:solidFill>
              </a:rPr>
              <a:t>АГІНСКІ</a:t>
            </a:r>
            <a:r>
              <a:rPr lang="be-BY" sz="3200" b="1" dirty="0" smtClean="0">
                <a:solidFill>
                  <a:srgbClr val="002060"/>
                </a:solidFill>
              </a:rPr>
              <a:t>, або </a:t>
            </a:r>
            <a:r>
              <a:rPr lang="be-BY" sz="4400" b="1" dirty="0" smtClean="0">
                <a:solidFill>
                  <a:srgbClr val="00090C"/>
                </a:solidFill>
              </a:rPr>
              <a:t>ДНЯПРОЎСКА-НЁМАНСКІ</a:t>
            </a:r>
            <a:r>
              <a:rPr lang="be-BY" sz="3200" b="1" dirty="0" smtClean="0">
                <a:solidFill>
                  <a:srgbClr val="002060"/>
                </a:solidFill>
              </a:rPr>
              <a:t>, канал злучае Ясельду са Шчарай. Яго даўжыня 50,5  км. </a:t>
            </a:r>
            <a:endParaRPr lang="ru-RU" sz="3200" b="1" dirty="0">
              <a:solidFill>
                <a:srgbClr val="002060"/>
              </a:solidFill>
            </a:endParaRPr>
          </a:p>
        </p:txBody>
      </p:sp>
      <p:pic>
        <p:nvPicPr>
          <p:cNvPr id="98308" name="Picture 4" descr="http://t1.gstatic.com/images?q=tbn:ANd9GcSSkVEOrs-crXCfVI8F8PajfbMKSpxq7HW7XbJQd6HSVBmt2P14YA"/>
          <p:cNvPicPr>
            <a:picLocks noChangeAspect="1" noChangeArrowheads="1"/>
          </p:cNvPicPr>
          <p:nvPr/>
        </p:nvPicPr>
        <p:blipFill>
          <a:blip r:embed="rId2" cstate="print"/>
          <a:srcRect/>
          <a:stretch>
            <a:fillRect/>
          </a:stretch>
        </p:blipFill>
        <p:spPr bwMode="auto">
          <a:xfrm>
            <a:off x="0" y="0"/>
            <a:ext cx="9144000" cy="5157192"/>
          </a:xfrm>
          <a:prstGeom prst="rect">
            <a:avLst/>
          </a:prstGeom>
          <a:ln>
            <a:noFill/>
          </a:ln>
          <a:effectLst>
            <a:softEdge rad="112500"/>
          </a:effectLst>
        </p:spPr>
      </p:pic>
    </p:spTree>
  </p:cSld>
  <p:clrMapOvr>
    <a:masterClrMapping/>
  </p:clrMapOvr>
  <p:transition spd="slow" advClick="0" advTm="5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5389208"/>
          </a:xfrm>
        </p:spPr>
        <p:txBody>
          <a:bodyPr>
            <a:normAutofit fontScale="90000"/>
          </a:bodyPr>
          <a:lstStyle/>
          <a:p>
            <a:r>
              <a:rPr lang="be-BY" b="1" dirty="0" smtClean="0"/>
              <a:t>На Беларусі Дняпро цячэ на поўдзень, перасякае марэннае Аршанскае ўзвышша, Аршанска-Магілёўскую і Цэнтральнабярэзінскую раўніны, на Палессі выходзіць на Прыдняпроўскую нізіну</a:t>
            </a:r>
            <a:endParaRPr lang="ru-RU" b="1" dirty="0"/>
          </a:p>
        </p:txBody>
      </p:sp>
    </p:spTree>
  </p:cSld>
  <p:clrMapOvr>
    <a:masterClrMapping/>
  </p:clrMapOvr>
  <p:transition spd="slow" advClick="0" advTm="6000">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583488" cy="2204864"/>
          </a:xfrm>
        </p:spPr>
        <p:txBody>
          <a:bodyPr>
            <a:normAutofit/>
          </a:bodyPr>
          <a:lstStyle/>
          <a:p>
            <a:r>
              <a:rPr lang="be-BY" sz="3200" b="1" dirty="0" smtClean="0">
                <a:solidFill>
                  <a:srgbClr val="002060"/>
                </a:solidFill>
              </a:rPr>
              <a:t>Да 1941 г. канал выкарыстоўваўся для судаходства і лесасплаву, зараз гаспадарчага значэння не мае</a:t>
            </a:r>
            <a:endParaRPr lang="ru-RU" sz="3200" b="1" dirty="0">
              <a:solidFill>
                <a:srgbClr val="002060"/>
              </a:solidFill>
            </a:endParaRPr>
          </a:p>
        </p:txBody>
      </p:sp>
      <p:pic>
        <p:nvPicPr>
          <p:cNvPr id="3" name="Picture 2" descr="http://pics.livejournal.com/puszczanski_pan/pic/000067eq/s320x240"/>
          <p:cNvPicPr>
            <a:picLocks noChangeAspect="1" noChangeArrowheads="1"/>
          </p:cNvPicPr>
          <p:nvPr/>
        </p:nvPicPr>
        <p:blipFill>
          <a:blip r:embed="rId2" cstate="print"/>
          <a:srcRect/>
          <a:stretch>
            <a:fillRect/>
          </a:stretch>
        </p:blipFill>
        <p:spPr bwMode="auto">
          <a:xfrm>
            <a:off x="611560" y="2204864"/>
            <a:ext cx="7632848" cy="4653136"/>
          </a:xfrm>
          <a:prstGeom prst="rect">
            <a:avLst/>
          </a:prstGeom>
          <a:ln>
            <a:noFill/>
          </a:ln>
          <a:effectLst>
            <a:softEdge rad="112500"/>
          </a:effectLst>
        </p:spPr>
      </p:pic>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anim calcmode="lin" valueType="num">
                                      <p:cBhvr>
                                        <p:cTn id="8" dur="3000" fill="hold"/>
                                        <p:tgtEl>
                                          <p:spTgt spid="3"/>
                                        </p:tgtEl>
                                        <p:attrNameLst>
                                          <p:attrName>ppt_x</p:attrName>
                                        </p:attrNameLst>
                                      </p:cBhvr>
                                      <p:tavLst>
                                        <p:tav tm="0">
                                          <p:val>
                                            <p:strVal val="#ppt_x"/>
                                          </p:val>
                                        </p:tav>
                                        <p:tav tm="100000">
                                          <p:val>
                                            <p:strVal val="#ppt_x"/>
                                          </p:val>
                                        </p:tav>
                                      </p:tavLst>
                                    </p:anim>
                                    <p:anim calcmode="lin" valueType="num">
                                      <p:cBhvr>
                                        <p:cTn id="9" dur="3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305800" cy="2160240"/>
          </a:xfrm>
        </p:spPr>
        <p:txBody>
          <a:bodyPr>
            <a:normAutofit fontScale="90000"/>
          </a:bodyPr>
          <a:lstStyle/>
          <a:p>
            <a:r>
              <a:rPr lang="be-BY" b="1" dirty="0" smtClean="0">
                <a:solidFill>
                  <a:srgbClr val="002060"/>
                </a:solidFill>
              </a:rPr>
              <a:t>АЎГУСТОЎСКІ КАНАЛ </a:t>
            </a:r>
            <a:r>
              <a:rPr lang="be-BY" sz="3600" b="1" dirty="0" smtClean="0">
                <a:solidFill>
                  <a:srgbClr val="000000"/>
                </a:solidFill>
              </a:rPr>
              <a:t>– даўжыня 102 км (на тэрыторыі Беларусі 22 км), пры дапамозе якога Нёман звязваецца з р. Бебжа (бассейн Віслы) </a:t>
            </a:r>
            <a:endParaRPr lang="ru-RU" sz="3600" b="1" dirty="0">
              <a:solidFill>
                <a:srgbClr val="000000"/>
              </a:solidFill>
            </a:endParaRPr>
          </a:p>
        </p:txBody>
      </p:sp>
      <p:pic>
        <p:nvPicPr>
          <p:cNvPr id="96258" name="Picture 2" descr="http://t1.gstatic.com/images?q=tbn:ANd9GcRrDxm-tbz2k5Z6DoDKVVkwTy7gD8o_Cxq6k5197BUHsH6yd79T"/>
          <p:cNvPicPr>
            <a:picLocks noChangeAspect="1" noChangeArrowheads="1"/>
          </p:cNvPicPr>
          <p:nvPr/>
        </p:nvPicPr>
        <p:blipFill>
          <a:blip r:embed="rId2" cstate="print"/>
          <a:srcRect/>
          <a:stretch>
            <a:fillRect/>
          </a:stretch>
        </p:blipFill>
        <p:spPr bwMode="auto">
          <a:xfrm>
            <a:off x="0" y="2276872"/>
            <a:ext cx="9144000" cy="4581128"/>
          </a:xfrm>
          <a:prstGeom prst="rect">
            <a:avLst/>
          </a:prstGeom>
          <a:ln>
            <a:noFill/>
          </a:ln>
          <a:effectLst>
            <a:softEdge rad="112500"/>
          </a:effectLst>
        </p:spPr>
      </p:pic>
    </p:spTree>
  </p:cSld>
  <p:clrMapOvr>
    <a:masterClrMapping/>
  </p:clrMapOvr>
  <p:transition spd="slow" advClick="0" advTm="6000">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387424"/>
            <a:ext cx="8521824" cy="3384376"/>
          </a:xfrm>
        </p:spPr>
        <p:txBody>
          <a:bodyPr>
            <a:normAutofit/>
          </a:bodyPr>
          <a:lstStyle/>
          <a:p>
            <a:r>
              <a:rPr lang="be-BY" b="1" dirty="0" smtClean="0"/>
              <a:t>БЯРЭЗІНСКІ</a:t>
            </a:r>
            <a:r>
              <a:rPr lang="be-BY" sz="3200" b="1" dirty="0" smtClean="0">
                <a:solidFill>
                  <a:srgbClr val="000000"/>
                </a:solidFill>
              </a:rPr>
              <a:t>, або </a:t>
            </a:r>
            <a:r>
              <a:rPr lang="be-BY" b="1" dirty="0" smtClean="0"/>
              <a:t>БЯРЭЗІНСКАЯ ВОДНАЯ СІСТЭМА </a:t>
            </a:r>
            <a:r>
              <a:rPr lang="be-BY" sz="3600" b="1" dirty="0" smtClean="0">
                <a:solidFill>
                  <a:srgbClr val="000000"/>
                </a:solidFill>
              </a:rPr>
              <a:t>– даўжыня 160 км – якая злучае Бярэзіну з Зах. Дзвіной праз р. Ула (гаспадарчага значэння не мае) </a:t>
            </a:r>
            <a:endParaRPr lang="ru-RU" sz="3600" b="1" dirty="0">
              <a:solidFill>
                <a:srgbClr val="000000"/>
              </a:solidFill>
            </a:endParaRPr>
          </a:p>
        </p:txBody>
      </p:sp>
      <p:sp>
        <p:nvSpPr>
          <p:cNvPr id="95234" name="AutoShape 2" descr="data:image/jpeg;base64,/9j/4AAQSkZJRgABAQAAAQABAAD/2wCEAAkGBhQSERUUExQUFRUUGBoXFhgYFxUWFxsaGB0XFxgYFxgZHCYfGRwjGRscHy8gIycpLCwsFh8xNTAqNSYrLCkBCQoKDgwOFw8PGikcHxwpKSkpKSwpKSkpKSkpKSksKSkpLCkpLCksLCkpKSkpKSksKSwpKSkpLiwpLCwpKSksLP/AABEIAJIAsAMBIgACEQEDEQH/xAAcAAAABwEBAAAAAAAAAAAAAAABAgMEBQYHAAj/xAA7EAABAgQEBQIDBwQCAQUAAAABAhEAAyExBBJBUQUGImFxE4EykbEHFEKhwdHwI2Jy4VLxkhUWJDND/8QAGQEAAwEBAQAAAAAAAAAAAAAAAAECAwQF/8QAJREAAgIBBAICAgMAAAAAAAAAAAECEQMSITFBBFETYUKRFCIy/9oADAMBAAIRAxEAPwC2/Zvxz10rStcyZN+IlQZKEJyplp26nUabVi9ISIyPkLjMyQtctITiFzMiulQGV2Cnpm6XAygUL6X10IMaXsYJHU2g6A+kChEHES2WkAERxRBo6JsvShISYEyoUjodsnSgAIJMTCkdBZTVqhDLHZYWaC5YrUZOAnljssKEQDQWS0FAEcoCDNANBYBI5zEfwnjSZ3qsR/SmKQbhmY1fVogubeZ8vpolrAzEFZq4Ck5g4uxSfnSKoVk/N4qgTxIKutSM7dswQHO5U4A7Q8yxhkzmqaceie7rByKodmYdyHtWpa7xtOG4mlUhE4ulKkpVUMQFVDjQ9u8Cdq0MctBWiK5U4sMRhJc0EkMQSd0kg7Q2wPOkiZiFygsfEEy1aKJAJr5ivoDGOD8cCcQhYQgn1UzLryZnJICUilTmpbK2rRsM7n6WiakhQmyzL6sgIZYZVlNdL08RgOAzZhlLKehdmO7vSLtwBZBShZdSysqStUshyiYgMXzDMoVf+0tSORSZojdZE4LSFCygCPBDiFIi+XMSFSEpDky0pQokFNciSQxrR2rtDLnjiipGEWpC8qyUhJdjcO29I0LssMFMU/7OeYDPlLQtZVMQrMX2U9uzg/OLi0CYnuBHQLRzQxUwI6BaAJgCmdHQUzgFBJIc2GpbtB4ASAaEcXiBLQpZDhCSotfpBP6QTH8SRJCTMVlClBA8qtFP+0Xmz0gMOgjNMzJmAh8qFpKQQHDkk08HaC/YmkWabx6Wn0Oof/IUEouHcFVAa7D3EIcc5jRIw06cGV6VC1RmLAAtsSHtGOzOa5xTIkhnw6wZSk0Uk5CiytE1VX6UiJ4pxArz1IClGgKgABQUpsDUP8O0S8kVwSSvK/OU2ScSlyfWBU51USApRVcqyqLValzCeL42VoOYjMAlCf8AFFnBux2oCYheGyAXqqmg1H62hOcWuGq1AQXoLG9KPGTyt7BQ3n4s53chWZwXKSDuGtFzxnPy5nD0YdLhdBMWo1UBUhIAYJskDZBpFKxOCKdHUznxRodYXCFKG1N7BhpQiJWRpUimix8rc5rwsmfIqpCwr0mHwqVQi7AMXOtojUcW/pI0mSiMqnNgNjU1rsKBojkSVMbmtxRxcP7U8wqpSU1JZqW+mjw/nlwiaIHDzXiycPxIyIHSPTzl8rnrYKruwAD294qUtVamJDCTa5Xve/ybWBunaKNB5W55VhCSetKixBUaArBcf3ZQ1dS8K88c2/fFOkFMuX0pc3Ki5JDDKSkClbRRVrDM5Yu9T4DP9IPMXlAFwpIetyBoNGH1idcuALHy1xw4XFiaC7ApUNwS2V9D/NI27gXG0YqQichwFg9J+IEFlD2NHjzbLmspR2cN576U+sS/B+MzZeVaTlNQkEguk1IKaggnQ7Ranp5C6ZrHMP2jJw88ykS/UyECYX3uEtqLMdYs3BuPScUgLlKBo5SfiT2UNDHnzE4w5sy3dRJfcmu+933ie5L5h+7YpCl/CroUHr1FgwdqH5VgWS2CZusVfnniqUS0yc+UzaksXCEupx3zBI1vaLNmeMt+0ziQTPMsv1CXo7BGZXTsSV1P9ojVulZcuBkOaSZiJilzFLdJJJAo6SUUsHcHQ7Vi9Teb5cxSPRXQLJmPTpChKq9gVKBB7Ri2Mk1BBr3IYsfyhPDYslJAU7Br0NyX0If6CMo5H2Z8Fy+0DmwYicUSlH05bptQqfqIP4hQN47vFaxOLUuYZswlSmDatlGUAbMkD2fWIyXOdWhYfCKlx40/1AzppOYkqAslKnqa1pppajaRm25CYqvFhSqB1EgW92APtDXFzCotR3t9Kbw1w2KL5EtmL1SGAe5Gr1cnvCgBzFgokABzQeHqCWofMLTXAIkMKAkH4vftTpgipSEkqTmzK/I+LU/UwlKQUhnbtdsr693hHEYkhnc70ZntUkM+g1iabYwMVMKQOo+fpT+XhtJxrqZRJLFrO+7sTYaa6UgyVBfgl30oe8cSHqlNLUpXzaNNqoB2qbQB66bZdy0NypKqFy3YuNiO0GmKJokNrUDJ3qDQkvWG+bL1Eirkj66lwN4lICHlJ3/nvDuQoO/4gKQzExiw/X9YNKVr9dvaNWUSC1pUpBdIY1BNPIEGXicyTV2sb+zaUhgwDXYXsL1o4eFziCXDdLAOxdrMfftE6RBvvpfK4rvTx8olsNMDEJISAPia5u5CtOz6RVlLra3Z/nvFjw6iUpS9m2NL6hvZnh5I7CHE7ELSk9K1g65WR+Q3giinLRGWn4klj4ILD3iOmSMh/Gol3ykOB3TW+7aQGGxGVmUoPdmKDZnAPatohR7A2rl77SQrBJSpKvVRLKM1GKx0po1srF9wRGdcR4gSskkrLMCSVMPewiA4dxFUugu+nj82iRnYtNXBL0oQC1vpFSvsdi87FEpdrnbv28n5wwQggKCU6irswNtHftWF5y7dejBOj9lAjQaXvEXPmHOEBKVEtRJOd7DqKRXvExJHcqZlzKMxHT8QUyiC9A6TTx+0Fl/1SaKZNbGptVxbVmENVTSg5UNNWAEpZLBO7ABydH2JhdaSs5ZgTKDVGcFWrCrgAn5NFjoWmYgoFwaM7+BZAs/e/iAw6TkBLgltQHA93A3hslLqDI6P+eXM43OchrEnxDpc0kjKO7qBA9iNXiGAtldPwjX4Rm7uxNd3hipGUEJJ9i6QCRbSt6wvjJZKQHIAqSHLaWoSfdoQmzSoHKSpKT1LVemmZQYKNauaUhghNMypoprVLvc/zyIHBzConKrLdzRQ132r+UElpJtUPdTMNHAArB04gIByl3LKISnSwc3PZvrAUHxZXQF1CzpAatKtsHp5gkwpZjmB1Tp7PbTWA9bMcqFTH0FTTVxZP5awGJ4azqcAGyQCdt9e/d4FtyIj14codxX/AH2hPIXJ/cxq0nh2D0RZnScxpqRQv5hNOGwqj0ywnT8JFbEMHH0iHno10GXSpM0miVnchKiw0hX7jOJ+El9wXGvn6xfJ8vrSEJR0lyUBLEN8i/1jl4pJJSQl2sQARrZoT8j6JooSeBTlEnIR2Y/OJfh+AmSk5VnIa0qaHWgu+v8AqLRiVAJD5QEgEEskPvvuO9IjMRjpOU1zHXKSajuR9IHklLahNIgcSJiVhgWUzF1Cv80hsqbkVQdS9A590gXH7RLjj2QkJBIN6kkP5Br4aFEczkmgUGpQobV2OV9YtOS6FRF4NKgQSFJrqk7PR+0Ly5igGPVV/aJJXHJk1JASVB/xdTaksB+bwwxKQlwd/wCVik2/9IQ4WtM4gAk2+G4Hwk2Ao7wWfyqel5qiCwICSshTsCas1jCM+blYpq7Mx1FYVw/NE5CwGS9mzVc7lQIAOzCFUvxKVDzGcnzAgGQtBXUH+oyjU0AYABvNtIIjlCd8RTmUXLgklha482if4JzAmea9KxoVoNfYi+xiaOICQSXAHnRvcNeOeeTJHZ/spqLKArlPFvl9KZlAaiFq8PQ0EPJHAMRLJKkTFsmmaWoN/qp/gi+SOZVhIyzFkPQORSlB27Q+wvN0wOFdTqJBcgttX5Wif5HTBRi+zKcfwuYr/wDJb7ZFMNqN84jpvDJh+JE3Im4CFXL2Fr6xvuF5mlrAzumgcmoc0YGFE4nDzFFsim/sU497N4EaLKyljXswNKFhuijUGjDWtHDwC8PmXlUPhGiUAm1izi+h1je5/L8iZXIkPsB9GvEViuSJChRA9r+bwtbQfE+jKMLK6Q/wjSp93P1g82akO9Nye0XrG8gS7JmLlhrFLj5u7e8Q2M5BWzpnyz/kFgdnIdoWq3uS8UhCfPDUBcVLa/7GkJoxqT8RLkOk6l7e9IbLnBmJtVqkvXZzEVN5kQklKZRJs5JSPfpf6RnHHKYrLBKWpPUokJGtDSvuIgeKcxEr6Q4Grhm0NHBr9IhcTjMxJZQBLMV5/k4EJEXqW0jrjiiuhWwmMxa1qJUpSn/5F/yt8ofYdZABr8m/K0MhJ72EOpCfftXTsY1lwJhFz8xYEpOpFz7g0gsmW5DJNPAS2jlnhdUskEVSNqN87wphpGcpQglSldKQbZjQNp7mEn6A1/7IOUEqwK5k6Ug+spXprIJXky5CQ9AHFGu3iKDzZwBeDnGXOSKuQqyTYllNU1D01jfOD4QYfDypIIaVLSj/AMUgE+5BjHftYD45RWgJJSkApLumuVR7mvzA0jaUdrApi5hIBozX1Fv3/OGU2UVf8i2lAK9xpDyZJDMIaCW4NCNmJB/LSMUIKJpdyopUliFAMUnYvfyO0WzA8ZK0ISknpoXZRelaVb5xVJOYnK/sz+Q51gE9Btel7GljtpEzjqVMdmhSFKYlaculUsXe7FtPEFSVKeup720EVPhXGpkv8aWo6TUn/GjgV1YRZZXMstSWK5VRXrDU36WF45JePXAKh/Kkm4JoK7e/h4OMQtBegatDtYjWn8Bhhh+JJApMQasTmBYFw7puYEkqUdyQR3sKnV9t45mnCVM0ddE1I47MKQBMWH1zroO4eJOVzRlQFKUFNe7t3JLkxXUy3oRob9gb7Xv2hurDlNANXPtcj9ocZj1NcF+l8ZzJCgMoNlKoCBdkuCf9wVU8rc0pY9SQR5q/u0Uj/wBRKQWzWpmt4I7B/nCsziS0y0gE7kWHuxr71jRSLUzLsXjCpuo/P9rwghdYbgw5wyRmD/rTvTa8emlRiOFgGmxgU1AG19+0WblTlD73iBKOdCSalKX6agkdgzOaVEXvnj7OJEnBLXhUsqWUqLkf/WlBQquv/LyTBobJMhwuFUtYCRU/wD5xeeCfZnNXhFT1ky1JUppJS6igMCQXoXe+iREFybwVWKxcuW5CfiWQWIQkAlv7naN5xOJcuAWjTHBS5Jk64PPnFuFrkzCiYFUZQd/hVVKvd/yi0fZdwlS8YicQrJJchVWzsQA/u8XrmLluTjChUwF0mrUzIqch2FfziWwiES05ZaUoS5LJDBzctG0cCUrvYhydEt94jNvtTlf1ULIKvUlZUN+GYhd9mKSzO94vfqeYieZ8EZ+GWhL509cvTrS5T7GNpQTVIhN2YnNQtVgWqbVb/qLlxD7PVSsHINDNmqUnZyspVKBOnSSPeJYfZ6AJf9SxPqfNxk8Wi7TFJU2YA5VBSXFlJsRsRGMPH23KlM8+YrBqlzFS5gIVLKkKF2IJCq2vrCU5LE0DKr/v5Rr/ADtyiMWkKlAJm5khRtmSaOdyLvsIonO3Lf3WcnID6S0pSFVqtIGf5mvv2jKeCUdxxmmVJEtiSCHBNrFrweXiCkuCQQxFAWaBUkBTC73s/aEpl6xhyaomMPzLMQDmIWN2Sn8ww/KJ3h/FlKUFZEjV2U9mehYxUZOHLZgRSpe9L0iWwePCQMpRR8wOVGbZth2J99IieNS5HZb1Y0t0hQejXbU+R5hvP4gpqXJ0fWgtrTXeGmE4n/TBUkJFGeYkuSzWoe1YPOmOW6X7O5b6h/McL8ZpjuxX7wFpLpynUN/O0IGUdDcne+p+kJiYQAH/AE23Z4fYU9BLEJPY93PmI0OBolZlSYeYZLjuHfxS3esN8MgFQBt4f8tYuPAuEyp6ZaEoShQZS1FRzKRm6mGgAYBt9Y9qMHIxk6Lf9m6w0yaXCgpaAt6EKKVEEbggezRdsZhvWkrlqVSahSCb0UCHiucK4ZLw6PTQaOVObkq3+ntEjh8QQelQ8PSO5Y/6ox1bjHkzkZeCmTFrWlWZISggHVio9rNFvCn2iLlcZIN/Z3EGPFyC7A+f3jJYmtkXqRJplPcWgfu40pER/wC41hwAi+xPtCi+YRkOVJCjvUDuIr4poWuJPSAwYjx/uCKQgglxS9qQ24XxELlgqUHsRbWIni01CXynqJ0fzUxEcbcqZTkqtEvisbKTQdT7RHffBmqKatEP94jvvEdkcKivZzPI2TE/Eo/C/kxCcy4BE+Qc6c3phcxIq+YIWAA1Xt8hConQBnxehVRN72Z1ieVCmXgiyhMnqQlahQoBSwLDVut9gbRH8ycqzpCDNWE5VKZgVKL7sNFbncCNVE1PS7dJdPYsRT2MMeYcEnE4dUl2diCxoUlxbx/Ljnngi06NY5GY1ImO+5+X/Txy5o8V6f5q0SnD+XZkyViJiUdMuhzFlJKWMwZbu1GbfZ4YYqQwIUCk0LMLkCrigH7x50sbXJ0JqxNE9mYdQL3NdLW38vDjA4xSXJlBb26bPtQiIpRJN+29rNFkw/ClykSVuUhbBwCwcgpLlgUqSfmFBthRbQ3sPsBxUqUwlMTUKIp8tPLxOy8TmDEqKmY0SKitdD5eIYTwZalAqsAspl17MGc+4H6whIUuZT1FZW+EpyqIdgRVvekYZMNoalRXME6JjugEul1HpZQKSRs4sd4v3K+J/pdkhIQSUqOVjQqAFXqRGaSnJFTWn/UaDwHDKkysqiD1Ehg1C2m8en49uRjk4LIMTBvvERgnQYTo7znJIYiFEYmIwToEYiGFEqZ0F+8RHmd3+VYD1oBUSPrx3rxH+tHetAFEiJ0D68R4nR3rQWFEh68cZ8R/rxxnW/ntAFErKxXZ4cBb3A+kQwxxgE4o2eM2i1Q54ZwlMlE1ADiatZPUojKp0pBcmuU1OvtFY5v4GRMExEospgpq1CQgPsOlPuTvFnw+JrrDszvMc+SPTNU+zFZeDX63p5SFuQQQXBrUgbM9NrRonM2Ez4QISkDKl8oLJCmzHKkf3O1QBVodTOAJOLViHqpCQAwooOFfMMfMLYiUCMpqCGOxfcd4iEVGLTHJtsiOEcPSjCJRRMxSXUTual/I0dvEFweDXkOZgp/wqUxYmuWgFNoeqwKXHV7AiCpwza08xhLVKVadkPYy2VcRoOCV/TR/iPoIGOjfxexZRwmDR0dHcYBgYEmOjoADE/pAvHR0MDngXgY6EB0C8BHQCBECkx0dAABgRAR0IYIUxpEtLUcsdHRhlNYAPCGLSGfVj+kdHRhIoYYkUJ1b9oIhRpWBjoI8if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5236" name="AutoShape 4" descr="data:image/jpeg;base64,/9j/4AAQSkZJRgABAQAAAQABAAD/2wCEAAkGBhQSERUUExQUFRUUGBoXFhgYFxUWFxsaGB0XFxgYFxgZHCYfGRwjGRscHy8gIycpLCwsFh8xNTAqNSYrLCkBCQoKDgwOFw8PGikcHxwpKSkpKSwpKSkpKSkpKSksKSkpLCkpLCksLCkpKSkpKSksKSwpKSkpLiwpLCwpKSksLP/AABEIAJIAsAMBIgACEQEDEQH/xAAcAAAABwEBAAAAAAAAAAAAAAABAgMEBQYHAAj/xAA7EAABAgQEBQIDBwQCAQUAAAABAhEAAyExBBJBUQUGImFxE4EykbEHFEKhwdHwI2Jy4VLxkhUWJDND/8QAGQEAAwEBAQAAAAAAAAAAAAAAAAECAwQF/8QAJREAAgIBBAICAgMAAAAAAAAAAAECEQMSITFBBFETYUKRFCIy/9oADAMBAAIRAxEAPwC2/Zvxz10rStcyZN+IlQZKEJyplp26nUabVi9ISIyPkLjMyQtctITiFzMiulQGV2Cnpm6XAygUL6X10IMaXsYJHU2g6A+kChEHES2WkAERxRBo6JsvShISYEyoUjodsnSgAIJMTCkdBZTVqhDLHZYWaC5YrUZOAnljssKEQDQWS0FAEcoCDNANBYBI5zEfwnjSZ3qsR/SmKQbhmY1fVogubeZ8vpolrAzEFZq4Ck5g4uxSfnSKoVk/N4qgTxIKutSM7dswQHO5U4A7Q8yxhkzmqaceie7rByKodmYdyHtWpa7xtOG4mlUhE4ulKkpVUMQFVDjQ9u8Cdq0MctBWiK5U4sMRhJc0EkMQSd0kg7Q2wPOkiZiFygsfEEy1aKJAJr5ivoDGOD8cCcQhYQgn1UzLryZnJICUilTmpbK2rRsM7n6WiakhQmyzL6sgIZYZVlNdL08RgOAzZhlLKehdmO7vSLtwBZBShZdSysqStUshyiYgMXzDMoVf+0tSORSZojdZE4LSFCygCPBDiFIi+XMSFSEpDky0pQokFNciSQxrR2rtDLnjiipGEWpC8qyUhJdjcO29I0LssMFMU/7OeYDPlLQtZVMQrMX2U9uzg/OLi0CYnuBHQLRzQxUwI6BaAJgCmdHQUzgFBJIc2GpbtB4ASAaEcXiBLQpZDhCSotfpBP6QTH8SRJCTMVlClBA8qtFP+0Xmz0gMOgjNMzJmAh8qFpKQQHDkk08HaC/YmkWabx6Wn0Oof/IUEouHcFVAa7D3EIcc5jRIw06cGV6VC1RmLAAtsSHtGOzOa5xTIkhnw6wZSk0Uk5CiytE1VX6UiJ4pxArz1IClGgKgABQUpsDUP8O0S8kVwSSvK/OU2ScSlyfWBU51USApRVcqyqLValzCeL42VoOYjMAlCf8AFFnBux2oCYheGyAXqqmg1H62hOcWuGq1AQXoLG9KPGTyt7BQ3n4s53chWZwXKSDuGtFzxnPy5nD0YdLhdBMWo1UBUhIAYJskDZBpFKxOCKdHUznxRodYXCFKG1N7BhpQiJWRpUimix8rc5rwsmfIqpCwr0mHwqVQi7AMXOtojUcW/pI0mSiMqnNgNjU1rsKBojkSVMbmtxRxcP7U8wqpSU1JZqW+mjw/nlwiaIHDzXiycPxIyIHSPTzl8rnrYKruwAD294qUtVamJDCTa5Xve/ybWBunaKNB5W55VhCSetKixBUaArBcf3ZQ1dS8K88c2/fFOkFMuX0pc3Ki5JDDKSkClbRRVrDM5Yu9T4DP9IPMXlAFwpIetyBoNGH1idcuALHy1xw4XFiaC7ApUNwS2V9D/NI27gXG0YqQichwFg9J+IEFlD2NHjzbLmspR2cN576U+sS/B+MzZeVaTlNQkEguk1IKaggnQ7Ranp5C6ZrHMP2jJw88ykS/UyECYX3uEtqLMdYs3BuPScUgLlKBo5SfiT2UNDHnzE4w5sy3dRJfcmu+933ie5L5h+7YpCl/CroUHr1FgwdqH5VgWS2CZusVfnniqUS0yc+UzaksXCEupx3zBI1vaLNmeMt+0ziQTPMsv1CXo7BGZXTsSV1P9ojVulZcuBkOaSZiJilzFLdJJJAo6SUUsHcHQ7Vi9Teb5cxSPRXQLJmPTpChKq9gVKBB7Ri2Mk1BBr3IYsfyhPDYslJAU7Br0NyX0If6CMo5H2Z8Fy+0DmwYicUSlH05bptQqfqIP4hQN47vFaxOLUuYZswlSmDatlGUAbMkD2fWIyXOdWhYfCKlx40/1AzppOYkqAslKnqa1pppajaRm25CYqvFhSqB1EgW92APtDXFzCotR3t9Kbw1w2KL5EtmL1SGAe5Gr1cnvCgBzFgokABzQeHqCWofMLTXAIkMKAkH4vftTpgipSEkqTmzK/I+LU/UwlKQUhnbtdsr693hHEYkhnc70ZntUkM+g1iabYwMVMKQOo+fpT+XhtJxrqZRJLFrO+7sTYaa6UgyVBfgl30oe8cSHqlNLUpXzaNNqoB2qbQB66bZdy0NypKqFy3YuNiO0GmKJokNrUDJ3qDQkvWG+bL1Eirkj66lwN4lICHlJ3/nvDuQoO/4gKQzExiw/X9YNKVr9dvaNWUSC1pUpBdIY1BNPIEGXicyTV2sb+zaUhgwDXYXsL1o4eFziCXDdLAOxdrMfftE6RBvvpfK4rvTx8olsNMDEJISAPia5u5CtOz6RVlLra3Z/nvFjw6iUpS9m2NL6hvZnh5I7CHE7ELSk9K1g65WR+Q3giinLRGWn4klj4ILD3iOmSMh/Gol3ykOB3TW+7aQGGxGVmUoPdmKDZnAPatohR7A2rl77SQrBJSpKvVRLKM1GKx0po1srF9wRGdcR4gSskkrLMCSVMPewiA4dxFUugu+nj82iRnYtNXBL0oQC1vpFSvsdi87FEpdrnbv28n5wwQggKCU6irswNtHftWF5y7dejBOj9lAjQaXvEXPmHOEBKVEtRJOd7DqKRXvExJHcqZlzKMxHT8QUyiC9A6TTx+0Fl/1SaKZNbGptVxbVmENVTSg5UNNWAEpZLBO7ABydH2JhdaSs5ZgTKDVGcFWrCrgAn5NFjoWmYgoFwaM7+BZAs/e/iAw6TkBLgltQHA93A3hslLqDI6P+eXM43OchrEnxDpc0kjKO7qBA9iNXiGAtldPwjX4Rm7uxNd3hipGUEJJ9i6QCRbSt6wvjJZKQHIAqSHLaWoSfdoQmzSoHKSpKT1LVemmZQYKNauaUhghNMypoprVLvc/zyIHBzConKrLdzRQ132r+UElpJtUPdTMNHAArB04gIByl3LKISnSwc3PZvrAUHxZXQF1CzpAatKtsHp5gkwpZjmB1Tp7PbTWA9bMcqFTH0FTTVxZP5awGJ4azqcAGyQCdt9e/d4FtyIj14codxX/AH2hPIXJ/cxq0nh2D0RZnScxpqRQv5hNOGwqj0ywnT8JFbEMHH0iHno10GXSpM0miVnchKiw0hX7jOJ+El9wXGvn6xfJ8vrSEJR0lyUBLEN8i/1jl4pJJSQl2sQARrZoT8j6JooSeBTlEnIR2Y/OJfh+AmSk5VnIa0qaHWgu+v8AqLRiVAJD5QEgEEskPvvuO9IjMRjpOU1zHXKSajuR9IHklLahNIgcSJiVhgWUzF1Cv80hsqbkVQdS9A590gXH7RLjj2QkJBIN6kkP5Br4aFEczkmgUGpQobV2OV9YtOS6FRF4NKgQSFJrqk7PR+0Ly5igGPVV/aJJXHJk1JASVB/xdTaksB+bwwxKQlwd/wCVik2/9IQ4WtM4gAk2+G4Hwk2Ao7wWfyqel5qiCwICSshTsCas1jCM+blYpq7Mx1FYVw/NE5CwGS9mzVc7lQIAOzCFUvxKVDzGcnzAgGQtBXUH+oyjU0AYABvNtIIjlCd8RTmUXLgklha482if4JzAmea9KxoVoNfYi+xiaOICQSXAHnRvcNeOeeTJHZ/spqLKArlPFvl9KZlAaiFq8PQ0EPJHAMRLJKkTFsmmaWoN/qp/gi+SOZVhIyzFkPQORSlB27Q+wvN0wOFdTqJBcgttX5Wif5HTBRi+zKcfwuYr/wDJb7ZFMNqN84jpvDJh+JE3Im4CFXL2Fr6xvuF5mlrAzumgcmoc0YGFE4nDzFFsim/sU497N4EaLKyljXswNKFhuijUGjDWtHDwC8PmXlUPhGiUAm1izi+h1je5/L8iZXIkPsB9GvEViuSJChRA9r+bwtbQfE+jKMLK6Q/wjSp93P1g82akO9Nye0XrG8gS7JmLlhrFLj5u7e8Q2M5BWzpnyz/kFgdnIdoWq3uS8UhCfPDUBcVLa/7GkJoxqT8RLkOk6l7e9IbLnBmJtVqkvXZzEVN5kQklKZRJs5JSPfpf6RnHHKYrLBKWpPUokJGtDSvuIgeKcxEr6Q4Grhm0NHBr9IhcTjMxJZQBLMV5/k4EJEXqW0jrjiiuhWwmMxa1qJUpSn/5F/yt8ofYdZABr8m/K0MhJ72EOpCfftXTsY1lwJhFz8xYEpOpFz7g0gsmW5DJNPAS2jlnhdUskEVSNqN87wphpGcpQglSldKQbZjQNp7mEn6A1/7IOUEqwK5k6Ug+spXprIJXky5CQ9AHFGu3iKDzZwBeDnGXOSKuQqyTYllNU1D01jfOD4QYfDypIIaVLSj/AMUgE+5BjHftYD45RWgJJSkApLumuVR7mvzA0jaUdrApi5hIBozX1Fv3/OGU2UVf8i2lAK9xpDyZJDMIaCW4NCNmJB/LSMUIKJpdyopUliFAMUnYvfyO0WzA8ZK0ISknpoXZRelaVb5xVJOYnK/sz+Q51gE9Btel7GljtpEzjqVMdmhSFKYlaculUsXe7FtPEFSVKeup720EVPhXGpkv8aWo6TUn/GjgV1YRZZXMstSWK5VRXrDU36WF45JePXAKh/Kkm4JoK7e/h4OMQtBegatDtYjWn8Bhhh+JJApMQasTmBYFw7puYEkqUdyQR3sKnV9t45mnCVM0ddE1I47MKQBMWH1zroO4eJOVzRlQFKUFNe7t3JLkxXUy3oRob9gb7Xv2hurDlNANXPtcj9ocZj1NcF+l8ZzJCgMoNlKoCBdkuCf9wVU8rc0pY9SQR5q/u0Uj/wBRKQWzWpmt4I7B/nCsziS0y0gE7kWHuxr71jRSLUzLsXjCpuo/P9rwghdYbgw5wyRmD/rTvTa8emlRiOFgGmxgU1AG19+0WblTlD73iBKOdCSalKX6agkdgzOaVEXvnj7OJEnBLXhUsqWUqLkf/WlBQquv/LyTBobJMhwuFUtYCRU/wD5xeeCfZnNXhFT1ky1JUppJS6igMCQXoXe+iREFybwVWKxcuW5CfiWQWIQkAlv7naN5xOJcuAWjTHBS5Jk64PPnFuFrkzCiYFUZQd/hVVKvd/yi0fZdwlS8YicQrJJchVWzsQA/u8XrmLluTjChUwF0mrUzIqch2FfziWwiES05ZaUoS5LJDBzctG0cCUrvYhydEt94jNvtTlf1ULIKvUlZUN+GYhd9mKSzO94vfqeYieZ8EZ+GWhL509cvTrS5T7GNpQTVIhN2YnNQtVgWqbVb/qLlxD7PVSsHINDNmqUnZyspVKBOnSSPeJYfZ6AJf9SxPqfNxk8Wi7TFJU2YA5VBSXFlJsRsRGMPH23KlM8+YrBqlzFS5gIVLKkKF2IJCq2vrCU5LE0DKr/v5Rr/ADtyiMWkKlAJm5khRtmSaOdyLvsIonO3Lf3WcnID6S0pSFVqtIGf5mvv2jKeCUdxxmmVJEtiSCHBNrFrweXiCkuCQQxFAWaBUkBTC73s/aEpl6xhyaomMPzLMQDmIWN2Sn8ww/KJ3h/FlKUFZEjV2U9mehYxUZOHLZgRSpe9L0iWwePCQMpRR8wOVGbZth2J99IieNS5HZb1Y0t0hQejXbU+R5hvP4gpqXJ0fWgtrTXeGmE4n/TBUkJFGeYkuSzWoe1YPOmOW6X7O5b6h/McL8ZpjuxX7wFpLpynUN/O0IGUdDcne+p+kJiYQAH/AE23Z4fYU9BLEJPY93PmI0OBolZlSYeYZLjuHfxS3esN8MgFQBt4f8tYuPAuEyp6ZaEoShQZS1FRzKRm6mGgAYBt9Y9qMHIxk6Lf9m6w0yaXCgpaAt6EKKVEEbggezRdsZhvWkrlqVSahSCb0UCHiucK4ZLw6PTQaOVObkq3+ntEjh8QQelQ8PSO5Y/6ox1bjHkzkZeCmTFrWlWZISggHVio9rNFvCn2iLlcZIN/Z3EGPFyC7A+f3jJYmtkXqRJplPcWgfu40pER/wC41hwAi+xPtCi+YRkOVJCjvUDuIr4poWuJPSAwYjx/uCKQgglxS9qQ24XxELlgqUHsRbWIni01CXynqJ0fzUxEcbcqZTkqtEvisbKTQdT7RHffBmqKatEP94jvvEdkcKivZzPI2TE/Eo/C/kxCcy4BE+Qc6c3phcxIq+YIWAA1Xt8hConQBnxehVRN72Z1ieVCmXgiyhMnqQlahQoBSwLDVut9gbRH8ycqzpCDNWE5VKZgVKL7sNFbncCNVE1PS7dJdPYsRT2MMeYcEnE4dUl2diCxoUlxbx/Ljnngi06NY5GY1ImO+5+X/Txy5o8V6f5q0SnD+XZkyViJiUdMuhzFlJKWMwZbu1GbfZ4YYqQwIUCk0LMLkCrigH7x50sbXJ0JqxNE9mYdQL3NdLW38vDjA4xSXJlBb26bPtQiIpRJN+29rNFkw/ClykSVuUhbBwCwcgpLlgUqSfmFBthRbQ3sPsBxUqUwlMTUKIp8tPLxOy8TmDEqKmY0SKitdD5eIYTwZalAqsAspl17MGc+4H6whIUuZT1FZW+EpyqIdgRVvekYZMNoalRXME6JjugEul1HpZQKSRs4sd4v3K+J/pdkhIQSUqOVjQqAFXqRGaSnJFTWn/UaDwHDKkysqiD1Ehg1C2m8en49uRjk4LIMTBvvERgnQYTo7znJIYiFEYmIwToEYiGFEqZ0F+8RHmd3+VYD1oBUSPrx3rxH+tHetAFEiJ0D68R4nR3rQWFEh68cZ8R/rxxnW/ntAFErKxXZ4cBb3A+kQwxxgE4o2eM2i1Q54ZwlMlE1ADiatZPUojKp0pBcmuU1OvtFY5v4GRMExEospgpq1CQgPsOlPuTvFnw+JrrDszvMc+SPTNU+zFZeDX63p5SFuQQQXBrUgbM9NrRonM2Ez4QISkDKl8oLJCmzHKkf3O1QBVodTOAJOLViHqpCQAwooOFfMMfMLYiUCMpqCGOxfcd4iEVGLTHJtsiOEcPSjCJRRMxSXUTual/I0dvEFweDXkOZgp/wqUxYmuWgFNoeqwKXHV7AiCpwza08xhLVKVadkPYy2VcRoOCV/TR/iPoIGOjfxexZRwmDR0dHcYBgYEmOjoADE/pAvHR0MDngXgY6EB0C8BHQCBECkx0dAABgRAR0IYIUxpEtLUcsdHRhlNYAPCGLSGfVj+kdHRhIoYYkUJ1b9oIhRpWBjoI8if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 name="Рисунок 6" descr="ЧВІСЛОЯЬ.jpg"/>
          <p:cNvPicPr>
            <a:picLocks noChangeAspect="1"/>
          </p:cNvPicPr>
          <p:nvPr/>
        </p:nvPicPr>
        <p:blipFill>
          <a:blip r:embed="rId2" cstate="print"/>
          <a:stretch>
            <a:fillRect/>
          </a:stretch>
        </p:blipFill>
        <p:spPr>
          <a:xfrm>
            <a:off x="0" y="2852936"/>
            <a:ext cx="9144000" cy="4320480"/>
          </a:xfrm>
          <a:prstGeom prst="rect">
            <a:avLst/>
          </a:prstGeom>
          <a:ln>
            <a:noFill/>
          </a:ln>
          <a:effectLst>
            <a:softEdge rad="112500"/>
          </a:effectLst>
        </p:spPr>
      </p:pic>
    </p:spTree>
  </p:cSld>
  <p:clrMapOvr>
    <a:masterClrMapping/>
  </p:clrMapOvr>
  <p:transition spd="slow" advClick="0" advTm="6000">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1"/>
          <p:cNvSpPr>
            <a:spLocks noChangeArrowheads="1"/>
          </p:cNvSpPr>
          <p:nvPr/>
        </p:nvSpPr>
        <p:spPr bwMode="auto">
          <a:xfrm>
            <a:off x="0" y="3160107"/>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rgbClr val="000000"/>
              </a:solidFill>
              <a:effectLst/>
              <a:latin typeface="Arial" pitchFamily="34" charset="0"/>
              <a:cs typeface="Arial" pitchFamily="34" charset="0"/>
            </a:endParaRPr>
          </a:p>
        </p:txBody>
      </p:sp>
      <p:pic>
        <p:nvPicPr>
          <p:cNvPr id="103426" name="Picture 2" descr="Kanal_-_Biarezinski_zapavednik"/>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3426"/>
                                        </p:tgtEl>
                                        <p:attrNameLst>
                                          <p:attrName>style.visibility</p:attrName>
                                        </p:attrNameLst>
                                      </p:cBhvr>
                                      <p:to>
                                        <p:strVal val="visible"/>
                                      </p:to>
                                    </p:set>
                                    <p:animEffect transition="in" filter="fade">
                                      <p:cBhvr>
                                        <p:cTn id="7" dur="2000"/>
                                        <p:tgtEl>
                                          <p:spTgt spid="103426"/>
                                        </p:tgtEl>
                                      </p:cBhvr>
                                    </p:animEffect>
                                    <p:anim calcmode="lin" valueType="num">
                                      <p:cBhvr>
                                        <p:cTn id="8" dur="2000" fill="hold"/>
                                        <p:tgtEl>
                                          <p:spTgt spid="103426"/>
                                        </p:tgtEl>
                                        <p:attrNameLst>
                                          <p:attrName>ppt_x</p:attrName>
                                        </p:attrNameLst>
                                      </p:cBhvr>
                                      <p:tavLst>
                                        <p:tav tm="0">
                                          <p:val>
                                            <p:strVal val="#ppt_x"/>
                                          </p:val>
                                        </p:tav>
                                        <p:tav tm="100000">
                                          <p:val>
                                            <p:strVal val="#ppt_x"/>
                                          </p:val>
                                        </p:tav>
                                      </p:tavLst>
                                    </p:anim>
                                    <p:anim calcmode="lin" valueType="num">
                                      <p:cBhvr>
                                        <p:cTn id="9" dur="2000" fill="hold"/>
                                        <p:tgtEl>
                                          <p:spTgt spid="1034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305800" cy="6858000"/>
          </a:xfrm>
        </p:spPr>
        <p:txBody>
          <a:bodyPr>
            <a:noAutofit/>
          </a:bodyPr>
          <a:lstStyle/>
          <a:p>
            <a:r>
              <a:rPr lang="ru-RU" sz="2500" b="1" dirty="0" smtClean="0">
                <a:solidFill>
                  <a:srgbClr val="000000"/>
                </a:solidFill>
                <a:latin typeface="Arial Black" pitchFamily="34" charset="0"/>
              </a:rPr>
              <a:t>У </a:t>
            </a:r>
            <a:r>
              <a:rPr lang="ru-RU" sz="2500" b="1" dirty="0" err="1" smtClean="0">
                <a:solidFill>
                  <a:srgbClr val="000000"/>
                </a:solidFill>
                <a:latin typeface="Arial Black" pitchFamily="34" charset="0"/>
              </a:rPr>
              <a:t>рэчкі</a:t>
            </a:r>
            <a:r>
              <a:rPr lang="ru-RU" sz="2500" b="1" dirty="0" smtClean="0">
                <a:solidFill>
                  <a:srgbClr val="000000"/>
                </a:solidFill>
                <a:latin typeface="Arial Black" pitchFamily="34" charset="0"/>
              </a:rPr>
              <a:t> </a:t>
            </a:r>
            <a:r>
              <a:rPr lang="ru-RU" sz="2500" b="1" dirty="0" err="1" smtClean="0">
                <a:solidFill>
                  <a:srgbClr val="000000"/>
                </a:solidFill>
                <a:latin typeface="Arial Black" pitchFamily="34" charset="0"/>
              </a:rPr>
              <a:t>мудрасці</a:t>
            </a:r>
            <a:r>
              <a:rPr lang="ru-RU" sz="2500" b="1" dirty="0" smtClean="0">
                <a:solidFill>
                  <a:srgbClr val="000000"/>
                </a:solidFill>
                <a:latin typeface="Arial Black" pitchFamily="34" charset="0"/>
              </a:rPr>
              <a:t> </a:t>
            </a:r>
            <a:r>
              <a:rPr lang="ru-RU" sz="2500" b="1" dirty="0" err="1" smtClean="0">
                <a:solidFill>
                  <a:srgbClr val="000000"/>
                </a:solidFill>
                <a:latin typeface="Arial Black" pitchFamily="34" charset="0"/>
              </a:rPr>
              <a:t>вучуся</a:t>
            </a:r>
            <a:r>
              <a:rPr lang="ru-RU" sz="2500" b="1" dirty="0" smtClean="0">
                <a:solidFill>
                  <a:srgbClr val="000000"/>
                </a:solidFill>
                <a:latin typeface="Arial Black" pitchFamily="34" charset="0"/>
              </a:rPr>
              <a:t/>
            </a:r>
            <a:br>
              <a:rPr lang="ru-RU" sz="2500" b="1" dirty="0" smtClean="0">
                <a:solidFill>
                  <a:srgbClr val="000000"/>
                </a:solidFill>
                <a:latin typeface="Arial Black" pitchFamily="34" charset="0"/>
              </a:rPr>
            </a:br>
            <a:r>
              <a:rPr lang="ru-RU" sz="2500" b="1" dirty="0" err="1" smtClean="0">
                <a:solidFill>
                  <a:srgbClr val="000000"/>
                </a:solidFill>
                <a:latin typeface="Arial Black" pitchFamily="34" charset="0"/>
              </a:rPr>
              <a:t>і</a:t>
            </a:r>
            <a:r>
              <a:rPr lang="ru-RU" sz="2500" b="1" dirty="0" smtClean="0">
                <a:solidFill>
                  <a:srgbClr val="000000"/>
                </a:solidFill>
                <a:latin typeface="Arial Black" pitchFamily="34" charset="0"/>
              </a:rPr>
              <a:t> не </a:t>
            </a:r>
            <a:r>
              <a:rPr lang="ru-RU" sz="2500" b="1" dirty="0" err="1" smtClean="0">
                <a:solidFill>
                  <a:srgbClr val="000000"/>
                </a:solidFill>
                <a:latin typeface="Arial Black" pitchFamily="34" charset="0"/>
              </a:rPr>
              <a:t>страшуся</a:t>
            </a:r>
            <a:r>
              <a:rPr lang="ru-RU" sz="2500" b="1" dirty="0" smtClean="0">
                <a:solidFill>
                  <a:srgbClr val="000000"/>
                </a:solidFill>
                <a:latin typeface="Arial Black" pitchFamily="34" charset="0"/>
              </a:rPr>
              <a:t> </a:t>
            </a:r>
            <a:r>
              <a:rPr lang="ru-RU" sz="2500" b="1" dirty="0" err="1" smtClean="0">
                <a:solidFill>
                  <a:srgbClr val="000000"/>
                </a:solidFill>
                <a:latin typeface="Arial Black" pitchFamily="34" charset="0"/>
              </a:rPr>
              <a:t>глыбіні</a:t>
            </a:r>
            <a:r>
              <a:rPr lang="ru-RU" sz="2500" b="1" dirty="0" smtClean="0">
                <a:solidFill>
                  <a:srgbClr val="000000"/>
                </a:solidFill>
                <a:latin typeface="Arial Black" pitchFamily="34" charset="0"/>
              </a:rPr>
              <a:t>.</a:t>
            </a:r>
            <a:br>
              <a:rPr lang="ru-RU" sz="2500" b="1" dirty="0" smtClean="0">
                <a:solidFill>
                  <a:srgbClr val="000000"/>
                </a:solidFill>
                <a:latin typeface="Arial Black" pitchFamily="34" charset="0"/>
              </a:rPr>
            </a:br>
            <a:r>
              <a:rPr lang="ru-RU" sz="2500" b="1" dirty="0" smtClean="0">
                <a:solidFill>
                  <a:srgbClr val="000000"/>
                </a:solidFill>
                <a:latin typeface="Arial Black" pitchFamily="34" charset="0"/>
              </a:rPr>
              <a:t>Я </a:t>
            </a:r>
            <a:r>
              <a:rPr lang="ru-RU" sz="2500" b="1" dirty="0" err="1" smtClean="0">
                <a:solidFill>
                  <a:srgbClr val="000000"/>
                </a:solidFill>
                <a:latin typeface="Arial Black" pitchFamily="34" charset="0"/>
              </a:rPr>
              <a:t>адчуваю</a:t>
            </a:r>
            <a:r>
              <a:rPr lang="ru-RU" sz="2500" b="1" dirty="0" smtClean="0">
                <a:solidFill>
                  <a:srgbClr val="000000"/>
                </a:solidFill>
                <a:latin typeface="Arial Black" pitchFamily="34" charset="0"/>
              </a:rPr>
              <a:t>, </a:t>
            </a:r>
            <a:r>
              <a:rPr lang="ru-RU" sz="2500" b="1" dirty="0" err="1" smtClean="0">
                <a:solidFill>
                  <a:srgbClr val="000000"/>
                </a:solidFill>
                <a:latin typeface="Arial Black" pitchFamily="34" charset="0"/>
              </a:rPr>
              <a:t>што</a:t>
            </a:r>
            <a:r>
              <a:rPr lang="ru-RU" sz="2500" b="1" dirty="0" smtClean="0">
                <a:solidFill>
                  <a:srgbClr val="000000"/>
                </a:solidFill>
                <a:latin typeface="Arial Black" pitchFamily="34" charset="0"/>
              </a:rPr>
              <a:t> </a:t>
            </a:r>
            <a:r>
              <a:rPr lang="ru-RU" sz="2500" b="1" dirty="0" err="1" smtClean="0">
                <a:solidFill>
                  <a:srgbClr val="000000"/>
                </a:solidFill>
                <a:latin typeface="Arial Black" pitchFamily="34" charset="0"/>
              </a:rPr>
              <a:t>вярнуся</a:t>
            </a:r>
            <a:r>
              <a:rPr lang="ru-RU" sz="2500" b="1" dirty="0" smtClean="0">
                <a:solidFill>
                  <a:srgbClr val="000000"/>
                </a:solidFill>
                <a:latin typeface="Arial Black" pitchFamily="34" charset="0"/>
              </a:rPr>
              <a:t/>
            </a:r>
            <a:br>
              <a:rPr lang="ru-RU" sz="2500" b="1" dirty="0" smtClean="0">
                <a:solidFill>
                  <a:srgbClr val="000000"/>
                </a:solidFill>
                <a:latin typeface="Arial Black" pitchFamily="34" charset="0"/>
              </a:rPr>
            </a:br>
            <a:r>
              <a:rPr lang="ru-RU" sz="2500" b="1" dirty="0" smtClean="0">
                <a:solidFill>
                  <a:srgbClr val="000000"/>
                </a:solidFill>
                <a:latin typeface="Arial Black" pitchFamily="34" charset="0"/>
              </a:rPr>
              <a:t>у </a:t>
            </a:r>
            <a:r>
              <a:rPr lang="ru-RU" sz="2500" b="1" dirty="0" err="1" smtClean="0">
                <a:solidFill>
                  <a:srgbClr val="000000"/>
                </a:solidFill>
                <a:latin typeface="Arial Black" pitchFamily="34" charset="0"/>
              </a:rPr>
              <a:t>надыходзячыя</a:t>
            </a:r>
            <a:r>
              <a:rPr lang="ru-RU" sz="2500" b="1" dirty="0" smtClean="0">
                <a:solidFill>
                  <a:srgbClr val="000000"/>
                </a:solidFill>
                <a:latin typeface="Arial Black" pitchFamily="34" charset="0"/>
              </a:rPr>
              <a:t> </a:t>
            </a:r>
            <a:r>
              <a:rPr lang="ru-RU" sz="2500" b="1" dirty="0" err="1" smtClean="0">
                <a:solidFill>
                  <a:srgbClr val="000000"/>
                </a:solidFill>
                <a:latin typeface="Arial Black" pitchFamily="34" charset="0"/>
              </a:rPr>
              <a:t>дні</a:t>
            </a:r>
            <a:r>
              <a:rPr lang="ru-RU" sz="2500" b="1" dirty="0" smtClean="0">
                <a:solidFill>
                  <a:srgbClr val="000000"/>
                </a:solidFill>
                <a:latin typeface="Arial Black" pitchFamily="34" charset="0"/>
              </a:rPr>
              <a:t>.</a:t>
            </a:r>
            <a:br>
              <a:rPr lang="ru-RU" sz="2500" b="1" dirty="0" smtClean="0">
                <a:solidFill>
                  <a:srgbClr val="000000"/>
                </a:solidFill>
                <a:latin typeface="Arial Black" pitchFamily="34" charset="0"/>
              </a:rPr>
            </a:br>
            <a:r>
              <a:rPr lang="ru-RU" sz="2500" b="1" dirty="0" err="1" smtClean="0">
                <a:solidFill>
                  <a:srgbClr val="000000"/>
                </a:solidFill>
                <a:latin typeface="Arial Black" pitchFamily="34" charset="0"/>
              </a:rPr>
              <a:t>Паўстануць</a:t>
            </a:r>
            <a:r>
              <a:rPr lang="ru-RU" sz="2500" b="1" dirty="0" smtClean="0">
                <a:solidFill>
                  <a:srgbClr val="000000"/>
                </a:solidFill>
                <a:latin typeface="Arial Black" pitchFamily="34" charset="0"/>
              </a:rPr>
              <a:t> </a:t>
            </a:r>
            <a:r>
              <a:rPr lang="ru-RU" sz="2500" b="1" dirty="0" err="1" smtClean="0">
                <a:solidFill>
                  <a:srgbClr val="000000"/>
                </a:solidFill>
                <a:latin typeface="Arial Black" pitchFamily="34" charset="0"/>
              </a:rPr>
              <a:t>вобразы</a:t>
            </a:r>
            <a:r>
              <a:rPr lang="ru-RU" sz="2500" b="1" dirty="0" smtClean="0">
                <a:solidFill>
                  <a:srgbClr val="000000"/>
                </a:solidFill>
                <a:latin typeface="Arial Black" pitchFamily="34" charset="0"/>
              </a:rPr>
              <a:t> над </a:t>
            </a:r>
            <a:r>
              <a:rPr lang="ru-RU" sz="2500" b="1" dirty="0" err="1" smtClean="0">
                <a:solidFill>
                  <a:srgbClr val="000000"/>
                </a:solidFill>
                <a:latin typeface="Arial Black" pitchFamily="34" charset="0"/>
              </a:rPr>
              <a:t>плынню</a:t>
            </a:r>
            <a:r>
              <a:rPr lang="ru-RU" sz="2500" b="1" dirty="0" smtClean="0">
                <a:solidFill>
                  <a:srgbClr val="000000"/>
                </a:solidFill>
                <a:latin typeface="Arial Black" pitchFamily="34" charset="0"/>
              </a:rPr>
              <a:t>...</a:t>
            </a:r>
            <a:br>
              <a:rPr lang="ru-RU" sz="2500" b="1" dirty="0" smtClean="0">
                <a:solidFill>
                  <a:srgbClr val="000000"/>
                </a:solidFill>
                <a:latin typeface="Arial Black" pitchFamily="34" charset="0"/>
              </a:rPr>
            </a:br>
            <a:r>
              <a:rPr lang="ru-RU" sz="2500" b="1" dirty="0" smtClean="0">
                <a:solidFill>
                  <a:srgbClr val="000000"/>
                </a:solidFill>
                <a:latin typeface="Arial Black" pitchFamily="34" charset="0"/>
              </a:rPr>
              <a:t>Мне </a:t>
            </a:r>
            <a:r>
              <a:rPr lang="ru-RU" sz="2500" b="1" dirty="0" err="1" smtClean="0">
                <a:solidFill>
                  <a:srgbClr val="000000"/>
                </a:solidFill>
                <a:latin typeface="Arial Black" pitchFamily="34" charset="0"/>
              </a:rPr>
              <a:t>іх</a:t>
            </a:r>
            <a:r>
              <a:rPr lang="ru-RU" sz="2500" b="1" dirty="0" smtClean="0">
                <a:solidFill>
                  <a:srgbClr val="000000"/>
                </a:solidFill>
                <a:latin typeface="Arial Black" pitchFamily="34" charset="0"/>
              </a:rPr>
              <a:t> ужо не </a:t>
            </a:r>
            <a:r>
              <a:rPr lang="ru-RU" sz="2500" b="1" dirty="0" err="1" smtClean="0">
                <a:solidFill>
                  <a:srgbClr val="000000"/>
                </a:solidFill>
                <a:latin typeface="Arial Black" pitchFamily="34" charset="0"/>
              </a:rPr>
              <a:t>абмінуць</a:t>
            </a:r>
            <a:r>
              <a:rPr lang="ru-RU" sz="2500" b="1" dirty="0" smtClean="0">
                <a:solidFill>
                  <a:srgbClr val="000000"/>
                </a:solidFill>
                <a:latin typeface="Arial Black" pitchFamily="34" charset="0"/>
              </a:rPr>
              <a:t>...</a:t>
            </a:r>
            <a:br>
              <a:rPr lang="ru-RU" sz="2500" b="1" dirty="0" smtClean="0">
                <a:solidFill>
                  <a:srgbClr val="000000"/>
                </a:solidFill>
                <a:latin typeface="Arial Black" pitchFamily="34" charset="0"/>
              </a:rPr>
            </a:br>
            <a:r>
              <a:rPr lang="ru-RU" sz="2500" b="1" dirty="0" err="1" smtClean="0">
                <a:solidFill>
                  <a:srgbClr val="000000"/>
                </a:solidFill>
                <a:latin typeface="Arial Black" pitchFamily="34" charset="0"/>
              </a:rPr>
              <a:t>Вось</a:t>
            </a:r>
            <a:r>
              <a:rPr lang="ru-RU" sz="2500" b="1" dirty="0" smtClean="0">
                <a:solidFill>
                  <a:srgbClr val="000000"/>
                </a:solidFill>
                <a:latin typeface="Arial Black" pitchFamily="34" charset="0"/>
              </a:rPr>
              <a:t> </a:t>
            </a:r>
            <a:r>
              <a:rPr lang="ru-RU" sz="2500" b="1" dirty="0" err="1" smtClean="0">
                <a:solidFill>
                  <a:srgbClr val="000000"/>
                </a:solidFill>
                <a:latin typeface="Arial Black" pitchFamily="34" charset="0"/>
              </a:rPr>
              <a:t>вечар</a:t>
            </a:r>
            <a:r>
              <a:rPr lang="ru-RU" sz="2500" b="1" dirty="0" smtClean="0">
                <a:solidFill>
                  <a:srgbClr val="000000"/>
                </a:solidFill>
                <a:latin typeface="Arial Black" pitchFamily="34" charset="0"/>
              </a:rPr>
              <a:t> у тумане </a:t>
            </a:r>
            <a:r>
              <a:rPr lang="ru-RU" sz="2500" b="1" dirty="0" err="1" smtClean="0">
                <a:solidFill>
                  <a:srgbClr val="000000"/>
                </a:solidFill>
                <a:latin typeface="Arial Black" pitchFamily="34" charset="0"/>
              </a:rPr>
              <a:t>стыне</a:t>
            </a:r>
            <a:r>
              <a:rPr lang="ru-RU" sz="2500" b="1" dirty="0" smtClean="0">
                <a:solidFill>
                  <a:srgbClr val="000000"/>
                </a:solidFill>
                <a:latin typeface="Arial Black" pitchFamily="34" charset="0"/>
              </a:rPr>
              <a:t>,</a:t>
            </a:r>
            <a:br>
              <a:rPr lang="ru-RU" sz="2500" b="1" dirty="0" smtClean="0">
                <a:solidFill>
                  <a:srgbClr val="000000"/>
                </a:solidFill>
                <a:latin typeface="Arial Black" pitchFamily="34" charset="0"/>
              </a:rPr>
            </a:br>
            <a:r>
              <a:rPr lang="ru-RU" sz="2500" b="1" dirty="0" err="1" smtClean="0">
                <a:solidFill>
                  <a:srgbClr val="000000"/>
                </a:solidFill>
                <a:latin typeface="Arial Black" pitchFamily="34" charset="0"/>
              </a:rPr>
              <a:t>і</a:t>
            </a:r>
            <a:r>
              <a:rPr lang="ru-RU" sz="2500" b="1" dirty="0" smtClean="0">
                <a:solidFill>
                  <a:srgbClr val="000000"/>
                </a:solidFill>
                <a:latin typeface="Arial Black" pitchFamily="34" charset="0"/>
              </a:rPr>
              <a:t> </a:t>
            </a:r>
            <a:r>
              <a:rPr lang="ru-RU" sz="2500" b="1" dirty="0" err="1" smtClean="0">
                <a:solidFill>
                  <a:srgbClr val="000000"/>
                </a:solidFill>
                <a:latin typeface="Arial Black" pitchFamily="34" charset="0"/>
              </a:rPr>
              <a:t>берагі</a:t>
            </a:r>
            <a:r>
              <a:rPr lang="ru-RU" sz="2500" b="1" dirty="0" smtClean="0">
                <a:solidFill>
                  <a:srgbClr val="000000"/>
                </a:solidFill>
                <a:latin typeface="Arial Black" pitchFamily="34" charset="0"/>
              </a:rPr>
              <a:t> </a:t>
            </a:r>
            <a:r>
              <a:rPr lang="ru-RU" sz="2500" b="1" dirty="0" err="1" smtClean="0">
                <a:solidFill>
                  <a:srgbClr val="000000"/>
                </a:solidFill>
                <a:latin typeface="Arial Black" pitchFamily="34" charset="0"/>
              </a:rPr>
              <a:t>ракі</a:t>
            </a:r>
            <a:r>
              <a:rPr lang="ru-RU" sz="2500" b="1" dirty="0" smtClean="0">
                <a:solidFill>
                  <a:srgbClr val="000000"/>
                </a:solidFill>
                <a:latin typeface="Arial Black" pitchFamily="34" charset="0"/>
              </a:rPr>
              <a:t> </a:t>
            </a:r>
            <a:r>
              <a:rPr lang="ru-RU" sz="2500" b="1" dirty="0" err="1" smtClean="0">
                <a:solidFill>
                  <a:srgbClr val="000000"/>
                </a:solidFill>
                <a:latin typeface="Arial Black" pitchFamily="34" charset="0"/>
              </a:rPr>
              <a:t>плывуць</a:t>
            </a:r>
            <a:r>
              <a:rPr lang="ru-RU" sz="2500" b="1" dirty="0" smtClean="0">
                <a:solidFill>
                  <a:srgbClr val="000000"/>
                </a:solidFill>
                <a:latin typeface="Arial Black" pitchFamily="34" charset="0"/>
              </a:rPr>
              <a:t>.</a:t>
            </a:r>
            <a:br>
              <a:rPr lang="ru-RU" sz="2500" b="1" dirty="0" smtClean="0">
                <a:solidFill>
                  <a:srgbClr val="000000"/>
                </a:solidFill>
                <a:latin typeface="Arial Black" pitchFamily="34" charset="0"/>
              </a:rPr>
            </a:br>
            <a:r>
              <a:rPr lang="ru-RU" sz="2500" b="1" dirty="0" smtClean="0">
                <a:solidFill>
                  <a:srgbClr val="000000"/>
                </a:solidFill>
                <a:latin typeface="Arial Black" pitchFamily="34" charset="0"/>
              </a:rPr>
              <a:t>У </a:t>
            </a:r>
            <a:r>
              <a:rPr lang="ru-RU" sz="2500" b="1" dirty="0" err="1" smtClean="0">
                <a:solidFill>
                  <a:srgbClr val="000000"/>
                </a:solidFill>
                <a:latin typeface="Arial Black" pitchFamily="34" charset="0"/>
              </a:rPr>
              <a:t>рэчкі</a:t>
            </a:r>
            <a:r>
              <a:rPr lang="ru-RU" sz="2500" b="1" dirty="0" smtClean="0">
                <a:solidFill>
                  <a:srgbClr val="000000"/>
                </a:solidFill>
                <a:latin typeface="Arial Black" pitchFamily="34" charset="0"/>
              </a:rPr>
              <a:t> </a:t>
            </a:r>
            <a:r>
              <a:rPr lang="ru-RU" sz="2500" b="1" dirty="0" err="1" smtClean="0">
                <a:solidFill>
                  <a:srgbClr val="000000"/>
                </a:solidFill>
                <a:latin typeface="Arial Black" pitchFamily="34" charset="0"/>
              </a:rPr>
              <a:t>лёгкасці</a:t>
            </a:r>
            <a:r>
              <a:rPr lang="ru-RU" sz="2500" b="1" dirty="0" smtClean="0">
                <a:solidFill>
                  <a:srgbClr val="000000"/>
                </a:solidFill>
                <a:latin typeface="Arial Black" pitchFamily="34" charset="0"/>
              </a:rPr>
              <a:t> </a:t>
            </a:r>
            <a:r>
              <a:rPr lang="ru-RU" sz="2500" b="1" dirty="0" err="1" smtClean="0">
                <a:solidFill>
                  <a:srgbClr val="000000"/>
                </a:solidFill>
                <a:latin typeface="Arial Black" pitchFamily="34" charset="0"/>
              </a:rPr>
              <a:t>вучуся</a:t>
            </a:r>
            <a:r>
              <a:rPr lang="ru-RU" sz="2500" b="1" dirty="0" smtClean="0">
                <a:solidFill>
                  <a:srgbClr val="000000"/>
                </a:solidFill>
                <a:latin typeface="Arial Black" pitchFamily="34" charset="0"/>
              </a:rPr>
              <a:t>,</a:t>
            </a:r>
            <a:br>
              <a:rPr lang="ru-RU" sz="2500" b="1" dirty="0" smtClean="0">
                <a:solidFill>
                  <a:srgbClr val="000000"/>
                </a:solidFill>
                <a:latin typeface="Arial Black" pitchFamily="34" charset="0"/>
              </a:rPr>
            </a:br>
            <a:r>
              <a:rPr lang="ru-RU" sz="2500" b="1" dirty="0" err="1" smtClean="0">
                <a:solidFill>
                  <a:srgbClr val="000000"/>
                </a:solidFill>
                <a:latin typeface="Arial Black" pitchFamily="34" charset="0"/>
              </a:rPr>
              <a:t>бязмежжа</a:t>
            </a:r>
            <a:r>
              <a:rPr lang="ru-RU" sz="2500" b="1" dirty="0" smtClean="0">
                <a:solidFill>
                  <a:srgbClr val="000000"/>
                </a:solidFill>
                <a:latin typeface="Arial Black" pitchFamily="34" charset="0"/>
              </a:rPr>
              <a:t> </a:t>
            </a:r>
            <a:r>
              <a:rPr lang="ru-RU" sz="2500" b="1" dirty="0" err="1" smtClean="0">
                <a:solidFill>
                  <a:srgbClr val="000000"/>
                </a:solidFill>
                <a:latin typeface="Arial Black" pitchFamily="34" charset="0"/>
              </a:rPr>
              <a:t>вечнасці</a:t>
            </a:r>
            <a:r>
              <a:rPr lang="ru-RU" sz="2500" b="1" dirty="0" smtClean="0">
                <a:solidFill>
                  <a:srgbClr val="000000"/>
                </a:solidFill>
                <a:latin typeface="Arial Black" pitchFamily="34" charset="0"/>
              </a:rPr>
              <a:t> </a:t>
            </a:r>
            <a:r>
              <a:rPr lang="ru-RU" sz="2500" b="1" dirty="0" err="1" smtClean="0">
                <a:solidFill>
                  <a:srgbClr val="000000"/>
                </a:solidFill>
                <a:latin typeface="Arial Black" pitchFamily="34" charset="0"/>
              </a:rPr>
              <a:t>цаню</a:t>
            </a:r>
            <a:r>
              <a:rPr lang="ru-RU" sz="2500" b="1" dirty="0" smtClean="0">
                <a:solidFill>
                  <a:srgbClr val="000000"/>
                </a:solidFill>
                <a:latin typeface="Arial Black" pitchFamily="34" charset="0"/>
              </a:rPr>
              <a:t>,</a:t>
            </a:r>
            <a:br>
              <a:rPr lang="ru-RU" sz="2500" b="1" dirty="0" smtClean="0">
                <a:solidFill>
                  <a:srgbClr val="000000"/>
                </a:solidFill>
                <a:latin typeface="Arial Black" pitchFamily="34" charset="0"/>
              </a:rPr>
            </a:br>
            <a:r>
              <a:rPr lang="ru-RU" sz="2500" b="1" dirty="0" err="1" smtClean="0">
                <a:solidFill>
                  <a:srgbClr val="000000"/>
                </a:solidFill>
                <a:latin typeface="Arial Black" pitchFamily="34" charset="0"/>
              </a:rPr>
              <a:t>і</a:t>
            </a:r>
            <a:r>
              <a:rPr lang="ru-RU" sz="2500" b="1" dirty="0" smtClean="0">
                <a:solidFill>
                  <a:srgbClr val="000000"/>
                </a:solidFill>
                <a:latin typeface="Arial Black" pitchFamily="34" charset="0"/>
              </a:rPr>
              <a:t> </a:t>
            </a:r>
            <a:r>
              <a:rPr lang="ru-RU" sz="2500" b="1" dirty="0" err="1" smtClean="0">
                <a:solidFill>
                  <a:srgbClr val="000000"/>
                </a:solidFill>
                <a:latin typeface="Arial Black" pitchFamily="34" charset="0"/>
              </a:rPr>
              <a:t>быць</a:t>
            </a:r>
            <a:r>
              <a:rPr lang="ru-RU" sz="2500" b="1" dirty="0" smtClean="0">
                <a:solidFill>
                  <a:srgbClr val="000000"/>
                </a:solidFill>
                <a:latin typeface="Arial Black" pitchFamily="34" charset="0"/>
              </a:rPr>
              <a:t> </a:t>
            </a:r>
            <a:r>
              <a:rPr lang="ru-RU" sz="2500" b="1" dirty="0" err="1" smtClean="0">
                <a:solidFill>
                  <a:srgbClr val="000000"/>
                </a:solidFill>
                <a:latin typeface="Arial Black" pitchFamily="34" charset="0"/>
              </a:rPr>
              <a:t>сабою</a:t>
            </a:r>
            <a:r>
              <a:rPr lang="ru-RU" sz="2500" b="1" dirty="0" smtClean="0">
                <a:solidFill>
                  <a:srgbClr val="000000"/>
                </a:solidFill>
                <a:latin typeface="Arial Black" pitchFamily="34" charset="0"/>
              </a:rPr>
              <a:t> не </a:t>
            </a:r>
            <a:r>
              <a:rPr lang="ru-RU" sz="2500" b="1" dirty="0" err="1" smtClean="0">
                <a:solidFill>
                  <a:srgbClr val="000000"/>
                </a:solidFill>
                <a:latin typeface="Arial Black" pitchFamily="34" charset="0"/>
              </a:rPr>
              <a:t>баюся</a:t>
            </a:r>
            <a:r>
              <a:rPr lang="ru-RU" sz="2500" b="1" dirty="0" smtClean="0">
                <a:solidFill>
                  <a:srgbClr val="000000"/>
                </a:solidFill>
                <a:latin typeface="Arial Black" pitchFamily="34" charset="0"/>
              </a:rPr>
              <a:t>,</a:t>
            </a:r>
            <a:br>
              <a:rPr lang="ru-RU" sz="2500" b="1" dirty="0" smtClean="0">
                <a:solidFill>
                  <a:srgbClr val="000000"/>
                </a:solidFill>
                <a:latin typeface="Arial Black" pitchFamily="34" charset="0"/>
              </a:rPr>
            </a:br>
            <a:r>
              <a:rPr lang="ru-RU" sz="2500" b="1" dirty="0" err="1" smtClean="0">
                <a:solidFill>
                  <a:srgbClr val="000000"/>
                </a:solidFill>
                <a:latin typeface="Arial Black" pitchFamily="34" charset="0"/>
              </a:rPr>
              <a:t>няўдзячнасць</a:t>
            </a:r>
            <a:r>
              <a:rPr lang="ru-RU" sz="2500" b="1" dirty="0" smtClean="0">
                <a:solidFill>
                  <a:srgbClr val="000000"/>
                </a:solidFill>
                <a:latin typeface="Arial Black" pitchFamily="34" charset="0"/>
              </a:rPr>
              <a:t> лёсу </a:t>
            </a:r>
            <a:r>
              <a:rPr lang="ru-RU" sz="2500" b="1" dirty="0" err="1" smtClean="0">
                <a:solidFill>
                  <a:srgbClr val="000000"/>
                </a:solidFill>
                <a:latin typeface="Arial Black" pitchFamily="34" charset="0"/>
              </a:rPr>
              <a:t>абміну</a:t>
            </a:r>
            <a:r>
              <a:rPr lang="ru-RU" sz="2500" b="1" dirty="0" smtClean="0">
                <a:solidFill>
                  <a:srgbClr val="000000"/>
                </a:solidFill>
                <a:latin typeface="Arial Black" pitchFamily="34" charset="0"/>
              </a:rPr>
              <a:t>.</a:t>
            </a:r>
            <a:br>
              <a:rPr lang="ru-RU" sz="2500" b="1" dirty="0" smtClean="0">
                <a:solidFill>
                  <a:srgbClr val="000000"/>
                </a:solidFill>
                <a:latin typeface="Arial Black" pitchFamily="34" charset="0"/>
              </a:rPr>
            </a:br>
            <a:r>
              <a:rPr lang="ru-RU" sz="2500" b="1" dirty="0" err="1" smtClean="0">
                <a:solidFill>
                  <a:srgbClr val="000000"/>
                </a:solidFill>
                <a:latin typeface="Arial Black" pitchFamily="34" charset="0"/>
              </a:rPr>
              <a:t>Вучуся</a:t>
            </a:r>
            <a:r>
              <a:rPr lang="ru-RU" sz="2500" b="1" dirty="0" smtClean="0">
                <a:solidFill>
                  <a:srgbClr val="000000"/>
                </a:solidFill>
                <a:latin typeface="Arial Black" pitchFamily="34" charset="0"/>
              </a:rPr>
              <a:t> </a:t>
            </a:r>
            <a:r>
              <a:rPr lang="ru-RU" sz="2500" b="1" dirty="0" err="1" smtClean="0">
                <a:solidFill>
                  <a:srgbClr val="000000"/>
                </a:solidFill>
                <a:latin typeface="Arial Black" pitchFamily="34" charset="0"/>
              </a:rPr>
              <a:t>жыць</a:t>
            </a:r>
            <a:r>
              <a:rPr lang="ru-RU" sz="2500" b="1" dirty="0" smtClean="0">
                <a:solidFill>
                  <a:srgbClr val="000000"/>
                </a:solidFill>
                <a:latin typeface="Arial Black" pitchFamily="34" charset="0"/>
              </a:rPr>
              <a:t> </a:t>
            </a:r>
            <a:r>
              <a:rPr lang="ru-RU" sz="2500" b="1" dirty="0" err="1" smtClean="0">
                <a:solidFill>
                  <a:srgbClr val="000000"/>
                </a:solidFill>
                <a:latin typeface="Arial Black" pitchFamily="34" charset="0"/>
              </a:rPr>
              <a:t>жыццём</a:t>
            </a:r>
            <a:r>
              <a:rPr lang="ru-RU" sz="2500" b="1" dirty="0" smtClean="0">
                <a:solidFill>
                  <a:srgbClr val="000000"/>
                </a:solidFill>
                <a:latin typeface="Arial Black" pitchFamily="34" charset="0"/>
              </a:rPr>
              <a:t> </a:t>
            </a:r>
            <a:r>
              <a:rPr lang="ru-RU" sz="2500" b="1" dirty="0" err="1" smtClean="0">
                <a:solidFill>
                  <a:srgbClr val="000000"/>
                </a:solidFill>
                <a:latin typeface="Arial Black" pitchFamily="34" charset="0"/>
              </a:rPr>
              <a:t>празрыстым</a:t>
            </a:r>
            <a:r>
              <a:rPr lang="ru-RU" sz="2500" b="1" dirty="0" smtClean="0">
                <a:solidFill>
                  <a:srgbClr val="000000"/>
                </a:solidFill>
                <a:latin typeface="Arial Black" pitchFamily="34" charset="0"/>
              </a:rPr>
              <a:t/>
            </a:r>
            <a:br>
              <a:rPr lang="ru-RU" sz="2500" b="1" dirty="0" smtClean="0">
                <a:solidFill>
                  <a:srgbClr val="000000"/>
                </a:solidFill>
                <a:latin typeface="Arial Black" pitchFamily="34" charset="0"/>
              </a:rPr>
            </a:br>
            <a:r>
              <a:rPr lang="ru-RU" sz="2500" b="1" dirty="0" err="1" smtClean="0">
                <a:solidFill>
                  <a:srgbClr val="000000"/>
                </a:solidFill>
                <a:latin typeface="Arial Black" pitchFamily="34" charset="0"/>
              </a:rPr>
              <a:t>і</a:t>
            </a:r>
            <a:r>
              <a:rPr lang="ru-RU" sz="2500" b="1" dirty="0" smtClean="0">
                <a:solidFill>
                  <a:srgbClr val="000000"/>
                </a:solidFill>
                <a:latin typeface="Arial Black" pitchFamily="34" charset="0"/>
              </a:rPr>
              <a:t> разумею, </a:t>
            </a:r>
            <a:r>
              <a:rPr lang="ru-RU" sz="2500" b="1" dirty="0" err="1" smtClean="0">
                <a:solidFill>
                  <a:srgbClr val="000000"/>
                </a:solidFill>
                <a:latin typeface="Arial Black" pitchFamily="34" charset="0"/>
              </a:rPr>
              <a:t>што</a:t>
            </a:r>
            <a:r>
              <a:rPr lang="ru-RU" sz="2500" b="1" dirty="0" smtClean="0">
                <a:solidFill>
                  <a:srgbClr val="000000"/>
                </a:solidFill>
                <a:latin typeface="Arial Black" pitchFamily="34" charset="0"/>
              </a:rPr>
              <a:t> </a:t>
            </a:r>
            <a:r>
              <a:rPr lang="ru-RU" sz="2500" b="1" dirty="0" err="1" smtClean="0">
                <a:solidFill>
                  <a:srgbClr val="000000"/>
                </a:solidFill>
                <a:latin typeface="Arial Black" pitchFamily="34" charset="0"/>
              </a:rPr>
              <a:t>знайду</a:t>
            </a:r>
            <a:r>
              <a:rPr lang="ru-RU" sz="2500" b="1" dirty="0" smtClean="0">
                <a:solidFill>
                  <a:srgbClr val="000000"/>
                </a:solidFill>
                <a:latin typeface="Arial Black" pitchFamily="34" charset="0"/>
              </a:rPr>
              <a:t/>
            </a:r>
            <a:br>
              <a:rPr lang="ru-RU" sz="2500" b="1" dirty="0" smtClean="0">
                <a:solidFill>
                  <a:srgbClr val="000000"/>
                </a:solidFill>
                <a:latin typeface="Arial Black" pitchFamily="34" charset="0"/>
              </a:rPr>
            </a:br>
            <a:r>
              <a:rPr lang="ru-RU" sz="2500" b="1" dirty="0" smtClean="0">
                <a:solidFill>
                  <a:srgbClr val="000000"/>
                </a:solidFill>
                <a:latin typeface="Arial Black" pitchFamily="34" charset="0"/>
              </a:rPr>
              <a:t>свой шлях </a:t>
            </a:r>
            <a:r>
              <a:rPr lang="ru-RU" sz="2500" b="1" dirty="0" err="1" smtClean="0">
                <a:solidFill>
                  <a:srgbClr val="000000"/>
                </a:solidFill>
                <a:latin typeface="Arial Black" pitchFamily="34" charset="0"/>
              </a:rPr>
              <a:t>зямны</a:t>
            </a:r>
            <a:r>
              <a:rPr lang="ru-RU" sz="2500" b="1" dirty="0" smtClean="0">
                <a:solidFill>
                  <a:srgbClr val="000000"/>
                </a:solidFill>
                <a:latin typeface="Arial Black" pitchFamily="34" charset="0"/>
              </a:rPr>
              <a:t>, </a:t>
            </a:r>
            <a:r>
              <a:rPr lang="ru-RU" sz="2500" b="1" dirty="0" err="1" smtClean="0">
                <a:solidFill>
                  <a:srgbClr val="000000"/>
                </a:solidFill>
                <a:latin typeface="Arial Black" pitchFamily="34" charset="0"/>
              </a:rPr>
              <a:t>каб</a:t>
            </a:r>
            <a:r>
              <a:rPr lang="ru-RU" sz="2500" b="1" dirty="0" smtClean="0">
                <a:solidFill>
                  <a:srgbClr val="000000"/>
                </a:solidFill>
                <a:latin typeface="Arial Black" pitchFamily="34" charset="0"/>
              </a:rPr>
              <a:t> словам </a:t>
            </a:r>
            <a:r>
              <a:rPr lang="ru-RU" sz="2500" b="1" dirty="0" err="1" smtClean="0">
                <a:solidFill>
                  <a:srgbClr val="000000"/>
                </a:solidFill>
                <a:latin typeface="Arial Black" pitchFamily="34" charset="0"/>
              </a:rPr>
              <a:t>чыстым</a:t>
            </a:r>
            <a:r>
              <a:rPr lang="ru-RU" sz="2500" b="1" dirty="0" smtClean="0">
                <a:solidFill>
                  <a:srgbClr val="000000"/>
                </a:solidFill>
                <a:latin typeface="Arial Black" pitchFamily="34" charset="0"/>
              </a:rPr>
              <a:t/>
            </a:r>
            <a:br>
              <a:rPr lang="ru-RU" sz="2500" b="1" dirty="0" smtClean="0">
                <a:solidFill>
                  <a:srgbClr val="000000"/>
                </a:solidFill>
                <a:latin typeface="Arial Black" pitchFamily="34" charset="0"/>
              </a:rPr>
            </a:br>
            <a:r>
              <a:rPr lang="ru-RU" sz="2500" b="1" dirty="0" err="1" smtClean="0">
                <a:solidFill>
                  <a:srgbClr val="000000"/>
                </a:solidFill>
                <a:latin typeface="Arial Black" pitchFamily="34" charset="0"/>
              </a:rPr>
              <a:t>душы</a:t>
            </a:r>
            <a:r>
              <a:rPr lang="ru-RU" sz="2500" b="1" dirty="0" smtClean="0">
                <a:solidFill>
                  <a:srgbClr val="000000"/>
                </a:solidFill>
                <a:latin typeface="Arial Black" pitchFamily="34" charset="0"/>
              </a:rPr>
              <a:t> </a:t>
            </a:r>
            <a:r>
              <a:rPr lang="ru-RU" sz="2500" b="1" dirty="0" err="1" smtClean="0">
                <a:solidFill>
                  <a:srgbClr val="000000"/>
                </a:solidFill>
                <a:latin typeface="Arial Black" pitchFamily="34" charset="0"/>
              </a:rPr>
              <a:t>памерыць</a:t>
            </a:r>
            <a:r>
              <a:rPr lang="ru-RU" sz="2500" b="1" dirty="0" smtClean="0">
                <a:solidFill>
                  <a:srgbClr val="000000"/>
                </a:solidFill>
                <a:latin typeface="Arial Black" pitchFamily="34" charset="0"/>
              </a:rPr>
              <a:t> </a:t>
            </a:r>
            <a:r>
              <a:rPr lang="ru-RU" sz="2500" b="1" dirty="0" err="1" smtClean="0">
                <a:solidFill>
                  <a:srgbClr val="000000"/>
                </a:solidFill>
                <a:latin typeface="Arial Black" pitchFamily="34" charset="0"/>
              </a:rPr>
              <a:t>глыбіню</a:t>
            </a:r>
            <a:r>
              <a:rPr lang="ru-RU" sz="2500" b="1" dirty="0" smtClean="0">
                <a:solidFill>
                  <a:srgbClr val="000000"/>
                </a:solidFill>
              </a:rPr>
              <a:t>. </a:t>
            </a:r>
            <a:r>
              <a:rPr lang="ru-RU" sz="2500" b="1" dirty="0" smtClean="0"/>
              <a:t/>
            </a:r>
            <a:br>
              <a:rPr lang="ru-RU" sz="2500" b="1" dirty="0" smtClean="0"/>
            </a:br>
            <a:r>
              <a:rPr lang="ru-RU" sz="2500" b="1" dirty="0" smtClean="0"/>
              <a:t>                                                                       </a:t>
            </a:r>
            <a:r>
              <a:rPr lang="ru-RU" sz="2500" b="1" dirty="0" err="1" smtClean="0">
                <a:latin typeface="Arial Black" pitchFamily="34" charset="0"/>
              </a:rPr>
              <a:t>Юрась</a:t>
            </a:r>
            <a:r>
              <a:rPr lang="ru-RU" sz="2500" b="1" dirty="0" smtClean="0">
                <a:latin typeface="Arial Black" pitchFamily="34" charset="0"/>
              </a:rPr>
              <a:t> </a:t>
            </a:r>
            <a:r>
              <a:rPr lang="ru-RU" sz="2500" b="1" dirty="0" err="1" smtClean="0">
                <a:latin typeface="Arial Black" pitchFamily="34" charset="0"/>
              </a:rPr>
              <a:t>Шамецька</a:t>
            </a:r>
            <a:endParaRPr lang="ru-RU" sz="2500" b="1" dirty="0">
              <a:latin typeface="Arial Black" pitchFamily="34" charset="0"/>
            </a:endParaRPr>
          </a:p>
        </p:txBody>
      </p:sp>
    </p:spTree>
  </p:cSld>
  <p:clrMapOvr>
    <a:masterClrMapping/>
  </p:clrMapOvr>
  <p:transition spd="slow" advClick="0" advTm="2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1"/>
                                          </p:val>
                                        </p:tav>
                                        <p:tav tm="100000">
                                          <p:val>
                                            <p:strVal val="#ppt_x"/>
                                          </p:val>
                                        </p:tav>
                                      </p:tavLst>
                                    </p:anim>
                                    <p:anim calcmode="lin" valueType="num">
                                      <p:cBhvr>
                                        <p:cTn id="9"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04450" name="Picture 2" descr="http://www.tio.by/uploads/tinymce_images/neman/.thumbs/69fb41d35505ad791d11ffc9a92c9cd5_0_580_0.jpg"/>
          <p:cNvPicPr>
            <a:picLocks noChangeAspect="1" noChangeArrowheads="1"/>
          </p:cNvPicPr>
          <p:nvPr/>
        </p:nvPicPr>
        <p:blipFill>
          <a:blip r:embed="rId2" cstate="print"/>
          <a:srcRect/>
          <a:stretch>
            <a:fillRect/>
          </a:stretch>
        </p:blipFill>
        <p:spPr bwMode="auto">
          <a:xfrm>
            <a:off x="1" y="0"/>
            <a:ext cx="9144000" cy="6858000"/>
          </a:xfrm>
          <a:prstGeom prst="rect">
            <a:avLst/>
          </a:prstGeom>
          <a:ln>
            <a:noFill/>
          </a:ln>
          <a:effectLst>
            <a:softEdge rad="112500"/>
          </a:effectLst>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radzima.org/images/pamatniki/4524/viarvors09-0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advClick="0" advTm="4000">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Другая 11">
      <a:dk1>
        <a:srgbClr val="20C8F7"/>
      </a:dk1>
      <a:lt1>
        <a:srgbClr val="5DF0F6"/>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1C087EE45DA8B643AF8AC430A6B82E98" ma:contentTypeVersion="0" ma:contentTypeDescription="Создание документа." ma:contentTypeScope="" ma:versionID="0cafe08341b913e3b1708e1167744205">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28AA5835-6CCF-49D6-9211-9B118D4B0379}"/>
</file>

<file path=customXml/itemProps2.xml><?xml version="1.0" encoding="utf-8"?>
<ds:datastoreItem xmlns:ds="http://schemas.openxmlformats.org/officeDocument/2006/customXml" ds:itemID="{178B5069-9B27-484B-B578-5C0839918039}"/>
</file>

<file path=customXml/itemProps3.xml><?xml version="1.0" encoding="utf-8"?>
<ds:datastoreItem xmlns:ds="http://schemas.openxmlformats.org/officeDocument/2006/customXml" ds:itemID="{EE7E24FB-C052-442D-BFD8-36961B7B15FE}"/>
</file>

<file path=docProps/app.xml><?xml version="1.0" encoding="utf-8"?>
<Properties xmlns="http://schemas.openxmlformats.org/officeDocument/2006/extended-properties" xmlns:vt="http://schemas.openxmlformats.org/officeDocument/2006/docPropsVTypes">
  <Template/>
  <TotalTime>6535</TotalTime>
  <Words>2314</Words>
  <Application>Microsoft Office PowerPoint</Application>
  <PresentationFormat>Экран (4:3)</PresentationFormat>
  <Paragraphs>173</Paragraphs>
  <Slides>85</Slides>
  <Notes>3</Notes>
  <HiddenSlides>0</HiddenSlides>
  <MMClips>9</MMClips>
  <ScaleCrop>false</ScaleCrop>
  <HeadingPairs>
    <vt:vector size="4" baseType="variant">
      <vt:variant>
        <vt:lpstr>Тема</vt:lpstr>
      </vt:variant>
      <vt:variant>
        <vt:i4>1</vt:i4>
      </vt:variant>
      <vt:variant>
        <vt:lpstr>Заголовки слайдов</vt:lpstr>
      </vt:variant>
      <vt:variant>
        <vt:i4>85</vt:i4>
      </vt:variant>
    </vt:vector>
  </HeadingPairs>
  <TitlesOfParts>
    <vt:vector size="86" baseType="lpstr">
      <vt:lpstr>Поток</vt:lpstr>
      <vt:lpstr>БЛАКІТНЫ СКАРБ БЕЛАРУСІ</vt:lpstr>
      <vt:lpstr>Аднаўляльныя рэсурсы прэсных вод у Рэспубліцы Беларусь прадстаўлены рачным сцёкам, азёрамі, вадасховішчамі і падземнымі водамі.  Асноўнай крыніцай паверхневых водных рэсурсаў краіны з'яўляюцца сярэднія і буйныя рэкі</vt:lpstr>
      <vt:lpstr>Слайд 3</vt:lpstr>
      <vt:lpstr>РЭКІ На Беларусі 20,8 тыс. рэк, іх агульная даўжыня 90,6 тыс. км. Рэкі належаць да водазбораў Чорнага (Дняпро з Прыпяццю, Бярэзінай і Сажом) і Балтыйскага мораў (Нёман, Зах. Дзвіна, Нараў, Зах. Буг, Ловаць). Водападзел праходзіць праз паўночна-заходнюю ўскраіну Палесся, па Капыльскіх градах.    Па велічыні водных рэсурсаў рэк Беларусь займае чацвёртае месца ў Еўропе пасля Нарвегіі, Вялікабрытаніі і Польшчы   </vt:lpstr>
      <vt:lpstr> Водападзел праходзіць праз паўночна заходнюю ўскраіну Палесся, па Капыльскіх градах, Мінскім і Аршанскім узвышшах.       Малых рэк (да 100 км) і ручаёў (даўжыня да 10 км) 19,3 тыс. (або 93 % усіх рэк).        Сярэдніх рэк (101 – 500 км) – 42 (0,2 % усіх рэк), іх даўжыня 6,7 тыс. км.  9 рэк маюць даўжыню больш за 500 км: Бярэзіна, Нёман, Вілія, Зах. Дзвіна, Дняпро, Сож, Прыпяць, Гарынь і Зах. Буг.  </vt:lpstr>
      <vt:lpstr>20 найбуйнейшых рэк                Беларусі: Дняпро, Зах. Дзвіна, Нёман, Зах. Буг, Прыпяць, Гарынь, Сож, Бярэзіна, Вілія, Стыр, Іпуць, Пціч, Шчара, Друць, Убарць, Свіслач, Асцёр, Беседзь, Ясельда   </vt:lpstr>
      <vt:lpstr>Слайд 7</vt:lpstr>
      <vt:lpstr>На Беларусі Дняпро цячэ на поўдзень, перасякае марэннае Аршанскае ўзвышша, Аршанска-Магілёўскую і Цэнтральнабярэзінскую раўніны, на Палессі выходзіць на Прыдняпроўскую нізіну</vt:lpstr>
      <vt:lpstr>Слайд 9</vt:lpstr>
      <vt:lpstr>Зах. Дзвіна – рака ў Расіі, Беларусі і Латвіі (у Латвіі Даўгава), даўжыня – 1020 км </vt:lpstr>
      <vt:lpstr>Пачынаецца Зах. Дзвіна з возера Каракіна на Валдайскім узвышшы, упадае ў Рыжскі заліў Балтыйскага мора. Басейн ракі фарміруюць 12 тыс. вялікіх і малых вадацёкаў, найбольшыя з іх на Беларусі Лучоса, Ула, Ушача, Дзісна, Друйка (злева), Обаль, Палата, Дрыса, Свольна (справа)</vt:lpstr>
      <vt:lpstr>Слайд 12</vt:lpstr>
      <vt:lpstr>З 9 ст. Зах. Дзвіна – важная магістраль шляху “з варагаў у грэкі”. У 1843 г. па ёй быў адкрыты параходны рух. У пачатку 18 ст. паводле ўказа Пятра І складзены план і апісанне ракі ад вытоку да Полацка.</vt:lpstr>
      <vt:lpstr>Слайд 14</vt:lpstr>
      <vt:lpstr>    НЁМАН (у Літве Нямунас) – рака ў Беларусі і Літве, часткова на мяжы з Калінінградскай вобласцю Расіі, даўжыня – 937 км  </vt:lpstr>
      <vt:lpstr>Плошча вадазбору Нёмана 98,2 тыс. км², на тэрыторыі рэспублікі адпаведна 459 км і 35 тыс. км² (без басейна р. Вілія)  </vt:lpstr>
      <vt:lpstr>Нямала радкоў прысвяцілі Нёману паэты А. Міцкевіч, У. Сыракомля, Я. Лучына, Я. Колас. Верш А. Асрэйкі “Ой бацька мой, Нёман” пакладзены на музыку Н. Сакалоўскага, стаў шырокавядомай беларускай песняй. У ВАВ 44 вайсковымі злучэннямі і часцямі, якія вызначыліся ў 1944 г. ў баях за Нёман, нададзены ганаровыя найменні “Нёманскі”, у тым ліку французскі авіяполк названы “Нармандыя-Нёман”</vt:lpstr>
      <vt:lpstr>Слайд 18</vt:lpstr>
      <vt:lpstr>ЗАХ. БУГ, Буг – рака на Украіне, Беларусі і ў Польшчы, левы прыток Нарава, даўжыня – 831 км  </vt:lpstr>
      <vt:lpstr>Пачынаецца Зах. Буг на заходніх схілах Падольскага ўзвышша, цячэ праз Львоўскую вобласць, у сярэднім цячэнні на мяжы Беларусі (Брэсцкая вобл.) і Польшчы, упадае ў Загжынскае вадасховішча на р. Нараў</vt:lpstr>
      <vt:lpstr>Вядзецца суднаходства ў ніжнім цячэнні – на рацэ г. Брэст, порт на прытоку Зах. Буга – р. Мухавец</vt:lpstr>
      <vt:lpstr>     ПРЫПЯЦЬ – рака ў Беларусі і Украіне, найбольшы па велічыні і воднасці правы прыток Дняпра, даўжыня – 761 км</vt:lpstr>
      <vt:lpstr>Пачынаецца на захадзе Украінскага Палесся ў Валынскай вобласці, цячэ па аднастайнай Палескай нізіне праз Брэсцкую і Гомельскую вобласці, упадае ў Кіеўскае вадасховішча.   Прыпяць прымае воды больш за 800 вадацёкаў, большасць з якіх цалкам або часткова каналізавана. Асноўныя прытокі Стаход, Стыр, Гарынь, Сцвіга, Убарць, Славечна (справа), Піна, Ясельда, Бобрык 1-шы, Цна, Лань, Случ, Пціч, Трэмля, Іпа (злева).</vt:lpstr>
      <vt:lpstr>Слайд 24</vt:lpstr>
      <vt:lpstr>    ГАРЫНЬ – рака, правы прыток Прыпяці. Пачынаецца ў Цярнопальскай, цячэ праз Хмяльніцкую і Ровенскую вобласці Украіны, на Беларусі – у Столінскім р-не, даўжыня – 659 км</vt:lpstr>
      <vt:lpstr>На Беларусі судаходная на ўсім працягу, на рацэ гарады Столін і Давыд-Гарадок</vt:lpstr>
      <vt:lpstr>СОЖ – рака ў Беларусі і Расіі, левы прыток Дняпра (другі па велічыні і воднасці пасля Прыпяці), даўжыня – 648 км</vt:lpstr>
      <vt:lpstr>Пачынаецца за 12 км на поўдзень ад Смаленска, цячэ па паўднёва-заходняй ускраіне Смаленскага ўзвышша, на Беларусі з паўночнага ўсходу на паўднёвы захад па Аршанска-Магілёўскай раўніне, потым рэзка паварочвае на поўдзень, заходзіць у межы Гомельскага Палесся, упадае ў Дняпро каля г. п. Лоева</vt:lpstr>
      <vt:lpstr>БЯРЭЗІНА – рака, правы прыток Дняпра, даўжыня– 613 км, плошча вадазбору 24,5 тыс. км²  </vt:lpstr>
      <vt:lpstr>Слайд 30</vt:lpstr>
      <vt:lpstr>Слайд 31</vt:lpstr>
      <vt:lpstr>Слайд 32</vt:lpstr>
      <vt:lpstr>Слайд 33</vt:lpstr>
      <vt:lpstr>  УБАРЦЬ – рака, правы прыток Прыпяці. Пачынаецца ў Жытомірскай вобласці Украіны, цячэ па Палескай нізіне ў Лельчыцкім і Петрыкаўскім р-нах, упадае ў Прыпяць за 2 км вышэй Петрыкава</vt:lpstr>
      <vt:lpstr>   Даўжыня 292 км (у Беларусі 126 км), плошча вадазбору 5820 км² (у Беларусі 1910 км²).     Найбольшыя прытокі: Плотніца, Лохніца, Свідовец, Гурыстая (справа), Каросцінка (злева). Рака свабодна пятляе, у ніжнім цячэнні моцназвілістая, яе шырыня – 10 – 15 м.</vt:lpstr>
      <vt:lpstr>Слайд 36</vt:lpstr>
      <vt:lpstr>Слайд 37</vt:lpstr>
      <vt:lpstr>Слайд 38</vt:lpstr>
      <vt:lpstr> АЗЁРЫ   У Беларусі каля 10 800 вялікіх і малых азёраў. Найбольш глыбокія, разнастайныя па абрысах і маляўнічыя азёры знаходзяцца ў Паазер’і. У Палессі на поймах буйных рэк — шматлікія дробныя старычныя азёры. Месцамі захаваліся і вялікія вадаёмы рэшткавага тыпу (напрыклад, Чырвонае). Памеры азёр — ад соцень метраў да дзясяткаў кіламетраў.  Сумарная плошча беларускіх азёр складае 1,6 тыс. км² </vt:lpstr>
      <vt:lpstr>Ля ціхай затокі на плёсе Ёсць шчасце згадаць аб любві. Сваіх я не высушу вёсел — Плыві, мая лодка, плыві! Крычаць патрывожана гусі У мройны азёрны разліў. А карта маёй Беларусі — Як луг, што блакітна зацвіў. Ля Браслава звоняць крыніцы. Азёры Наддзвіння бруяць. I вербы схіляюцца ніца, I вёслы, і вёслы блішчаць. Якая ж нязнаная сіла I вабіць сюды, і заве, Дзе Нарач нябёсы ўтапіла, Дзе Свіцязь плюскоча ў траве. Запеў пастушковае дудкі Ля плёсаў яшчэ не замёр. I росна цвітуць незабудкі                    Маіх беларускіх азёр.                         Віктар Гардзей  </vt:lpstr>
      <vt:lpstr>Азёры на Беларусі ўтвараюць некалькі груп азёр. Сярод іх можна вылучыць наступныя: 1. Абстэрнаўскія азёры; 2. Берасцейскія азёры; 3. Блакітныя азёры (Балдукская група); 4. Азёры (Дрывяцкая група); 5. Мядзельскія азёры; 6. Нарачанскія азёры; 7. Пастаўскія азёры; 8. Рычана-Дрысвяцкія азёры (Багінскія); 9. Сарачанскія азёры; 10. Свірскія азёры; 11. Ушацкія азёры. </vt:lpstr>
      <vt:lpstr>Слайд 42</vt:lpstr>
      <vt:lpstr>Слайд 43</vt:lpstr>
      <vt:lpstr>Слайд 44</vt:lpstr>
      <vt:lpstr>Слайд 45</vt:lpstr>
      <vt:lpstr>      АСВЕЙСКАЕ ВОЗЕРА, у Верхнядзвінскім р-не, у басейне Заходняй Дзвіны, каля г. п. Асвея. Возера ўваходзіць у Асвейскі паляўнічы заказнік. Яно з’яўляецца месцам масавага гнездавання птушак, у тым ліку занесеных у Чырвоную кнігу Беларусі (лебедзь-шыпун, малая чайка)</vt:lpstr>
      <vt:lpstr>ЧЫРВОНАЕ ВОЗЕРА, Князь-возера, Чырвонае Палессе – возера ў Жыткавіцкім р-не, у басейне Прыпяці. На возеры здабываюць сапрапелі. У апошні час вядуцца работы па ўзнаўленні флоры і фауны возера   </vt:lpstr>
      <vt:lpstr>Слайд 48</vt:lpstr>
      <vt:lpstr>Браслаўскія азёры –  Прасветлая вада. Купаюцца тут зоры –  І гіне ўся бяда. А хаты, агароды Світання сырадой П'юць, як жывую воду, Малінавы настой. І я ў ваду святую Рукі апушчу... Ў яе пяшчоце чую Браслаўскую душу. І зоркай растваруся У возеры на міг - Нібы зноў павярнуся Да прашчураў сваіх. Азёрнае хрышчэнне. Юшка. Дым кастра. Мараў-мрояў цені. Зялёная вярста... І твае вусны – Соранг-вецер –  Як казка з даўніх сноў... Дзе б ні гасціла ў свеце –  Ў Браслаў прыеду зноў.                                      Ніна Аксёнчык </vt:lpstr>
      <vt:lpstr>Слайд 50</vt:lpstr>
      <vt:lpstr>Слайд 51</vt:lpstr>
      <vt:lpstr>Слайд 52</vt:lpstr>
      <vt:lpstr>ЧОРНАЕ – возера ў Брэсцкім р-не, уваходзіць у склад Брэсцкай групы азёр, размяшчаецца ў басейне Серадовай рэчкі, за 30 км на поўдзень ад Брэста. Злучана каналам з Белым возерам. Паводле легенды, вада ў возеры была чорная, як смала. Адсюль і атрымала сваю назву </vt:lpstr>
      <vt:lpstr>Глыбокія азёры  У Беларусі адносна няшмат глыбокіх азёраў. Сярод больш за 10 000 вадаёмаў азёр, глыбінёй большых за 30 метраў, налічваецца ўсяго 24.  Самыя глыбокія азёры наступныя:                   Доўгае — глыбіня 52,8 м;                   Рычы — глыбіня 51,9 м;                   Гінькава — глыбіня 43,3 м.    </vt:lpstr>
      <vt:lpstr>Слайд 55</vt:lpstr>
      <vt:lpstr>ВАДАСХОВІШЧЫ – штучныя вадаёмы, утвораныя звычайна воданапорнымі збудаваннямі ў далінах рэк для забору і захавання вады, рэгулявання яе сцёку ў мэтах выкарыстання ў народнай гаспадарцы. Вадасховішчы ўплываюць на прыродныя ўмовы прылеглых тэрыторый (мяняецца іх мікраклімат, павышаецца вільготнасць паветра і інш.). Некаторыя адмоўныя вынікі стварэння вадасховішчаў – забалочванне глебы і павышэнне ўзроўню грунтавых водаў, змены ў раслінных асацыяцыях і фауне, перапрацоўка берагоў</vt:lpstr>
      <vt:lpstr>                               Вадасховішчы Беларусі  Вялейскае вадасховішча Вяча (вадасховішча) Гезгальскае вадасховішча Дразды (вадасховішча) Заслаўскае вадасховішча  Камсамольскае возера (Мінск) Капыльшчынскае вадасховішча Крыніца (вадасховішча)                Лактышы (вадасховішча)                                                               Лукаўскае вадасховішча                                                    Мінічы (вадасховішча)                                                               Пагост (вадасховішча)                                                              Салігорскае вадасховішча                                                               Сялец (вадасховішча)                                                               Чыжоўскае вадасховішча і інш.  </vt:lpstr>
      <vt:lpstr>Вялейскае вадасховішча  Вялейскае вадасховішча (Вялейскае мора) — вадасховішча ў складзе Вялейска-Мінскай воднай сістэмы, найбуйнейшае ў Беларусі. Знаходзіцца ў Вялейскім раёне Мнскай вобласці, за 5 км на ўсход ад м. Вялейка. Плошча — 73,6 км², аб’ём запаўнення — 260 млн м³, сярэдняя глыбіня 3—5 м. Вялейскае вадасховішча месціцца на зліцці Вяллі з Сэрваччу, Ілліяй, Касуткай. Вадазбор вадасховішча — 4120 км². На плаціне вадасховішча размешчаная Вялейская ГЭС.  </vt:lpstr>
      <vt:lpstr>Слайд 59</vt:lpstr>
      <vt:lpstr>Заслаўскае вадасховішча  (Менскае мора, Ганале́с) — вадасховішча ў Менскім раёне Беларусі. Плошча — 25,6 км². Найбольшая глыбіня дасягае 8,6 м. Даўжыня — 9 км, шырыня — 4 км.       Другі па велічыні штучны вадаём на Беларусі (пасля Вялейскага вадасховішча).      Заслаўскае вадасховішча месціцца на рацэ Свіслач, за 10 км на паўночны захад ад Менску. Створанае ў 1956г., рэканструяванае і добраўпарадкаванае ў 1977.  Уздоўж берагоў парастае расліннасць (чарот азёрны, трыснёг звычайны і аер звычайны, трапляюцца рдзесты (урэчнікі), драсён земнаводны) найбольш пашыраны ў затоках і ў вярхоўі, дзе ўпадае канал Вілейска-Менскай воднай сістэмы. Воды вадасховішча насяляюць акунь, ёрш, плотка, шчупак, укляя (верхаводка) </vt:lpstr>
      <vt:lpstr>Слайд 61</vt:lpstr>
      <vt:lpstr>Любанскае вадасховішча  - на р. Арэса, за 7 км на поўнач ад г. Любань Мінскай вобласці. Створана ў 1966 г. для рэгулявання рачнога сцёку, міліярацыі вадазбору і жыўлення вадой сажалак рыбакамбіната “Любань”. Плошча 22,5 км², глыбіня да 6,3 м.</vt:lpstr>
      <vt:lpstr>Любанскае вадасховішча выкарыстоўваюць для заняткаў воднымі відамі спорту, летняй і зімовай рыбалкі (водзяцца лешч, шчупак, карп, акунь, лінь, сом), адпачынку </vt:lpstr>
      <vt:lpstr>Дразды – вадасховішча на р. Свіслач, на паўночна- ўсходняй ускраіне Мінска, у складзе Вілейска-Мінскай воднай сістэмы. Створана ў 1976 г. для водазабеспячэння і воднага добраўпарадкавання горада. Плошча 2,1 км², глыбіня да 6 м.</vt:lpstr>
      <vt:lpstr>Катлавіна вадасховішча – забалочаная пойма р. Свіслач</vt:lpstr>
      <vt:lpstr>Заслаўскае вадасховішча, Мінскае мора, Ганалес  – на р. Свіслач, за 10 км на паўночны захад ад Мінска, на паўднёва-ўсходніх схілах Мінскага ўзвышша, у складзе Вілейска-Мінскай воднай сістэмы, у зоне адпачынку Мінскае мора, на тэрыторыі курорта Ждановічы </vt:lpstr>
      <vt:lpstr>Слайд 67</vt:lpstr>
      <vt:lpstr>Камсамольскае возера, Мінскае возера – штучны вадаём на р. Свіслач, у паўночна-заходняй частцы Мінска, у складзе Вілейска-Мінскай воднай сістэмы</vt:lpstr>
      <vt:lpstr>Слайд 69</vt:lpstr>
      <vt:lpstr>Чыгірынскае вадасховішча, на р. Друць, на мяжы Кіраўскага і Быхаўскага р-ў Магілёўскай вобласці. У зоне адпачынку Чыгірынка. Створана ў 1960 г. для энергетычных мэт, лесасплаву, адпачынку насельніцтва.  Плошча 21,2 км², глыбіня да 8,1 м.</vt:lpstr>
      <vt:lpstr>Слайд 71</vt:lpstr>
      <vt:lpstr>САЖАЛКІ</vt:lpstr>
      <vt:lpstr>На тэрыторыі Беларусі створана больш за 1 тыс. сажалак з агульнай плошчай больш за 300 км².   </vt:lpstr>
      <vt:lpstr>Слайд 74</vt:lpstr>
      <vt:lpstr>   КАНАЛЫ  – штучныя адкрытыя вадаводы ў зямной выемцы або насыпе, якія служаць для злучэння водных шляхоў зносін; міліярацыйных і энергетычных мэт, падачы вады на гаспадарчыя патрэбы. З найстаражытнейшых часоў з развіццём гандлю ў склад гандлёвых шляхоў уваходзілі волакі – месцы, дзе перацягваліся судны з 1-го басейна ракі ў другі. З часам па гэтых валоках былі пракладзены каналы </vt:lpstr>
      <vt:lpstr> Усяго на Беларусі больш за 1,9 тыс. км магістральных каналаў даўжынёю больш за 5 км.  Самыя доўгія – Галаўны канал Вілейска-Мінскай воднай сістэмы (62 км) і Слаўкавіцка-Ямінскі канал (упадае злева ў Арэсу, 52 км)</vt:lpstr>
      <vt:lpstr>ДНЯПРОЎСКА-БУГСКІ КАНАЛ – даўжынёй 196 км, які злучае Піну (прыток Прыпяці) з Мухаўцом (прытокам Буга)  </vt:lpstr>
      <vt:lpstr>МІКАШЭВІЦКІ КАНАЛ – створаны ў 1974 – 78 гг. Па якім шчэбень, пясок, абліцовачны камень з камбіната нярудных матэрыялаў “Мікашэвічы” вывозяцца ў важную транспартную артэрыю – р. Прыпяць</vt:lpstr>
      <vt:lpstr>АГІНСКІ, або ДНЯПРОЎСКА-НЁМАНСКІ, канал злучае Ясельду са Шчарай. Яго даўжыня 50,5  км. </vt:lpstr>
      <vt:lpstr>Да 1941 г. канал выкарыстоўваўся для судаходства і лесасплаву, зараз гаспадарчага значэння не мае</vt:lpstr>
      <vt:lpstr>АЎГУСТОЎСКІ КАНАЛ – даўжыня 102 км (на тэрыторыі Беларусі 22 км), пры дапамозе якога Нёман звязваецца з р. Бебжа (бассейн Віслы) </vt:lpstr>
      <vt:lpstr>БЯРЭЗІНСКІ, або БЯРЭЗІНСКАЯ ВОДНАЯ СІСТЭМА – даўжыня 160 км – якая злучае Бярэзіну з Зах. Дзвіной праз р. Ула (гаспадарчага значэння не мае) </vt:lpstr>
      <vt:lpstr>Слайд 83</vt:lpstr>
      <vt:lpstr>У рэчкі мудрасці вучуся і не страшуся глыбіні. Я адчуваю, што вярнуся у надыходзячыя дні. Паўстануць вобразы над плынню... Мне іх ужо не абмінуць... Вось вечар у тумане стыне, і берагі ракі плывуць. У рэчкі лёгкасці вучуся, бязмежжа вечнасці цаню, і быць сабою не баюся, няўдзячнасць лёсу абміну. Вучуся жыць жыццём празрыстым і разумею, што знайду свой шлях зямны, каб словам чыстым душы памерыць глыбіню.                                                                         Юрась Шамецька</vt:lpstr>
      <vt:lpstr>Слайд 85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БЛАКІТНЫ СКАРБ БЕЛАРУСІ</dc:title>
  <dc:creator>юлия</dc:creator>
  <cp:lastModifiedBy>юлия</cp:lastModifiedBy>
  <cp:revision>254</cp:revision>
  <dcterms:created xsi:type="dcterms:W3CDTF">2010-05-12T12:24:58Z</dcterms:created>
  <dcterms:modified xsi:type="dcterms:W3CDTF">2010-05-18T07:52:41Z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0x0101001C087EE45DA8B643AF8AC430A6B82E98</vt:lpwstr>
  </property>
</Properties>
</file>