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6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F226-5881-4141-8D5A-2CBACD93E4BE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68AB-FD27-4CD2-8D7E-AD9CD6ED1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ACFD-5DB2-4D87-8063-5D84BDBCEF6E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AA2B-6D58-48B0-9ADA-1D0AABE4B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C4D1-3333-4A2E-B063-5CC571606FF3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DBEC-651F-4598-8845-DF7CCE8AA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9803-C5E5-4F9A-AB66-E6B21CEB578A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5C40C-723C-4EE2-9BE6-CB2A24781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15818-CDE1-4B90-883D-0CC3789BFD9F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FDB9-BA60-4983-997B-1F04BC317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27F1-394B-4D73-A46A-1B43BEAA88AB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B9C0-9CE3-4067-BAD1-2D9F7C389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A846-8024-4C8A-97BF-7AE837A4DB70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E1BD-C8A9-4BBB-8823-8C0007C75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79DD2-CD73-4CE3-BF5F-12C1F6B54A1A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F5C3-010F-43EE-AC77-3D92F0D94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B3A3-56D1-4B34-8849-1EA6DD9AD15F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91ED6-39E3-4B5C-A694-DADC5E1BF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0070-F870-4D4B-930E-67D130EE481C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3195-24EC-4B49-8BF1-1BBCD187A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2433-D8E7-4919-AF8D-7B19C690B913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5A25-A3EE-45EF-968C-CC004444D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CC2142-326C-4A57-815C-9F73F6F9EFA3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54FCF-E83D-43D6-A790-846623B82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mota.ru/link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"/>
          <p:cNvSpPr>
            <a:spLocks noChangeArrowheads="1"/>
          </p:cNvSpPr>
          <p:nvPr/>
        </p:nvSpPr>
        <p:spPr bwMode="auto">
          <a:xfrm>
            <a:off x="2571750" y="2857500"/>
            <a:ext cx="449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Коллекции лингвистических ресурсов Сети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2286000" y="28575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Каталог лингвистических программ и ресурсов в Cети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1143000" y="1428750"/>
            <a:ext cx="7215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- программы анализа и лингвистической обработки текстов;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- программы преобразования текстов;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- психолингвистические программы;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- генераторы текстов и "говорящие" программы;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- системы обработки естественного языка;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- коллекции ресурсов;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- словари и тезаурусы.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2214563" y="2714625"/>
            <a:ext cx="442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Лингвоанализатор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Каталог программ по вычислительной лингвистике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2571750" y="2857500"/>
            <a:ext cx="414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Программные продукты фирмы </a:t>
            </a:r>
            <a:r>
              <a:rPr lang="en-US">
                <a:latin typeface="Calibri" pitchFamily="34" charset="0"/>
              </a:rPr>
              <a:t>LingSoft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1143000" y="2143125"/>
            <a:ext cx="6929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Компоненты грамматического разбора, морфологического анализа и лемматизации (нормализации) для английского, немецкого, финского, датского, норвежского, шведского, эстонского и русского языков. Это коммерческие продукты, которые могут быть использованы при разработке других систем.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1428750" y="2571750"/>
            <a:ext cx="6786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Морфологический анализатор английских словоформ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357313" y="1720850"/>
            <a:ext cx="6715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Обширный каталог программ по вычислительной лингвистике, разработанных в рамках проекта SIL. Представленные в каталоге программы носят явно академический характер и требуют значительных усилий для изучения и применения. Не рекомендуются неискушенным в академической лингвистике пользователям. Все программы, а их более 60, являются бесплатными и доступны для online загрузки. Есть исходные коды.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2928938" y="285750"/>
            <a:ext cx="318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Морфологический анализатор</a:t>
            </a:r>
          </a:p>
        </p:txBody>
      </p:sp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428625" y="1571625"/>
            <a:ext cx="8215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On-line версия программы морофлогического анализа слов русского/английского языков. Позволяет получить для вводимого слова базовую форму и морфологическую информацию. Программа реализована на основе словарей Зализняка (рус.яз.) и Мюллера (англ.яз.).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3643313" y="357188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ХУДЛОМЕР </a:t>
            </a:r>
            <a:endParaRPr lang="ru-RU">
              <a:latin typeface="Calibri" pitchFamily="34" charset="0"/>
            </a:endParaRPr>
          </a:p>
        </p:txBody>
      </p:sp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2357438" y="22145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Новая версия худломера написана на языке JavaScript. Худломер определяет функциональный стиль текста: разговорный стиль, стиль художественной литературы, газетно-информационный стиль, научно-деловой стиль.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"/>
          <p:cNvSpPr>
            <a:spLocks noChangeArrowheads="1"/>
          </p:cNvSpPr>
          <p:nvPr/>
        </p:nvSpPr>
        <p:spPr bwMode="auto">
          <a:xfrm>
            <a:off x="2928938" y="428625"/>
            <a:ext cx="2601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Свежий взгляд/</a:t>
            </a:r>
            <a:r>
              <a:rPr lang="en-US">
                <a:latin typeface="Calibri" pitchFamily="34" charset="0"/>
              </a:rPr>
              <a:t>Fresh Eye</a:t>
            </a:r>
            <a:endParaRPr lang="ru-RU">
              <a:latin typeface="Calibri" pitchFamily="34" charset="0"/>
            </a:endParaRPr>
          </a:p>
        </p:txBody>
      </p:sp>
      <p:sp>
        <p:nvSpPr>
          <p:cNvPr id="52226" name="Прямоугольник 2"/>
          <p:cNvSpPr>
            <a:spLocks noChangeArrowheads="1"/>
          </p:cNvSpPr>
          <p:nvPr/>
        </p:nvSpPr>
        <p:spPr bwMode="auto">
          <a:xfrm>
            <a:off x="928688" y="1997075"/>
            <a:ext cx="75009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DOS-утилита, реализующая стилистическую проверку русскоязычных текстов. Программа отыскивает в тексте места, где фонетически и морфологически схожие слова расположены в непосредственной близости, что порождает так называемую </a:t>
            </a:r>
            <a:r>
              <a:rPr lang="ru-RU" i="1">
                <a:latin typeface="Calibri" pitchFamily="34" charset="0"/>
              </a:rPr>
              <a:t>паронимию</a:t>
            </a:r>
            <a:r>
              <a:rPr lang="ru-RU">
                <a:latin typeface="Calibri" pitchFamily="34" charset="0"/>
              </a:rPr>
              <a:t> или "</a:t>
            </a:r>
            <a:r>
              <a:rPr lang="ru-RU" i="1">
                <a:latin typeface="Calibri" pitchFamily="34" charset="0"/>
              </a:rPr>
              <a:t>нечаянную тавтологию</a:t>
            </a:r>
            <a:r>
              <a:rPr lang="ru-RU">
                <a:latin typeface="Calibri" pitchFamily="34" charset="0"/>
              </a:rPr>
              <a:t>". Программа распространяется без каких-либо ограничений вместе с исходным текстом на C. Есть версия для OS/2.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1"/>
          <p:cNvSpPr>
            <a:spLocks noChangeArrowheads="1"/>
          </p:cNvSpPr>
          <p:nvPr/>
        </p:nvSpPr>
        <p:spPr bwMode="auto">
          <a:xfrm>
            <a:off x="1357313" y="285750"/>
            <a:ext cx="607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ПРИЕМЫ ЖУРНАЛИСТИКИ &amp; </a:t>
            </a:r>
            <a:r>
              <a:rPr lang="en-US">
                <a:latin typeface="Calibri" pitchFamily="34" charset="0"/>
              </a:rPr>
              <a:t>PUBLIC RELATIONS</a:t>
            </a:r>
            <a:endParaRPr lang="ru-RU">
              <a:latin typeface="Calibri" pitchFamily="34" charset="0"/>
            </a:endParaRPr>
          </a:p>
        </p:txBody>
      </p:sp>
      <p:sp>
        <p:nvSpPr>
          <p:cNvPr id="53250" name="Прямоугольник 2"/>
          <p:cNvSpPr>
            <a:spLocks noChangeArrowheads="1"/>
          </p:cNvSpPr>
          <p:nvPr/>
        </p:nvSpPr>
        <p:spPr bwMode="auto">
          <a:xfrm>
            <a:off x="500063" y="1571625"/>
            <a:ext cx="8215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Коммерческая программа, представляющая собой консультанта, помогающего Пользователю при написании различных текстов. Пользователь выбирает ряд параметров, характеризующих желаемый результат, а программа выдает ему рекомендации по написанию текста и иллюстрирует их примерами. В основе программы - анализ 12500 текстов мастеров русского языка, начиная от писателей-классиков и заканчивая современными журналистами и политиками. К сожалению в программе отсутствуют возможности анализа написанного Пользователем текста.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Для загрузки доступна демо-версия, являющаяся облегченным вариантом профессиональной версии. Демо-версия также включает руководство пользователя и демонстрационный обучающий ролик. Программа требует для работы русские Windows 9x/2000/NT и Microsoft Word.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1"/>
          <p:cNvSpPr>
            <a:spLocks noChangeArrowheads="1"/>
          </p:cNvSpPr>
          <p:nvPr/>
        </p:nvSpPr>
        <p:spPr bwMode="auto">
          <a:xfrm>
            <a:off x="3357563" y="428625"/>
            <a:ext cx="125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Словогрыз</a:t>
            </a:r>
          </a:p>
        </p:txBody>
      </p:sp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642938" y="1643063"/>
            <a:ext cx="78581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"Словогрыз" предназначен для поиска и замены текста по маске. Специальные символы в масках поиска и замены позволяют более гибко задавать критерии поиска текста, чем обычный поиск строковых констант в текстовых редакторах.</a:t>
            </a:r>
          </a:p>
          <a:p>
            <a:pPr eaLnBrk="0" hangingPunct="0"/>
            <a:r>
              <a:rPr lang="ru-RU"/>
              <a:t>Эта замысловатая фраза означает, что программа умеет находить и заменять в тексте не только строго заданные слова и фразы, а нечто, подходящее общему заданному шаблону и менять части найденного текста.</a:t>
            </a:r>
          </a:p>
          <a:p>
            <a:pPr eaLnBrk="0" hangingPunct="0"/>
            <a:r>
              <a:rPr lang="ru-RU"/>
              <a:t>Идея создания программы исходит из возникшей однажды у одного хорошего человека потребности выкинуть все подписи alt="что-нибудь" из тегов   </a:t>
            </a:r>
            <a:r>
              <a:rPr lang="ru-RU" sz="1900"/>
              <a:t> </a:t>
            </a:r>
            <a:r>
              <a:rPr lang="ru-RU"/>
              <a:t>в довольно объемистом списке HTML-файлов, расположенных в каталоге с подкаталогами. Вот для подобных задач и существует "Словогрыз". </a:t>
            </a:r>
          </a:p>
        </p:txBody>
      </p:sp>
      <p:sp>
        <p:nvSpPr>
          <p:cNvPr id="54275" name="AutoShape 2"/>
          <p:cNvSpPr>
            <a:spLocks noChangeAspect="1" noChangeArrowheads="1"/>
          </p:cNvSpPr>
          <p:nvPr/>
        </p:nvSpPr>
        <p:spPr bwMode="auto">
          <a:xfrm>
            <a:off x="16129000" y="496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e-BY">
              <a:latin typeface="Calibri" pitchFamily="34" charset="0"/>
            </a:endParaRPr>
          </a:p>
        </p:txBody>
      </p:sp>
      <p:sp>
        <p:nvSpPr>
          <p:cNvPr id="54276" name="Прямоугольник 4"/>
          <p:cNvSpPr>
            <a:spLocks noChangeArrowheads="1"/>
          </p:cNvSpPr>
          <p:nvPr/>
        </p:nvSpPr>
        <p:spPr bwMode="auto">
          <a:xfrm>
            <a:off x="642938" y="5500688"/>
            <a:ext cx="7643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http://softwaremaniacs.org/media/soft/tr/tr.zip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1"/>
          <p:cNvSpPr>
            <a:spLocks noChangeArrowheads="1"/>
          </p:cNvSpPr>
          <p:nvPr/>
        </p:nvSpPr>
        <p:spPr bwMode="auto">
          <a:xfrm>
            <a:off x="2857500" y="357188"/>
            <a:ext cx="261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ClearText Reader's Edition</a:t>
            </a:r>
            <a:endParaRPr lang="ru-RU">
              <a:latin typeface="Calibri" pitchFamily="34" charset="0"/>
            </a:endParaRPr>
          </a:p>
        </p:txBody>
      </p:sp>
      <p:sp>
        <p:nvSpPr>
          <p:cNvPr id="55298" name="Прямоугольник 2"/>
          <p:cNvSpPr>
            <a:spLocks noChangeArrowheads="1"/>
          </p:cNvSpPr>
          <p:nvPr/>
        </p:nvSpPr>
        <p:spPr bwMode="auto">
          <a:xfrm>
            <a:off x="357188" y="928688"/>
            <a:ext cx="8072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Freeware программа для переформатирования текстовых или html-файлов (Windows). Позволяет осуществлять как вычистку разметки, так и ее добавление. Понятный графический интерфейс, автораспознавание кодировки.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25"/>
            <a:ext cx="91440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Прямоугольник 1"/>
          <p:cNvSpPr>
            <a:spLocks noChangeArrowheads="1"/>
          </p:cNvSpPr>
          <p:nvPr/>
        </p:nvSpPr>
        <p:spPr bwMode="auto">
          <a:xfrm>
            <a:off x="3357563" y="214313"/>
            <a:ext cx="175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 Dada Engine</a:t>
            </a:r>
            <a:endParaRPr lang="ru-RU">
              <a:latin typeface="Calibri" pitchFamily="34" charset="0"/>
            </a:endParaRPr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571500" y="1714500"/>
            <a:ext cx="7643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Генератор случайных текстов на основе заданной грамматики (англ.яз.). Работает на UNIX-подобных системах, можно загрузить исходный код. На основе The Dada Engine реализована on-line версия Генератора Постмодернистских Текстов.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Прямоугольник 1"/>
          <p:cNvSpPr>
            <a:spLocks noChangeArrowheads="1"/>
          </p:cNvSpPr>
          <p:nvPr/>
        </p:nvSpPr>
        <p:spPr bwMode="auto">
          <a:xfrm>
            <a:off x="2357438" y="357188"/>
            <a:ext cx="3771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Sakrament Text-to-Speech Engine v2.0</a:t>
            </a:r>
            <a:endParaRPr lang="ru-RU">
              <a:latin typeface="Calibri" pitchFamily="34" charset="0"/>
            </a:endParaRPr>
          </a:p>
        </p:txBody>
      </p:sp>
      <p:sp>
        <p:nvSpPr>
          <p:cNvPr id="57346" name="Прямоугольник 2"/>
          <p:cNvSpPr>
            <a:spLocks noChangeArrowheads="1"/>
          </p:cNvSpPr>
          <p:nvPr/>
        </p:nvSpPr>
        <p:spPr bwMode="auto">
          <a:xfrm>
            <a:off x="928688" y="2274888"/>
            <a:ext cx="7572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Система синтеза русской речи, созданная минской компанией "Сакрамент". Система польностью соответствует стандарту Microsoft Speech API (SAPI) 5.1. Позволяет произносить тексты мужским и женским голосом, делая при этом интонационные паузы, изменяя по желанию пользователя тон и тембр речи.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Прямоугольник 1"/>
          <p:cNvSpPr>
            <a:spLocks noChangeArrowheads="1"/>
          </p:cNvSpPr>
          <p:nvPr/>
        </p:nvSpPr>
        <p:spPr bwMode="auto">
          <a:xfrm>
            <a:off x="1143000" y="1720850"/>
            <a:ext cx="7215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 помощью "Sakrament Talker v. 3.0 (Russian Version)" вы можете озвучивать любые электронные документы на своем домашнем компьютере. В комлекте с Sakrament TalkerPro поставляется уникальная система озвучивания текста (синтеза речи) Sakrament TTS Engine 3.0 и 2 русскоязычных голоса. Теперь, установив программу чтения текста, вам не нужно искать систему озвучивания - все необходимые компоненты содержатся в одной инсталляции.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214438" y="890588"/>
            <a:ext cx="6572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Каталог программ SIL (</a:t>
            </a:r>
            <a:r>
              <a:rPr lang="en-US">
                <a:latin typeface="Calibri" pitchFamily="34" charset="0"/>
              </a:rPr>
              <a:t>Summer Institute of Linguistics </a:t>
            </a:r>
            <a:r>
              <a:rPr lang="ru-RU">
                <a:latin typeface="Calibri" pitchFamily="34" charset="0"/>
              </a:rPr>
              <a:t>)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SIL разработаны более 60 единиц программного обеспечения для информационной поддержки сотрудников на местах, доступны для свободного скачивания. Этот онлайн-каталог содержит описания продукции, загрузки и покупки, инструкции и сведения о технической поддержке, в том числе последние Бюллетени программного обеспечения Службы SIL.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Примечание: Многие из программных продуктов SIL, которые рекомендуются для использования в различных проектах, собраны на свободно распространяемых дисках SIL.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2428875" y="26431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Справочно-информационный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портал "Русский язык"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642938" y="750888"/>
            <a:ext cx="7858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Замечательный ресурс для истинных любителей русской словесности, содержащий массу полезной иноформации. Также включает он-лайновые словари русского языка: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- Полный электронный орфографический словарь русского языка под ред. В.В. Лопатина.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- Словарь трудностей произношения и ударения в современном русском языке.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- Новый словарь русского языка. Толково-словообразовательный.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- Русское словесное ударение. Словарь нарицательных имён.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- Русское словесное ударение. Словарь имён собственных.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На сайте опубликован исчерпывающий </a:t>
            </a:r>
            <a:r>
              <a:rPr lang="ru-RU">
                <a:latin typeface="Calibri" pitchFamily="34" charset="0"/>
                <a:hlinkClick r:id="rId2"/>
              </a:rPr>
              <a:t>указатель ссылок</a:t>
            </a:r>
            <a:r>
              <a:rPr lang="ru-RU">
                <a:latin typeface="Calibri" pitchFamily="34" charset="0"/>
              </a:rPr>
              <a:t> на интернет-ресурсы, посвященные русскому языку и литературе.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3EE7EEA-EAEA-4152-8A83-6949DC2BCB46}"/>
</file>

<file path=customXml/itemProps2.xml><?xml version="1.0" encoding="utf-8"?>
<ds:datastoreItem xmlns:ds="http://schemas.openxmlformats.org/officeDocument/2006/customXml" ds:itemID="{E1081964-DCBF-4874-904F-74D6BD0C0463}"/>
</file>

<file path=customXml/itemProps3.xml><?xml version="1.0" encoding="utf-8"?>
<ds:datastoreItem xmlns:ds="http://schemas.openxmlformats.org/officeDocument/2006/customXml" ds:itemID="{5076E16F-FD7D-4A62-95C5-9C4705090CA1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708</Words>
  <Application>Microsoft Office PowerPoint</Application>
  <PresentationFormat>On-screen Show (4:3)</PresentationFormat>
  <Paragraphs>32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krohmalnik</cp:lastModifiedBy>
  <cp:revision>16</cp:revision>
  <dcterms:created xsi:type="dcterms:W3CDTF">2012-05-25T14:24:56Z</dcterms:created>
  <dcterms:modified xsi:type="dcterms:W3CDTF">2012-06-05T09:49:43Z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